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2"/>
    <p:sldMasterId id="2147483659" r:id="rId3"/>
    <p:sldMasterId id="2147483671" r:id="rId4"/>
    <p:sldMasterId id="2147483690" r:id="rId5"/>
    <p:sldMasterId id="2147483702" r:id="rId6"/>
  </p:sldMasterIdLst>
  <p:notesMasterIdLst>
    <p:notesMasterId r:id="rId63"/>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Fira Sans Extra Condensed SemiBold" panose="020B0604020202020204" charset="0"/>
      <p:regular r:id="rId68"/>
      <p:bold r:id="rId69"/>
      <p:italic r:id="rId70"/>
      <p:boldItalic r:id="rId71"/>
    </p:embeddedFont>
    <p:embeddedFont>
      <p:font typeface="Roboto" panose="020B0604020202020204" charset="0"/>
      <p:regular r:id="rId72"/>
      <p:bold r:id="rId73"/>
      <p:italic r:id="rId74"/>
      <p:boldItalic r:id="rId75"/>
    </p:embeddedFont>
    <p:embeddedFont>
      <p:font typeface="Fira Sans Extra Condensed" panose="020B060402020202020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48">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0" roundtripDataSignature="AMtx7mgdeREvRlv4NvJ+q1SCgUv5bbO1Q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0C884A-EE2B-455F-8E8E-72734818F159}">
  <a:tblStyle styleId="{6E0C884A-EE2B-455F-8E8E-72734818F15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CF3"/>
          </a:solidFill>
        </a:fill>
      </a:tcStyle>
    </a:wholeTbl>
    <a:band1H>
      <a:tcTxStyle b="off" i="off"/>
      <a:tcStyle>
        <a:tcBdr/>
        <a:fill>
          <a:solidFill>
            <a:srgbClr val="CAD7E5"/>
          </a:solidFill>
        </a:fill>
      </a:tcStyle>
    </a:band1H>
    <a:band2H>
      <a:tcTxStyle b="off" i="off"/>
      <a:tcStyle>
        <a:tcBdr/>
      </a:tcStyle>
    </a:band2H>
    <a:band1V>
      <a:tcTxStyle b="off" i="off"/>
      <a:tcStyle>
        <a:tcBdr/>
        <a:fill>
          <a:solidFill>
            <a:srgbClr val="CAD7E5"/>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60"/>
      </p:cViewPr>
      <p:guideLst>
        <p:guide orient="horz" pos="244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9.fntdata"/><Relationship Id="rId80"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4.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38100">
              <a:noFill/>
            </a:ln>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FA5A-4602-BDCB-C1724EBF60BF}"/>
            </c:ext>
          </c:extLst>
        </c:ser>
        <c:dLbls>
          <c:showLegendKey val="0"/>
          <c:showVal val="0"/>
          <c:showCatName val="0"/>
          <c:showSerName val="0"/>
          <c:showPercent val="0"/>
          <c:showBubbleSize val="0"/>
        </c:dLbls>
        <c:gapWidth val="50"/>
        <c:axId val="396989888"/>
        <c:axId val="396989496"/>
      </c:barChart>
      <c:catAx>
        <c:axId val="396989888"/>
        <c:scaling>
          <c:orientation val="minMax"/>
        </c:scaling>
        <c:delete val="1"/>
        <c:axPos val="b"/>
        <c:numFmt formatCode="General" sourceLinked="0"/>
        <c:majorTickMark val="out"/>
        <c:minorTickMark val="none"/>
        <c:tickLblPos val="nextTo"/>
        <c:crossAx val="396989496"/>
        <c:crosses val="autoZero"/>
        <c:auto val="1"/>
        <c:lblAlgn val="ctr"/>
        <c:lblOffset val="100"/>
        <c:noMultiLvlLbl val="0"/>
      </c:catAx>
      <c:valAx>
        <c:axId val="396989496"/>
        <c:scaling>
          <c:orientation val="minMax"/>
        </c:scaling>
        <c:delete val="1"/>
        <c:axPos val="l"/>
        <c:majorGridlines>
          <c:spPr>
            <a:ln>
              <a:noFill/>
            </a:ln>
          </c:spPr>
        </c:majorGridlines>
        <c:numFmt formatCode="General" sourceLinked="1"/>
        <c:majorTickMark val="out"/>
        <c:minorTickMark val="none"/>
        <c:tickLblPos val="nextTo"/>
        <c:crossAx val="396989888"/>
        <c:crosses val="autoZero"/>
        <c:crossBetween val="between"/>
      </c:valAx>
      <c:spPr>
        <a:solidFill>
          <a:schemeClr val="bg1">
            <a:alpha val="19000"/>
          </a:schemeClr>
        </a:solidFill>
        <a:ln>
          <a:noFill/>
        </a:ln>
      </c:spPr>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w="38100">
              <a:noFill/>
            </a:ln>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71D-49E0-AE94-0D01AF4B5991}"/>
            </c:ext>
          </c:extLst>
        </c:ser>
        <c:dLbls>
          <c:showLegendKey val="0"/>
          <c:showVal val="0"/>
          <c:showCatName val="0"/>
          <c:showSerName val="0"/>
          <c:showPercent val="0"/>
          <c:showBubbleSize val="0"/>
        </c:dLbls>
        <c:gapWidth val="50"/>
        <c:axId val="396993024"/>
        <c:axId val="396987144"/>
      </c:barChart>
      <c:catAx>
        <c:axId val="396993024"/>
        <c:scaling>
          <c:orientation val="minMax"/>
        </c:scaling>
        <c:delete val="1"/>
        <c:axPos val="b"/>
        <c:numFmt formatCode="General" sourceLinked="0"/>
        <c:majorTickMark val="out"/>
        <c:minorTickMark val="none"/>
        <c:tickLblPos val="nextTo"/>
        <c:crossAx val="396987144"/>
        <c:crosses val="autoZero"/>
        <c:auto val="1"/>
        <c:lblAlgn val="ctr"/>
        <c:lblOffset val="100"/>
        <c:noMultiLvlLbl val="0"/>
      </c:catAx>
      <c:valAx>
        <c:axId val="396987144"/>
        <c:scaling>
          <c:orientation val="minMax"/>
        </c:scaling>
        <c:delete val="1"/>
        <c:axPos val="l"/>
        <c:majorGridlines>
          <c:spPr>
            <a:ln>
              <a:noFill/>
            </a:ln>
          </c:spPr>
        </c:majorGridlines>
        <c:numFmt formatCode="General" sourceLinked="1"/>
        <c:majorTickMark val="out"/>
        <c:minorTickMark val="none"/>
        <c:tickLblPos val="nextTo"/>
        <c:crossAx val="396993024"/>
        <c:crosses val="autoZero"/>
        <c:crossBetween val="between"/>
      </c:valAx>
      <c:spPr>
        <a:solidFill>
          <a:schemeClr val="bg1">
            <a:alpha val="19000"/>
          </a:schemeClr>
        </a:solidFill>
        <a:ln>
          <a:noFill/>
        </a:ln>
      </c:spPr>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46632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The_Gambia" TargetMode="External"/><Relationship Id="rId13" Type="http://schemas.openxmlformats.org/officeDocument/2006/relationships/hyperlink" Target="https://en.wikipedia.org/wiki/Liberia" TargetMode="External"/><Relationship Id="rId18" Type="http://schemas.openxmlformats.org/officeDocument/2006/relationships/hyperlink" Target="https://en.wikipedia.org/wiki/Senegal" TargetMode="External"/><Relationship Id="rId26" Type="http://schemas.openxmlformats.org/officeDocument/2006/relationships/hyperlink" Target="https://en.wikipedia.org/wiki/Chad" TargetMode="External"/><Relationship Id="rId3" Type="http://schemas.openxmlformats.org/officeDocument/2006/relationships/hyperlink" Target="https://en.wikipedia.org/wiki/Arab_Maghreb_Union" TargetMode="External"/><Relationship Id="rId21" Type="http://schemas.openxmlformats.org/officeDocument/2006/relationships/hyperlink" Target="https://en.wikipedia.org/wiki/Angola" TargetMode="External"/><Relationship Id="rId7" Type="http://schemas.openxmlformats.org/officeDocument/2006/relationships/hyperlink" Target="https://en.wikipedia.org/wiki/Cape_Verde" TargetMode="External"/><Relationship Id="rId12" Type="http://schemas.openxmlformats.org/officeDocument/2006/relationships/hyperlink" Target="https://en.wikipedia.org/wiki/Ivory_Coast" TargetMode="External"/><Relationship Id="rId17" Type="http://schemas.openxmlformats.org/officeDocument/2006/relationships/hyperlink" Target="https://en.wikipedia.org/wiki/Nigeria" TargetMode="External"/><Relationship Id="rId25" Type="http://schemas.openxmlformats.org/officeDocument/2006/relationships/hyperlink" Target="https://en.wikipedia.org/wiki/Central_African_Republic" TargetMode="External"/><Relationship Id="rId2" Type="http://schemas.openxmlformats.org/officeDocument/2006/relationships/slide" Target="../slides/slide28.xml"/><Relationship Id="rId16" Type="http://schemas.openxmlformats.org/officeDocument/2006/relationships/hyperlink" Target="https://en.wikipedia.org/wiki/Niger" TargetMode="External"/><Relationship Id="rId20" Type="http://schemas.openxmlformats.org/officeDocument/2006/relationships/hyperlink" Target="https://en.wikipedia.org/wiki/Togo" TargetMode="External"/><Relationship Id="rId29" Type="http://schemas.openxmlformats.org/officeDocument/2006/relationships/hyperlink" Target="https://en.wikipedia.org/wiki/Equatorial_Guinea" TargetMode="External"/><Relationship Id="rId1" Type="http://schemas.openxmlformats.org/officeDocument/2006/relationships/notesMaster" Target="../notesMasters/notesMaster1.xml"/><Relationship Id="rId6" Type="http://schemas.openxmlformats.org/officeDocument/2006/relationships/hyperlink" Target="https://en.wikipedia.org/wiki/Burkina_Faso" TargetMode="External"/><Relationship Id="rId11" Type="http://schemas.openxmlformats.org/officeDocument/2006/relationships/hyperlink" Target="https://en.wikipedia.org/wiki/Guinea-Bissau" TargetMode="External"/><Relationship Id="rId24" Type="http://schemas.openxmlformats.org/officeDocument/2006/relationships/hyperlink" Target="https://en.wikipedia.org/wiki/Cameroon" TargetMode="External"/><Relationship Id="rId32" Type="http://schemas.openxmlformats.org/officeDocument/2006/relationships/hyperlink" Target="https://en.wikipedia.org/wiki/S%C3%A3o_Tom%C3%A9_and_Pr%C3%ADncipe" TargetMode="External"/><Relationship Id="rId5" Type="http://schemas.openxmlformats.org/officeDocument/2006/relationships/hyperlink" Target="https://en.wikipedia.org/wiki/Benin" TargetMode="External"/><Relationship Id="rId15" Type="http://schemas.openxmlformats.org/officeDocument/2006/relationships/hyperlink" Target="https://en.wikipedia.org/wiki/Mauritania" TargetMode="External"/><Relationship Id="rId23" Type="http://schemas.openxmlformats.org/officeDocument/2006/relationships/hyperlink" Target="https://en.wikipedia.org/wiki/Burundi" TargetMode="External"/><Relationship Id="rId28" Type="http://schemas.openxmlformats.org/officeDocument/2006/relationships/hyperlink" Target="https://en.wikipedia.org/wiki/Republic_of_the_Congo" TargetMode="External"/><Relationship Id="rId10" Type="http://schemas.openxmlformats.org/officeDocument/2006/relationships/hyperlink" Target="https://en.wikipedia.org/wiki/Guinea" TargetMode="External"/><Relationship Id="rId19" Type="http://schemas.openxmlformats.org/officeDocument/2006/relationships/hyperlink" Target="https://en.wikipedia.org/wiki/Sierra_Leone" TargetMode="External"/><Relationship Id="rId31" Type="http://schemas.openxmlformats.org/officeDocument/2006/relationships/hyperlink" Target="https://en.wikipedia.org/wiki/Rwanda" TargetMode="External"/><Relationship Id="rId4" Type="http://schemas.openxmlformats.org/officeDocument/2006/relationships/hyperlink" Target="https://en.wikipedia.org/wiki/Economic_Community_of_West_African_States" TargetMode="External"/><Relationship Id="rId9" Type="http://schemas.openxmlformats.org/officeDocument/2006/relationships/hyperlink" Target="https://en.wikipedia.org/wiki/Ghana" TargetMode="External"/><Relationship Id="rId14" Type="http://schemas.openxmlformats.org/officeDocument/2006/relationships/hyperlink" Target="https://en.wikipedia.org/wiki/Mali" TargetMode="External"/><Relationship Id="rId22" Type="http://schemas.openxmlformats.org/officeDocument/2006/relationships/hyperlink" Target="https://en.wikipedia.org/wiki/Economic_Community_of_Central_African_States" TargetMode="External"/><Relationship Id="rId27" Type="http://schemas.openxmlformats.org/officeDocument/2006/relationships/hyperlink" Target="https://en.wikipedia.org/wiki/Democratic_Republic_of_the_Congo" TargetMode="External"/><Relationship Id="rId30" Type="http://schemas.openxmlformats.org/officeDocument/2006/relationships/hyperlink" Target="https://en.wikipedia.org/wiki/Gabon"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2057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0" name="Google Shape;6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4880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458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cfa3f94370_0_1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5" name="Google Shape;845;g1cfa3f94370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7959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cfa3f94370_0_9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0" name="Google Shape;870;g1cfa3f94370_0_9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8886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cd0e02b9ad_3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g1cd0e02b9ad_3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2" name="Google Shape;892;g1cd0e02b9ad_3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extLst>
      <p:ext uri="{BB962C8B-B14F-4D97-AF65-F5344CB8AC3E}">
        <p14:creationId xmlns:p14="http://schemas.microsoft.com/office/powerpoint/2010/main" val="2211315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cd0e02b9ad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5" name="Google Shape;905;g1cd0e02b9ad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546A7A"/>
                </a:solidFill>
                <a:highlight>
                  <a:srgbClr val="FFFFFF"/>
                </a:highlight>
                <a:latin typeface="Arial"/>
                <a:ea typeface="Arial"/>
                <a:cs typeface="Arial"/>
                <a:sym typeface="Arial"/>
              </a:rPr>
              <a:t>The pallets that are staged in the various manufacturing lines and areas are received by forklift trucks and scanned manually. Load units for the high-bay warehouse are transported directly to the loading station. After the load units are placed on the conveying technology, they are transported automatically to the transfer point for the appropriate stacker crane. On the way there, the label of the pallet is scanned automatically. A profile control also checks the weight and dimensions and the space for the forks. Load units with excess dimensions or weights are discharged to a NIO processing station (NIO = Not In Order). There they can be corrected manually and then fed back into the system. As soon as the stacker crane has stored the load unit, the Kardex Control Center reports the completed order with its storage location number to the ERP system. </a:t>
            </a:r>
            <a:endParaRPr/>
          </a:p>
        </p:txBody>
      </p:sp>
      <p:sp>
        <p:nvSpPr>
          <p:cNvPr id="906" name="Google Shape;906;g1cd0e02b9ad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extLst>
      <p:ext uri="{BB962C8B-B14F-4D97-AF65-F5344CB8AC3E}">
        <p14:creationId xmlns:p14="http://schemas.microsoft.com/office/powerpoint/2010/main" val="2105101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cfa3f94370_0_9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4" name="Google Shape;1064;g1cfa3f94370_0_9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0596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1cfa3f94370_0_8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4" name="Google Shape;1154;g1cfa3f94370_0_8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5037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9" name="Google Shape;1199;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extLst>
      <p:ext uri="{BB962C8B-B14F-4D97-AF65-F5344CB8AC3E}">
        <p14:creationId xmlns:p14="http://schemas.microsoft.com/office/powerpoint/2010/main" val="265429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cfa3f94370_0_16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3" name="Google Shape;1213;g1cfa3f94370_0_1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64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0359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cfa3f94370_0_16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7" name="Google Shape;1227;g1cfa3f94370_0_16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911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8" name="Google Shape;124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4184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1cfa3f94370_0_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9" name="Google Shape;1449;g1cfa3f94370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49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cfa3f94370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5" name="Google Shape;1505;g1cfa3f94370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endParaRPr sz="1100">
              <a:solidFill>
                <a:srgbClr val="202122"/>
              </a:solidFill>
              <a:latin typeface="Arial"/>
              <a:ea typeface="Arial"/>
              <a:cs typeface="Arial"/>
              <a:sym typeface="Arial"/>
            </a:endParaRPr>
          </a:p>
          <a:p>
            <a:pPr marL="0" lvl="0" indent="0" algn="l" rtl="0">
              <a:lnSpc>
                <a:spcPct val="100000"/>
              </a:lnSpc>
              <a:spcBef>
                <a:spcPts val="0"/>
              </a:spcBef>
              <a:spcAft>
                <a:spcPts val="0"/>
              </a:spcAft>
              <a:buSzPts val="1400"/>
              <a:buNone/>
            </a:pPr>
            <a:endParaRPr sz="1100">
              <a:solidFill>
                <a:srgbClr val="3F3F3F"/>
              </a:solidFill>
            </a:endParaRPr>
          </a:p>
          <a:p>
            <a:pPr marL="0" lvl="0" indent="0" algn="l" rtl="0">
              <a:lnSpc>
                <a:spcPct val="100000"/>
              </a:lnSpc>
              <a:spcBef>
                <a:spcPts val="0"/>
              </a:spcBef>
              <a:spcAft>
                <a:spcPts val="0"/>
              </a:spcAft>
              <a:buSzPts val="1400"/>
              <a:buNone/>
            </a:pPr>
            <a:endParaRPr/>
          </a:p>
        </p:txBody>
      </p:sp>
      <p:sp>
        <p:nvSpPr>
          <p:cNvPr id="1506" name="Google Shape;1506;g1cfa3f94370_0_2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1418670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cfa3f94370_0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6" name="Google Shape;1516;g1cfa3f94370_0_2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endParaRPr sz="1100">
              <a:solidFill>
                <a:srgbClr val="202122"/>
              </a:solidFill>
              <a:latin typeface="Arial"/>
              <a:ea typeface="Arial"/>
              <a:cs typeface="Arial"/>
              <a:sym typeface="Arial"/>
            </a:endParaRPr>
          </a:p>
          <a:p>
            <a:pPr marL="0" lvl="0" indent="0" algn="l" rtl="0">
              <a:lnSpc>
                <a:spcPct val="100000"/>
              </a:lnSpc>
              <a:spcBef>
                <a:spcPts val="0"/>
              </a:spcBef>
              <a:spcAft>
                <a:spcPts val="0"/>
              </a:spcAft>
              <a:buSzPts val="1400"/>
              <a:buNone/>
            </a:pPr>
            <a:endParaRPr sz="1100">
              <a:solidFill>
                <a:srgbClr val="3F3F3F"/>
              </a:solidFill>
            </a:endParaRPr>
          </a:p>
          <a:p>
            <a:pPr marL="0" lvl="0" indent="0" algn="l" rtl="0">
              <a:lnSpc>
                <a:spcPct val="100000"/>
              </a:lnSpc>
              <a:spcBef>
                <a:spcPts val="0"/>
              </a:spcBef>
              <a:spcAft>
                <a:spcPts val="0"/>
              </a:spcAft>
              <a:buSzPts val="1400"/>
              <a:buNone/>
            </a:pPr>
            <a:endParaRPr/>
          </a:p>
        </p:txBody>
      </p:sp>
      <p:sp>
        <p:nvSpPr>
          <p:cNvPr id="1517" name="Google Shape;1517;g1cfa3f94370_0_2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35637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1cfa3f94370_0_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7" name="Google Shape;1527;g1cfa3f94370_0_2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endParaRPr sz="1100">
              <a:solidFill>
                <a:srgbClr val="202122"/>
              </a:solidFill>
              <a:latin typeface="Arial"/>
              <a:ea typeface="Arial"/>
              <a:cs typeface="Arial"/>
              <a:sym typeface="Arial"/>
            </a:endParaRPr>
          </a:p>
          <a:p>
            <a:pPr marL="0" lvl="0" indent="0" algn="l" rtl="0">
              <a:lnSpc>
                <a:spcPct val="100000"/>
              </a:lnSpc>
              <a:spcBef>
                <a:spcPts val="0"/>
              </a:spcBef>
              <a:spcAft>
                <a:spcPts val="0"/>
              </a:spcAft>
              <a:buSzPts val="1400"/>
              <a:buNone/>
            </a:pPr>
            <a:endParaRPr sz="1100">
              <a:solidFill>
                <a:srgbClr val="3F3F3F"/>
              </a:solidFill>
            </a:endParaRPr>
          </a:p>
          <a:p>
            <a:pPr marL="0" lvl="0" indent="0" algn="l" rtl="0">
              <a:lnSpc>
                <a:spcPct val="100000"/>
              </a:lnSpc>
              <a:spcBef>
                <a:spcPts val="0"/>
              </a:spcBef>
              <a:spcAft>
                <a:spcPts val="0"/>
              </a:spcAft>
              <a:buSzPts val="1400"/>
              <a:buNone/>
            </a:pPr>
            <a:endParaRPr/>
          </a:p>
        </p:txBody>
      </p:sp>
      <p:sp>
        <p:nvSpPr>
          <p:cNvPr id="1528" name="Google Shape;1528;g1cfa3f94370_0_2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493375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1cfa3f94370_0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8" name="Google Shape;1538;g1cfa3f94370_0_2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endParaRPr sz="1100">
              <a:solidFill>
                <a:srgbClr val="202122"/>
              </a:solidFill>
              <a:latin typeface="Arial"/>
              <a:ea typeface="Arial"/>
              <a:cs typeface="Arial"/>
              <a:sym typeface="Arial"/>
            </a:endParaRPr>
          </a:p>
          <a:p>
            <a:pPr marL="0" lvl="0" indent="0" algn="l" rtl="0">
              <a:lnSpc>
                <a:spcPct val="100000"/>
              </a:lnSpc>
              <a:spcBef>
                <a:spcPts val="0"/>
              </a:spcBef>
              <a:spcAft>
                <a:spcPts val="0"/>
              </a:spcAft>
              <a:buSzPts val="1400"/>
              <a:buNone/>
            </a:pPr>
            <a:endParaRPr sz="1100">
              <a:solidFill>
                <a:srgbClr val="3F3F3F"/>
              </a:solidFill>
            </a:endParaRPr>
          </a:p>
          <a:p>
            <a:pPr marL="0" lvl="0" indent="0" algn="l" rtl="0">
              <a:lnSpc>
                <a:spcPct val="100000"/>
              </a:lnSpc>
              <a:spcBef>
                <a:spcPts val="0"/>
              </a:spcBef>
              <a:spcAft>
                <a:spcPts val="0"/>
              </a:spcAft>
              <a:buSzPts val="1400"/>
              <a:buNone/>
            </a:pPr>
            <a:endParaRPr/>
          </a:p>
        </p:txBody>
      </p:sp>
      <p:sp>
        <p:nvSpPr>
          <p:cNvPr id="1539" name="Google Shape;1539;g1cfa3f94370_0_2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3971937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cfa3f94370_0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2" name="Google Shape;1552;g1cfa3f94370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645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cfa3f94370_0_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8" name="Google Shape;1608;g1cfa3f94370_0_3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1" i="0" u="sng">
                <a:solidFill>
                  <a:srgbClr val="0645AD"/>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AMU/UMA</a:t>
            </a:r>
            <a:r>
              <a:rPr lang="en-US" sz="1200" b="1" i="0">
                <a:solidFill>
                  <a:srgbClr val="202122"/>
                </a:solidFill>
                <a:latin typeface="Arial"/>
                <a:ea typeface="Arial"/>
                <a:cs typeface="Arial"/>
                <a:sym typeface="Arial"/>
              </a:rPr>
              <a:t> </a:t>
            </a:r>
            <a:r>
              <a:rPr lang="en-US" sz="1200" b="1">
                <a:solidFill>
                  <a:srgbClr val="202122"/>
                </a:solidFill>
                <a:latin typeface="Arial"/>
                <a:ea typeface="Arial"/>
                <a:cs typeface="Arial"/>
                <a:sym typeface="Arial"/>
              </a:rPr>
              <a:t>– Africa Maghreb Union Region (4 states, 1 disputed territory and one non fully member ) </a:t>
            </a:r>
            <a:endParaRPr/>
          </a:p>
          <a:p>
            <a:pPr marL="0" lvl="0" indent="0" algn="l" rtl="0">
              <a:lnSpc>
                <a:spcPct val="100000"/>
              </a:lnSpc>
              <a:spcBef>
                <a:spcPts val="0"/>
              </a:spcBef>
              <a:spcAft>
                <a:spcPts val="0"/>
              </a:spcAft>
              <a:buSzPts val="1400"/>
              <a:buNone/>
            </a:pPr>
            <a:r>
              <a:rPr lang="en-US" sz="1200">
                <a:solidFill>
                  <a:srgbClr val="202122"/>
                </a:solidFill>
                <a:latin typeface="Arial"/>
                <a:ea typeface="Arial"/>
                <a:cs typeface="Arial"/>
                <a:sym typeface="Arial"/>
              </a:rPr>
              <a:t>Suez Port, Egypt</a:t>
            </a:r>
            <a:endParaRPr/>
          </a:p>
          <a:p>
            <a:pPr marL="0" lvl="0" indent="0" algn="l" rtl="0">
              <a:lnSpc>
                <a:spcPct val="100000"/>
              </a:lnSpc>
              <a:spcBef>
                <a:spcPts val="0"/>
              </a:spcBef>
              <a:spcAft>
                <a:spcPts val="0"/>
              </a:spcAft>
              <a:buSzPts val="1400"/>
              <a:buNone/>
            </a:pPr>
            <a:r>
              <a:rPr lang="en-US" sz="1100">
                <a:solidFill>
                  <a:srgbClr val="202122"/>
                </a:solidFill>
                <a:latin typeface="Arial"/>
                <a:ea typeface="Arial"/>
                <a:cs typeface="Arial"/>
                <a:sym typeface="Arial"/>
              </a:rPr>
              <a:t>Countries served: Egypt, Libya, Algeria, Tunisia, Morocco &amp; West Sahara</a:t>
            </a:r>
            <a:endParaRPr/>
          </a:p>
          <a:p>
            <a:pPr marL="0" lvl="0" indent="0" algn="l" rtl="0">
              <a:lnSpc>
                <a:spcPct val="100000"/>
              </a:lnSpc>
              <a:spcBef>
                <a:spcPts val="0"/>
              </a:spcBef>
              <a:spcAft>
                <a:spcPts val="0"/>
              </a:spcAft>
              <a:buSzPts val="1400"/>
              <a:buNone/>
            </a:pPr>
            <a:r>
              <a:rPr lang="en-US" sz="1200" b="1" u="sng" strike="noStrike">
                <a:solidFill>
                  <a:schemeClr val="hlink"/>
                </a:solidFill>
                <a:hlinkClick r:id="rId4"/>
              </a:rPr>
              <a:t>ECOWAS/CEDEAO</a:t>
            </a:r>
            <a:r>
              <a:rPr lang="en-US" sz="1200" b="1" u="none" strike="noStrike"/>
              <a:t> – Economic of Western Africa States (16 states) </a:t>
            </a:r>
            <a:endParaRPr/>
          </a:p>
          <a:p>
            <a:pPr marL="0" lvl="0" indent="0" algn="l" rtl="0">
              <a:lnSpc>
                <a:spcPct val="100000"/>
              </a:lnSpc>
              <a:spcBef>
                <a:spcPts val="0"/>
              </a:spcBef>
              <a:spcAft>
                <a:spcPts val="0"/>
              </a:spcAft>
              <a:buSzPts val="1400"/>
              <a:buNone/>
            </a:pPr>
            <a:r>
              <a:rPr lang="en-US" sz="1200"/>
              <a:t>Accra Port, Ghana</a:t>
            </a:r>
            <a:endParaRPr/>
          </a:p>
          <a:p>
            <a:pPr marL="0" lvl="0" indent="0" algn="l" rtl="0">
              <a:lnSpc>
                <a:spcPct val="100000"/>
              </a:lnSpc>
              <a:spcBef>
                <a:spcPts val="0"/>
              </a:spcBef>
              <a:spcAft>
                <a:spcPts val="0"/>
              </a:spcAft>
              <a:buSzPts val="1400"/>
              <a:buNone/>
            </a:pPr>
            <a:r>
              <a:rPr lang="en-US" sz="1100"/>
              <a:t>Countries served: </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Benin</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Burkina Faso</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Cape Verde</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The Gambia</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Ghana</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Guinea</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Guinea-Bissau</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Ivory Coast</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Liberia</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Mali</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Mauritania</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Niger</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Nigeria</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Senegal</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1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Sierra Leone</a:t>
            </a:r>
            <a:r>
              <a:rPr lang="en-US" sz="1100" b="0" i="0">
                <a:solidFill>
                  <a:srgbClr val="202122"/>
                </a:solidFill>
                <a:latin typeface="Arial"/>
                <a:ea typeface="Arial"/>
                <a:cs typeface="Arial"/>
                <a:sym typeface="Arial"/>
              </a:rPr>
              <a:t>, </a:t>
            </a:r>
            <a:r>
              <a:rPr lang="en-US" sz="1100" b="0" i="0" u="sng" strike="noStrike">
                <a:solidFill>
                  <a:srgbClr val="0645AD"/>
                </a:solidFill>
                <a:latin typeface="Arial"/>
                <a:ea typeface="Arial"/>
                <a:cs typeface="Arial"/>
                <a:sym typeface="Arial"/>
                <a:hlinkClick r:id="rId2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Togo</a:t>
            </a:r>
            <a:endParaRPr sz="1100" b="0" i="0" u="none" strike="noStrike">
              <a:solidFill>
                <a:srgbClr val="0645AD"/>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b="1"/>
              <a:t>SADC – Southern Africa Development Community Region </a:t>
            </a:r>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Transnet Port Terminal, Cape Town, South Africa</a:t>
            </a:r>
            <a:endParaRPr/>
          </a:p>
          <a:p>
            <a:pPr marL="0" lvl="0" indent="0" algn="l" rtl="0">
              <a:lnSpc>
                <a:spcPct val="100000"/>
              </a:lnSpc>
              <a:spcBef>
                <a:spcPts val="0"/>
              </a:spcBef>
              <a:spcAft>
                <a:spcPts val="0"/>
              </a:spcAft>
              <a:buSzPts val="1400"/>
              <a:buNone/>
            </a:pPr>
            <a:r>
              <a:rPr lang="en-US" sz="1100">
                <a:latin typeface="Calibri"/>
                <a:ea typeface="Calibri"/>
                <a:cs typeface="Calibri"/>
                <a:sym typeface="Calibri"/>
              </a:rPr>
              <a:t>Countries served: South Africa, Namibia, Bostwana, Eswatini, Lesotho, Zambia, Zimbabwe, </a:t>
            </a:r>
            <a:r>
              <a:rPr lang="en-US" sz="1100" i="0" u="sng" strike="noStrike">
                <a:solidFill>
                  <a:srgbClr val="0645AD"/>
                </a:solidFill>
                <a:latin typeface="Calibri"/>
                <a:ea typeface="Calibri"/>
                <a:cs typeface="Calibri"/>
                <a:sym typeface="Calibri"/>
                <a:hlinkClick r:id="rId2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Angola</a:t>
            </a:r>
            <a:r>
              <a:rPr lang="en-US" sz="1100" i="0">
                <a:solidFill>
                  <a:srgbClr val="202122"/>
                </a:solidFill>
                <a:latin typeface="Calibri"/>
                <a:ea typeface="Calibri"/>
                <a:cs typeface="Calibri"/>
                <a:sym typeface="Calibri"/>
              </a:rPr>
              <a:t>, </a:t>
            </a:r>
            <a:r>
              <a:rPr lang="en-US" sz="1100">
                <a:latin typeface="Calibri"/>
                <a:ea typeface="Calibri"/>
                <a:cs typeface="Calibri"/>
                <a:sym typeface="Calibri"/>
              </a:rPr>
              <a:t>Madagascar, Comoros Island, Mozambique, Malawi, Mauritius, Seychelles,  </a:t>
            </a:r>
            <a:endParaRPr/>
          </a:p>
          <a:p>
            <a:pPr marL="0" lvl="0" indent="0" algn="l" rtl="0">
              <a:lnSpc>
                <a:spcPct val="100000"/>
              </a:lnSpc>
              <a:spcBef>
                <a:spcPts val="0"/>
              </a:spcBef>
              <a:spcAft>
                <a:spcPts val="0"/>
              </a:spcAft>
              <a:buSzPts val="1400"/>
              <a:buNone/>
            </a:pPr>
            <a:r>
              <a:rPr lang="en-US" sz="1400" b="1" i="0" u="sng" strike="noStrike">
                <a:solidFill>
                  <a:schemeClr val="hlink"/>
                </a:solidFill>
                <a:latin typeface="Arial"/>
                <a:ea typeface="Arial"/>
                <a:cs typeface="Arial"/>
                <a:sym typeface="Arial"/>
                <a:hlinkClick r:id="rId22"/>
              </a:rPr>
              <a:t>ECCAS/CEEAC</a:t>
            </a:r>
            <a:r>
              <a:rPr lang="en-US" sz="1400" b="1" i="0" u="none" strike="noStrike">
                <a:latin typeface="Arial"/>
                <a:ea typeface="Arial"/>
                <a:cs typeface="Arial"/>
                <a:sym typeface="Arial"/>
              </a:rPr>
              <a:t> – Central Africa Region (11 states) </a:t>
            </a:r>
            <a:endParaRPr/>
          </a:p>
          <a:p>
            <a:pPr marL="0" lvl="0" indent="0" algn="l" rtl="0">
              <a:lnSpc>
                <a:spcPct val="100000"/>
              </a:lnSpc>
              <a:spcBef>
                <a:spcPts val="0"/>
              </a:spcBef>
              <a:spcAft>
                <a:spcPts val="0"/>
              </a:spcAft>
              <a:buSzPts val="1400"/>
              <a:buNone/>
            </a:pPr>
            <a:r>
              <a:rPr lang="en-US" sz="1200"/>
              <a:t>Masaka Inland Depot, Kigali, Rwanda. </a:t>
            </a:r>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Countries served: </a:t>
            </a:r>
            <a:r>
              <a:rPr lang="en-US" sz="1100" i="0" u="sng" strike="noStrike">
                <a:solidFill>
                  <a:srgbClr val="0645AD"/>
                </a:solidFill>
                <a:latin typeface="Calibri"/>
                <a:ea typeface="Calibri"/>
                <a:cs typeface="Calibri"/>
                <a:sym typeface="Calibri"/>
                <a:hlinkClick r:id="rId2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Burundi</a:t>
            </a:r>
            <a:r>
              <a:rPr lang="en-US" sz="1100" i="0">
                <a:solidFill>
                  <a:srgbClr val="202122"/>
                </a:solidFill>
                <a:latin typeface="Calibri"/>
                <a:ea typeface="Calibri"/>
                <a:cs typeface="Calibri"/>
                <a:sym typeface="Calibri"/>
              </a:rPr>
              <a:t>, </a:t>
            </a:r>
            <a:r>
              <a:rPr lang="en-US" sz="1100" i="0" u="sng" strike="noStrike">
                <a:solidFill>
                  <a:srgbClr val="0645AD"/>
                </a:solidFill>
                <a:latin typeface="Calibri"/>
                <a:ea typeface="Calibri"/>
                <a:cs typeface="Calibri"/>
                <a:sym typeface="Calibri"/>
                <a:hlinkClick r:id="rId2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Cameroon</a:t>
            </a:r>
            <a:r>
              <a:rPr lang="en-US" sz="1100" i="0">
                <a:solidFill>
                  <a:srgbClr val="202122"/>
                </a:solidFill>
                <a:latin typeface="Calibri"/>
                <a:ea typeface="Calibri"/>
                <a:cs typeface="Calibri"/>
                <a:sym typeface="Calibri"/>
              </a:rPr>
              <a:t>, </a:t>
            </a:r>
            <a:r>
              <a:rPr lang="en-US" sz="1100" i="0" u="sng" strike="noStrike">
                <a:solidFill>
                  <a:srgbClr val="0645AD"/>
                </a:solidFill>
                <a:latin typeface="Calibri"/>
                <a:ea typeface="Calibri"/>
                <a:cs typeface="Calibri"/>
                <a:sym typeface="Calibri"/>
                <a:hlinkClick r:id="rId2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Central African Republic</a:t>
            </a:r>
            <a:r>
              <a:rPr lang="en-US" sz="1100" i="0">
                <a:solidFill>
                  <a:srgbClr val="202122"/>
                </a:solidFill>
                <a:latin typeface="Calibri"/>
                <a:ea typeface="Calibri"/>
                <a:cs typeface="Calibri"/>
                <a:sym typeface="Calibri"/>
              </a:rPr>
              <a:t>, </a:t>
            </a:r>
            <a:r>
              <a:rPr lang="en-US" sz="1100" i="0" u="sng" strike="noStrike">
                <a:solidFill>
                  <a:srgbClr val="0645AD"/>
                </a:solidFill>
                <a:latin typeface="Calibri"/>
                <a:ea typeface="Calibri"/>
                <a:cs typeface="Calibri"/>
                <a:sym typeface="Calibri"/>
                <a:hlinkClick r:id="rId2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Chad</a:t>
            </a:r>
            <a:r>
              <a:rPr lang="en-US" sz="1100" i="0">
                <a:solidFill>
                  <a:srgbClr val="202122"/>
                </a:solidFill>
                <a:latin typeface="Calibri"/>
                <a:ea typeface="Calibri"/>
                <a:cs typeface="Calibri"/>
                <a:sym typeface="Calibri"/>
              </a:rPr>
              <a:t>, </a:t>
            </a:r>
            <a:r>
              <a:rPr lang="en-US" sz="1100" i="0" u="sng" strike="noStrike">
                <a:solidFill>
                  <a:srgbClr val="0645AD"/>
                </a:solidFill>
                <a:latin typeface="Calibri"/>
                <a:ea typeface="Calibri"/>
                <a:cs typeface="Calibri"/>
                <a:sym typeface="Calibri"/>
                <a:hlinkClick r:id="rId2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Democratic Republic of the Congo</a:t>
            </a:r>
            <a:r>
              <a:rPr lang="en-US" sz="1100" i="0">
                <a:solidFill>
                  <a:srgbClr val="202122"/>
                </a:solidFill>
                <a:latin typeface="Calibri"/>
                <a:ea typeface="Calibri"/>
                <a:cs typeface="Calibri"/>
                <a:sym typeface="Calibri"/>
              </a:rPr>
              <a:t>, </a:t>
            </a:r>
            <a:r>
              <a:rPr lang="en-US" sz="1100" i="0" u="sng" strike="noStrike">
                <a:solidFill>
                  <a:srgbClr val="0645AD"/>
                </a:solidFill>
                <a:latin typeface="Calibri"/>
                <a:ea typeface="Calibri"/>
                <a:cs typeface="Calibri"/>
                <a:sym typeface="Calibri"/>
                <a:hlinkClick r:id="rId2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Republic of the Congo</a:t>
            </a:r>
            <a:r>
              <a:rPr lang="en-US" sz="1100" i="0">
                <a:solidFill>
                  <a:srgbClr val="202122"/>
                </a:solidFill>
                <a:latin typeface="Calibri"/>
                <a:ea typeface="Calibri"/>
                <a:cs typeface="Calibri"/>
                <a:sym typeface="Calibri"/>
              </a:rPr>
              <a:t>, </a:t>
            </a:r>
            <a:r>
              <a:rPr lang="en-US" sz="1100" i="0" u="sng" strike="noStrike">
                <a:solidFill>
                  <a:srgbClr val="0645AD"/>
                </a:solidFill>
                <a:latin typeface="Calibri"/>
                <a:ea typeface="Calibri"/>
                <a:cs typeface="Calibri"/>
                <a:sym typeface="Calibri"/>
                <a:hlinkClick r:id="rId2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Equatorial Guinea</a:t>
            </a:r>
            <a:r>
              <a:rPr lang="en-US" sz="1100" i="0">
                <a:solidFill>
                  <a:srgbClr val="202122"/>
                </a:solidFill>
                <a:latin typeface="Calibri"/>
                <a:ea typeface="Calibri"/>
                <a:cs typeface="Calibri"/>
                <a:sym typeface="Calibri"/>
              </a:rPr>
              <a:t>, </a:t>
            </a:r>
            <a:r>
              <a:rPr lang="en-US" sz="1100" i="0" u="sng" strike="noStrike">
                <a:solidFill>
                  <a:srgbClr val="0645AD"/>
                </a:solidFill>
                <a:latin typeface="Calibri"/>
                <a:ea typeface="Calibri"/>
                <a:cs typeface="Calibri"/>
                <a:sym typeface="Calibri"/>
                <a:hlinkClick r:id="rId3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Gabon</a:t>
            </a:r>
            <a:r>
              <a:rPr lang="en-US" sz="1100" i="0">
                <a:solidFill>
                  <a:srgbClr val="202122"/>
                </a:solidFill>
                <a:latin typeface="Calibri"/>
                <a:ea typeface="Calibri"/>
                <a:cs typeface="Calibri"/>
                <a:sym typeface="Calibri"/>
              </a:rPr>
              <a:t>, </a:t>
            </a:r>
            <a:r>
              <a:rPr lang="en-US" sz="1100" i="0" u="sng" strike="noStrike">
                <a:solidFill>
                  <a:srgbClr val="0645AD"/>
                </a:solidFill>
                <a:latin typeface="Calibri"/>
                <a:ea typeface="Calibri"/>
                <a:cs typeface="Calibri"/>
                <a:sym typeface="Calibri"/>
                <a:hlinkClick r:id="rId3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Rwanda</a:t>
            </a:r>
            <a:r>
              <a:rPr lang="en-US" sz="1100" i="0">
                <a:solidFill>
                  <a:srgbClr val="202122"/>
                </a:solidFill>
                <a:latin typeface="Calibri"/>
                <a:ea typeface="Calibri"/>
                <a:cs typeface="Calibri"/>
                <a:sym typeface="Calibri"/>
              </a:rPr>
              <a:t>, and </a:t>
            </a:r>
            <a:r>
              <a:rPr lang="en-US" sz="1100" i="0" u="sng" strike="noStrike">
                <a:solidFill>
                  <a:srgbClr val="0645AD"/>
                </a:solidFill>
                <a:latin typeface="Calibri"/>
                <a:ea typeface="Calibri"/>
                <a:cs typeface="Calibri"/>
                <a:sym typeface="Calibri"/>
                <a:hlinkClick r:id="rId3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São Tomé and Príncipe</a:t>
            </a:r>
            <a:r>
              <a:rPr lang="en-US" sz="1100" i="0">
                <a:solidFill>
                  <a:srgbClr val="202122"/>
                </a:solidFill>
                <a:latin typeface="Calibri"/>
                <a:ea typeface="Calibri"/>
                <a:cs typeface="Calibri"/>
                <a:sym typeface="Calibri"/>
              </a:rPr>
              <a:t>.</a:t>
            </a:r>
            <a:endParaRPr/>
          </a:p>
          <a:p>
            <a:pPr marL="0" lvl="0" indent="0" algn="l" rtl="0">
              <a:lnSpc>
                <a:spcPct val="100000"/>
              </a:lnSpc>
              <a:spcBef>
                <a:spcPts val="0"/>
              </a:spcBef>
              <a:spcAft>
                <a:spcPts val="0"/>
              </a:spcAft>
              <a:buSzPts val="1400"/>
              <a:buNone/>
            </a:pPr>
            <a:r>
              <a:rPr lang="en-US" sz="1400" b="1">
                <a:solidFill>
                  <a:srgbClr val="3F3F3F"/>
                </a:solidFill>
              </a:rPr>
              <a:t>EAC – East Africa Community region (16 states) </a:t>
            </a:r>
            <a:endParaRPr/>
          </a:p>
          <a:p>
            <a:pPr marL="0" lvl="0" indent="0" algn="l" rtl="0">
              <a:lnSpc>
                <a:spcPct val="100000"/>
              </a:lnSpc>
              <a:spcBef>
                <a:spcPts val="0"/>
              </a:spcBef>
              <a:spcAft>
                <a:spcPts val="0"/>
              </a:spcAft>
              <a:buSzPts val="1400"/>
              <a:buNone/>
            </a:pPr>
            <a:r>
              <a:rPr lang="en-US" sz="1200"/>
              <a:t>Kilindini Harbour, Mombasa, Kenya. </a:t>
            </a:r>
            <a:endParaRPr/>
          </a:p>
          <a:p>
            <a:pPr marL="0" lvl="0" indent="0" algn="l" rtl="0">
              <a:lnSpc>
                <a:spcPct val="100000"/>
              </a:lnSpc>
              <a:spcBef>
                <a:spcPts val="0"/>
              </a:spcBef>
              <a:spcAft>
                <a:spcPts val="0"/>
              </a:spcAft>
              <a:buSzPts val="1400"/>
              <a:buNone/>
            </a:pPr>
            <a:r>
              <a:rPr lang="en-US" sz="1100">
                <a:latin typeface="Calibri"/>
                <a:ea typeface="Calibri"/>
                <a:cs typeface="Calibri"/>
                <a:sym typeface="Calibri"/>
              </a:rPr>
              <a:t>Countries served: Kenya, Rwanda, Uganda, Tanzania, South Sudan, Sudan, Ethiopia, Somalia, Djibouti., Eritrea, Sudan </a:t>
            </a: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endParaRPr sz="1100">
              <a:solidFill>
                <a:srgbClr val="202122"/>
              </a:solidFill>
              <a:latin typeface="Arial"/>
              <a:ea typeface="Arial"/>
              <a:cs typeface="Arial"/>
              <a:sym typeface="Arial"/>
            </a:endParaRPr>
          </a:p>
          <a:p>
            <a:pPr marL="0" lvl="0" indent="0" algn="l" rtl="0">
              <a:lnSpc>
                <a:spcPct val="100000"/>
              </a:lnSpc>
              <a:spcBef>
                <a:spcPts val="0"/>
              </a:spcBef>
              <a:spcAft>
                <a:spcPts val="0"/>
              </a:spcAft>
              <a:buSzPts val="1400"/>
              <a:buNone/>
            </a:pPr>
            <a:endParaRPr sz="1100">
              <a:solidFill>
                <a:srgbClr val="3F3F3F"/>
              </a:solidFill>
            </a:endParaRPr>
          </a:p>
          <a:p>
            <a:pPr marL="0" lvl="0" indent="0" algn="l" rtl="0">
              <a:lnSpc>
                <a:spcPct val="100000"/>
              </a:lnSpc>
              <a:spcBef>
                <a:spcPts val="0"/>
              </a:spcBef>
              <a:spcAft>
                <a:spcPts val="0"/>
              </a:spcAft>
              <a:buSzPts val="1400"/>
              <a:buNone/>
            </a:pPr>
            <a:endParaRPr/>
          </a:p>
        </p:txBody>
      </p:sp>
      <p:sp>
        <p:nvSpPr>
          <p:cNvPr id="1609" name="Google Shape;1609;g1cfa3f94370_0_3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4149715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1cfa3f94370_0_3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1" name="Google Shape;1641;g1cfa3f94370_0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484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Courtesy:</a:t>
            </a:r>
            <a:endParaRPr/>
          </a:p>
          <a:p>
            <a:pPr marL="457200" marR="0" lvl="0" indent="-228600" algn="l" rtl="0">
              <a:lnSpc>
                <a:spcPct val="100000"/>
              </a:lnSpc>
              <a:spcBef>
                <a:spcPts val="0"/>
              </a:spcBef>
              <a:spcAft>
                <a:spcPts val="0"/>
              </a:spcAft>
              <a:buClr>
                <a:srgbClr val="000000"/>
              </a:buClr>
              <a:buSzPts val="1400"/>
              <a:buFont typeface="Arial"/>
              <a:buNone/>
            </a:pPr>
            <a:r>
              <a:rPr lang="en-US"/>
              <a:t>https://www.downtoearth.org.in/news/a-grain-revolution-for-africa-58672</a:t>
            </a:r>
            <a:endParaRPr/>
          </a:p>
          <a:p>
            <a:pPr marL="457200" marR="0" lvl="0" indent="-228600" algn="l" rtl="0">
              <a:lnSpc>
                <a:spcPct val="100000"/>
              </a:lnSpc>
              <a:spcBef>
                <a:spcPts val="0"/>
              </a:spcBef>
              <a:spcAft>
                <a:spcPts val="0"/>
              </a:spcAft>
              <a:buClr>
                <a:srgbClr val="000000"/>
              </a:buClr>
              <a:buSzPts val="1400"/>
              <a:buFont typeface="Arial"/>
              <a:buNone/>
            </a:pPr>
            <a:r>
              <a:rPr lang="en-US"/>
              <a:t>https://www.afdb.org/en/the-high-5/feed-africa</a:t>
            </a:r>
            <a:endParaRPr/>
          </a:p>
        </p:txBody>
      </p:sp>
      <p:sp>
        <p:nvSpPr>
          <p:cNvPr id="342" name="Google Shape;3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71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1cfa3f94370_0_4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8" name="Google Shape;1718;g1cfa3f94370_0_4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2909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1cfa3f94370_0_5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5" name="Google Shape;1805;g1cfa3f94370_0_5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5066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cfa3f94370_0_4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9" name="Google Shape;1829;g1cfa3f94370_0_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5194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cfa3f94370_0_5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1" name="Google Shape;1871;g1cfa3f94370_0_5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0609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cfa3f94370_0_6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7" name="Google Shape;1927;g1cfa3f94370_0_6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404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4" name="Google Shape;196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8525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0" name="Google Shape;198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0385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3" name="Google Shape;216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9621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5" name="Google Shape;219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6437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6" name="Google Shape;223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880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Shelf Life of min. 1 year</a:t>
            </a:r>
            <a:endParaRPr/>
          </a:p>
        </p:txBody>
      </p:sp>
      <p:sp>
        <p:nvSpPr>
          <p:cNvPr id="352" name="Google Shape;35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3460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2" name="Google Shape;232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40194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2" name="Google Shape;23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2224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1" name="Google Shape;24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1304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2" name="Google Shape;247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8009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2" name="Google Shape;251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782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g1c93c773687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3" name="Google Shape;2523;g1c93c773687_2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355444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692" name="Google Shape;26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921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3" name="Google Shape;27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334357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1d0baf4a887_7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5" name="Google Shape;2765;g1d0baf4a887_7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820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0" name="Google Shape;27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25325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373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8" name="Google Shape;282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8860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g1d0baf4a88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2" name="Google Shape;2842;g1d0baf4a887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3" name="Google Shape;2843;g1d0baf4a887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extLst>
      <p:ext uri="{BB962C8B-B14F-4D97-AF65-F5344CB8AC3E}">
        <p14:creationId xmlns:p14="http://schemas.microsoft.com/office/powerpoint/2010/main" val="3676071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7"/>
        <p:cNvGrpSpPr/>
        <p:nvPr/>
      </p:nvGrpSpPr>
      <p:grpSpPr>
        <a:xfrm>
          <a:off x="0" y="0"/>
          <a:ext cx="0" cy="0"/>
          <a:chOff x="0" y="0"/>
          <a:chExt cx="0" cy="0"/>
        </a:xfrm>
      </p:grpSpPr>
      <p:sp>
        <p:nvSpPr>
          <p:cNvPr id="2858" name="Google Shape;285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9" name="Google Shape;285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4694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g1d0baf4a887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3" name="Google Shape;2873;g1d0baf4a887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4" name="Google Shape;2874;g1d0baf4a887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2869439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8"/>
        <p:cNvGrpSpPr/>
        <p:nvPr/>
      </p:nvGrpSpPr>
      <p:grpSpPr>
        <a:xfrm>
          <a:off x="0" y="0"/>
          <a:ext cx="0" cy="0"/>
          <a:chOff x="0" y="0"/>
          <a:chExt cx="0" cy="0"/>
        </a:xfrm>
      </p:grpSpPr>
      <p:sp>
        <p:nvSpPr>
          <p:cNvPr id="2889" name="Google Shape;2889;g1d0baf4a887_12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0" name="Google Shape;2890;g1d0baf4a887_1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5237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4"/>
        <p:cNvGrpSpPr/>
        <p:nvPr/>
      </p:nvGrpSpPr>
      <p:grpSpPr>
        <a:xfrm>
          <a:off x="0" y="0"/>
          <a:ext cx="0" cy="0"/>
          <a:chOff x="0" y="0"/>
          <a:chExt cx="0" cy="0"/>
        </a:xfrm>
      </p:grpSpPr>
      <p:sp>
        <p:nvSpPr>
          <p:cNvPr id="2905" name="Google Shape;2905;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6" name="Google Shape;2906;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13171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5" name="Google Shape;2945;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8440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202124"/>
                </a:solidFill>
                <a:latin typeface="arial"/>
                <a:ea typeface="arial"/>
                <a:cs typeface="arial"/>
                <a:sym typeface="arial"/>
              </a:rPr>
              <a:t>There have increasingly been closer political, security and economic ties between China and African nations. </a:t>
            </a:r>
            <a:endParaRPr/>
          </a:p>
        </p:txBody>
      </p:sp>
      <p:sp>
        <p:nvSpPr>
          <p:cNvPr id="536" name="Google Shape;5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29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084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937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4" name="Google Shape;5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584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gradFill>
          <a:gsLst>
            <a:gs pos="0">
              <a:srgbClr val="FFFFFF"/>
            </a:gs>
            <a:gs pos="41000">
              <a:srgbClr val="FFFFFF"/>
            </a:gs>
            <a:gs pos="75000">
              <a:srgbClr val="D8D8D8"/>
            </a:gs>
            <a:gs pos="97000">
              <a:srgbClr val="BFBFBF"/>
            </a:gs>
            <a:gs pos="100000">
              <a:srgbClr val="BFBFBF"/>
            </a:gs>
          </a:gsLst>
          <a:path path="circle">
            <a:fillToRect l="50000" t="50000" r="50000" b="50000"/>
          </a:path>
          <a:tileRect/>
        </a:gra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9"/>
        <p:cNvGrpSpPr/>
        <p:nvPr/>
      </p:nvGrpSpPr>
      <p:grpSpPr>
        <a:xfrm>
          <a:off x="0" y="0"/>
          <a:ext cx="0" cy="0"/>
          <a:chOff x="0" y="0"/>
          <a:chExt cx="0" cy="0"/>
        </a:xfrm>
      </p:grpSpPr>
      <p:sp>
        <p:nvSpPr>
          <p:cNvPr id="30" name="Google Shape;30;p56"/>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Images &amp; Contents Layout">
  <p:cSld name="2_Images &amp; Contents Layout">
    <p:spTree>
      <p:nvGrpSpPr>
        <p:cNvPr id="1" name="Shape 31"/>
        <p:cNvGrpSpPr/>
        <p:nvPr/>
      </p:nvGrpSpPr>
      <p:grpSpPr>
        <a:xfrm>
          <a:off x="0" y="0"/>
          <a:ext cx="0" cy="0"/>
          <a:chOff x="0" y="0"/>
          <a:chExt cx="0" cy="0"/>
        </a:xfrm>
      </p:grpSpPr>
      <p:sp>
        <p:nvSpPr>
          <p:cNvPr id="32" name="Google Shape;32;p64"/>
          <p:cNvSpPr>
            <a:spLocks noGrp="1"/>
          </p:cNvSpPr>
          <p:nvPr>
            <p:ph type="pic" idx="2"/>
          </p:nvPr>
        </p:nvSpPr>
        <p:spPr>
          <a:xfrm>
            <a:off x="0" y="0"/>
            <a:ext cx="6096000" cy="685800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3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spTree>
      <p:nvGrpSpPr>
        <p:cNvPr id="1" name="Shape 34"/>
        <p:cNvGrpSpPr/>
        <p:nvPr/>
      </p:nvGrpSpPr>
      <p:grpSpPr>
        <a:xfrm>
          <a:off x="0" y="0"/>
          <a:ext cx="0" cy="0"/>
          <a:chOff x="0" y="0"/>
          <a:chExt cx="0" cy="0"/>
        </a:xfrm>
      </p:grpSpPr>
      <p:sp>
        <p:nvSpPr>
          <p:cNvPr id="35" name="Google Shape;35;p66"/>
          <p:cNvSpPr txBox="1">
            <a:spLocks noGrp="1"/>
          </p:cNvSpPr>
          <p:nvPr>
            <p:ph type="title"/>
          </p:nvPr>
        </p:nvSpPr>
        <p:spPr>
          <a:xfrm>
            <a:off x="8194766" y="332656"/>
            <a:ext cx="3352800" cy="14401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4400"/>
              <a:buFont typeface="Arial"/>
              <a:buNone/>
              <a:defRPr sz="44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 name="Google Shape;36;p66"/>
          <p:cNvSpPr>
            <a:spLocks noGrp="1"/>
          </p:cNvSpPr>
          <p:nvPr>
            <p:ph type="pic" idx="2"/>
          </p:nvPr>
        </p:nvSpPr>
        <p:spPr>
          <a:xfrm>
            <a:off x="0" y="3467100"/>
            <a:ext cx="7506789" cy="3390900"/>
          </a:xfrm>
          <a:prstGeom prst="rect">
            <a:avLst/>
          </a:prstGeom>
          <a:solidFill>
            <a:srgbClr val="F2F2F2"/>
          </a:solidFill>
          <a:ln>
            <a:noFill/>
          </a:ln>
        </p:spPr>
      </p:sp>
      <p:sp>
        <p:nvSpPr>
          <p:cNvPr id="37" name="Google Shape;37;p66"/>
          <p:cNvSpPr>
            <a:spLocks noGrp="1"/>
          </p:cNvSpPr>
          <p:nvPr>
            <p:ph type="pic" idx="3"/>
          </p:nvPr>
        </p:nvSpPr>
        <p:spPr>
          <a:xfrm>
            <a:off x="0" y="0"/>
            <a:ext cx="7506789" cy="33909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gradFill>
          <a:gsLst>
            <a:gs pos="0">
              <a:srgbClr val="FFFFFF"/>
            </a:gs>
            <a:gs pos="41000">
              <a:srgbClr val="FFFFFF"/>
            </a:gs>
            <a:gs pos="75000">
              <a:srgbClr val="D8D8D8"/>
            </a:gs>
            <a:gs pos="97000">
              <a:srgbClr val="BFBFBF"/>
            </a:gs>
            <a:gs pos="100000">
              <a:srgbClr val="BFBFBF"/>
            </a:gs>
          </a:gsLst>
          <a:path path="circle">
            <a:fillToRect l="50000" t="50000" r="50000" b="50000"/>
          </a:path>
          <a:tileRect/>
        </a:gradFill>
        <a:effectLst/>
      </p:bgPr>
    </p:bg>
    <p:spTree>
      <p:nvGrpSpPr>
        <p:cNvPr id="1" name="Shape 3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0_Images &amp; Contents Layout">
  <p:cSld name="10_Images &amp; Contents Layout">
    <p:spTree>
      <p:nvGrpSpPr>
        <p:cNvPr id="1" name="Shape 39"/>
        <p:cNvGrpSpPr/>
        <p:nvPr/>
      </p:nvGrpSpPr>
      <p:grpSpPr>
        <a:xfrm>
          <a:off x="0" y="0"/>
          <a:ext cx="0" cy="0"/>
          <a:chOff x="0" y="0"/>
          <a:chExt cx="0" cy="0"/>
        </a:xfrm>
      </p:grpSpPr>
      <p:sp>
        <p:nvSpPr>
          <p:cNvPr id="40" name="Google Shape;40;p55"/>
          <p:cNvSpPr>
            <a:spLocks noGrp="1"/>
          </p:cNvSpPr>
          <p:nvPr>
            <p:ph type="pic" idx="2"/>
          </p:nvPr>
        </p:nvSpPr>
        <p:spPr>
          <a:xfrm>
            <a:off x="1679509" y="562895"/>
            <a:ext cx="3311968" cy="1800000"/>
          </a:xfrm>
          <a:prstGeom prst="rect">
            <a:avLst/>
          </a:prstGeom>
          <a:solidFill>
            <a:srgbClr val="F2F2F2"/>
          </a:solidFill>
          <a:ln>
            <a:noFill/>
          </a:ln>
        </p:spPr>
      </p:sp>
      <p:sp>
        <p:nvSpPr>
          <p:cNvPr id="41" name="Google Shape;41;p55"/>
          <p:cNvSpPr>
            <a:spLocks noGrp="1"/>
          </p:cNvSpPr>
          <p:nvPr>
            <p:ph type="pic" idx="3"/>
          </p:nvPr>
        </p:nvSpPr>
        <p:spPr>
          <a:xfrm>
            <a:off x="1679509" y="2531245"/>
            <a:ext cx="3311968" cy="1800000"/>
          </a:xfrm>
          <a:prstGeom prst="rect">
            <a:avLst/>
          </a:prstGeom>
          <a:solidFill>
            <a:srgbClr val="F2F2F2"/>
          </a:solidFill>
          <a:ln>
            <a:noFill/>
          </a:ln>
        </p:spPr>
      </p:sp>
      <p:sp>
        <p:nvSpPr>
          <p:cNvPr id="42" name="Google Shape;42;p55"/>
          <p:cNvSpPr>
            <a:spLocks noGrp="1"/>
          </p:cNvSpPr>
          <p:nvPr>
            <p:ph type="pic" idx="4"/>
          </p:nvPr>
        </p:nvSpPr>
        <p:spPr>
          <a:xfrm>
            <a:off x="1679509" y="4499595"/>
            <a:ext cx="3311968" cy="1800000"/>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4_Images &amp; Contents">
  <p:cSld name="34_Images &amp; Contents">
    <p:spTree>
      <p:nvGrpSpPr>
        <p:cNvPr id="1" name="Shape 43"/>
        <p:cNvGrpSpPr/>
        <p:nvPr/>
      </p:nvGrpSpPr>
      <p:grpSpPr>
        <a:xfrm>
          <a:off x="0" y="0"/>
          <a:ext cx="0" cy="0"/>
          <a:chOff x="0" y="0"/>
          <a:chExt cx="0" cy="0"/>
        </a:xfrm>
      </p:grpSpPr>
      <p:sp>
        <p:nvSpPr>
          <p:cNvPr id="44" name="Google Shape;44;g1cfa3f94370_0_717"/>
          <p:cNvSpPr/>
          <p:nvPr/>
        </p:nvSpPr>
        <p:spPr>
          <a:xfrm rot="2700000">
            <a:off x="7613300" y="909383"/>
            <a:ext cx="2073379" cy="5107715"/>
          </a:xfrm>
          <a:prstGeom prst="rect">
            <a:avLst/>
          </a:prstGeom>
          <a:noFill/>
          <a:ln w="889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BFBFBF"/>
              </a:solidFill>
              <a:latin typeface="Arial"/>
              <a:ea typeface="Arial"/>
              <a:cs typeface="Arial"/>
              <a:sym typeface="Arial"/>
            </a:endParaRPr>
          </a:p>
        </p:txBody>
      </p:sp>
      <p:sp>
        <p:nvSpPr>
          <p:cNvPr id="45" name="Google Shape;45;g1cfa3f94370_0_717"/>
          <p:cNvSpPr/>
          <p:nvPr/>
        </p:nvSpPr>
        <p:spPr>
          <a:xfrm rot="-2700000">
            <a:off x="7613223" y="875068"/>
            <a:ext cx="2073379" cy="5107715"/>
          </a:xfrm>
          <a:prstGeom prst="rect">
            <a:avLst/>
          </a:prstGeom>
          <a:noFill/>
          <a:ln w="889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BFBFBF"/>
              </a:solidFill>
              <a:latin typeface="Arial"/>
              <a:ea typeface="Arial"/>
              <a:cs typeface="Arial"/>
              <a:sym typeface="Arial"/>
            </a:endParaRPr>
          </a:p>
        </p:txBody>
      </p:sp>
      <p:sp>
        <p:nvSpPr>
          <p:cNvPr id="46" name="Google Shape;46;g1cfa3f94370_0_717"/>
          <p:cNvSpPr>
            <a:spLocks noGrp="1"/>
          </p:cNvSpPr>
          <p:nvPr>
            <p:ph type="pic" idx="2"/>
          </p:nvPr>
        </p:nvSpPr>
        <p:spPr>
          <a:xfrm>
            <a:off x="5969923" y="2050576"/>
            <a:ext cx="2565600" cy="2565600"/>
          </a:xfrm>
          <a:prstGeom prst="rect">
            <a:avLst/>
          </a:prstGeom>
          <a:solidFill>
            <a:srgbClr val="F2F2F2"/>
          </a:solidFill>
          <a:ln>
            <a:noFill/>
          </a:ln>
        </p:spPr>
      </p:sp>
      <p:sp>
        <p:nvSpPr>
          <p:cNvPr id="47" name="Google Shape;47;g1cfa3f94370_0_717"/>
          <p:cNvSpPr>
            <a:spLocks noGrp="1"/>
          </p:cNvSpPr>
          <p:nvPr>
            <p:ph type="pic" idx="3"/>
          </p:nvPr>
        </p:nvSpPr>
        <p:spPr>
          <a:xfrm>
            <a:off x="7370697" y="3451350"/>
            <a:ext cx="2565600" cy="2565600"/>
          </a:xfrm>
          <a:prstGeom prst="rect">
            <a:avLst/>
          </a:prstGeom>
          <a:solidFill>
            <a:srgbClr val="F2F2F2"/>
          </a:solidFill>
          <a:ln>
            <a:noFill/>
          </a:ln>
        </p:spPr>
      </p:sp>
      <p:sp>
        <p:nvSpPr>
          <p:cNvPr id="48" name="Google Shape;48;g1cfa3f94370_0_717"/>
          <p:cNvSpPr>
            <a:spLocks noGrp="1"/>
          </p:cNvSpPr>
          <p:nvPr>
            <p:ph type="pic" idx="4"/>
          </p:nvPr>
        </p:nvSpPr>
        <p:spPr>
          <a:xfrm>
            <a:off x="8758182" y="2063864"/>
            <a:ext cx="2565600" cy="2565600"/>
          </a:xfrm>
          <a:prstGeom prst="rect">
            <a:avLst/>
          </a:prstGeom>
          <a:solidFill>
            <a:srgbClr val="F2F2F2"/>
          </a:solidFill>
          <a:ln>
            <a:noFill/>
          </a:ln>
        </p:spPr>
      </p:sp>
      <p:sp>
        <p:nvSpPr>
          <p:cNvPr id="49" name="Google Shape;49;g1cfa3f94370_0_717"/>
          <p:cNvSpPr>
            <a:spLocks noGrp="1"/>
          </p:cNvSpPr>
          <p:nvPr>
            <p:ph type="pic" idx="5"/>
          </p:nvPr>
        </p:nvSpPr>
        <p:spPr>
          <a:xfrm>
            <a:off x="7357409" y="663092"/>
            <a:ext cx="2565600" cy="25656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50"/>
        <p:cNvGrpSpPr/>
        <p:nvPr/>
      </p:nvGrpSpPr>
      <p:grpSpPr>
        <a:xfrm>
          <a:off x="0" y="0"/>
          <a:ext cx="0" cy="0"/>
          <a:chOff x="0" y="0"/>
          <a:chExt cx="0" cy="0"/>
        </a:xfrm>
      </p:grpSpPr>
      <p:sp>
        <p:nvSpPr>
          <p:cNvPr id="51" name="Google Shape;51;g1cfa3f94370_0_724"/>
          <p:cNvSpPr/>
          <p:nvPr/>
        </p:nvSpPr>
        <p:spPr>
          <a:xfrm flipH="1">
            <a:off x="706623" y="1827783"/>
            <a:ext cx="2156700" cy="2692500"/>
          </a:xfrm>
          <a:prstGeom prst="chevron">
            <a:avLst>
              <a:gd name="adj" fmla="val 23333"/>
            </a:avLst>
          </a:prstGeom>
          <a:solidFill>
            <a:srgbClr val="0A5F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Google Shape;52;g1cfa3f94370_0_724"/>
          <p:cNvSpPr/>
          <p:nvPr/>
        </p:nvSpPr>
        <p:spPr>
          <a:xfrm flipH="1">
            <a:off x="3455706" y="1827783"/>
            <a:ext cx="2156700" cy="2692500"/>
          </a:xfrm>
          <a:prstGeom prst="chevron">
            <a:avLst>
              <a:gd name="adj" fmla="val 23333"/>
            </a:avLst>
          </a:prstGeom>
          <a:solidFill>
            <a:srgbClr val="3185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 name="Google Shape;53;g1cfa3f94370_0_724"/>
          <p:cNvSpPr/>
          <p:nvPr/>
        </p:nvSpPr>
        <p:spPr>
          <a:xfrm flipH="1">
            <a:off x="6204789" y="1827783"/>
            <a:ext cx="2156700" cy="2692500"/>
          </a:xfrm>
          <a:prstGeom prst="chevron">
            <a:avLst>
              <a:gd name="adj" fmla="val 23333"/>
            </a:avLst>
          </a:prstGeom>
          <a:solidFill>
            <a:srgbClr val="31937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 name="Google Shape;54;g1cfa3f94370_0_724"/>
          <p:cNvSpPr/>
          <p:nvPr/>
        </p:nvSpPr>
        <p:spPr>
          <a:xfrm flipH="1">
            <a:off x="8953871" y="1827783"/>
            <a:ext cx="2156700" cy="2692500"/>
          </a:xfrm>
          <a:prstGeom prst="chevron">
            <a:avLst>
              <a:gd name="adj" fmla="val 23333"/>
            </a:avLst>
          </a:prstGeom>
          <a:solidFill>
            <a:srgbClr val="8DA4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 name="Google Shape;55;g1cfa3f94370_0_724"/>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 name="Google Shape;56;g1cfa3f94370_0_724"/>
          <p:cNvSpPr/>
          <p:nvPr/>
        </p:nvSpPr>
        <p:spPr>
          <a:xfrm>
            <a:off x="0" y="2456886"/>
            <a:ext cx="12192000" cy="14343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7" name="Google Shape;57;g1cfa3f94370_0_724"/>
          <p:cNvGrpSpPr/>
          <p:nvPr/>
        </p:nvGrpSpPr>
        <p:grpSpPr>
          <a:xfrm>
            <a:off x="1215627" y="1827847"/>
            <a:ext cx="2164288" cy="2692562"/>
            <a:chOff x="3487166" y="1850315"/>
            <a:chExt cx="1781307" cy="2216100"/>
          </a:xfrm>
        </p:grpSpPr>
        <p:sp>
          <p:nvSpPr>
            <p:cNvPr id="58" name="Google Shape;58;g1cfa3f94370_0_724"/>
            <p:cNvSpPr/>
            <p:nvPr/>
          </p:nvSpPr>
          <p:spPr>
            <a:xfrm>
              <a:off x="3487166" y="1850315"/>
              <a:ext cx="1775100" cy="2216100"/>
            </a:xfrm>
            <a:prstGeom prst="chevron">
              <a:avLst>
                <a:gd name="adj" fmla="val 2333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 name="Google Shape;59;g1cfa3f94370_0_724"/>
            <p:cNvSpPr/>
            <p:nvPr/>
          </p:nvSpPr>
          <p:spPr>
            <a:xfrm flipH="1">
              <a:off x="3493373" y="1850315"/>
              <a:ext cx="1775100" cy="1123800"/>
            </a:xfrm>
            <a:prstGeom prst="parallelogram">
              <a:avLst>
                <a:gd name="adj" fmla="val 37228"/>
              </a:avLst>
            </a:prstGeom>
            <a:solidFill>
              <a:srgbClr val="4EBC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0" name="Google Shape;60;g1cfa3f94370_0_724"/>
          <p:cNvGrpSpPr/>
          <p:nvPr/>
        </p:nvGrpSpPr>
        <p:grpSpPr>
          <a:xfrm>
            <a:off x="3967326" y="1827847"/>
            <a:ext cx="2161739" cy="2692562"/>
            <a:chOff x="5417867" y="1850315"/>
            <a:chExt cx="1779209" cy="2216100"/>
          </a:xfrm>
        </p:grpSpPr>
        <p:sp>
          <p:nvSpPr>
            <p:cNvPr id="61" name="Google Shape;61;g1cfa3f94370_0_724"/>
            <p:cNvSpPr/>
            <p:nvPr/>
          </p:nvSpPr>
          <p:spPr>
            <a:xfrm>
              <a:off x="5417867" y="1850315"/>
              <a:ext cx="1775100" cy="2216100"/>
            </a:xfrm>
            <a:prstGeom prst="chevron">
              <a:avLst>
                <a:gd name="adj" fmla="val 23333"/>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 name="Google Shape;62;g1cfa3f94370_0_724"/>
            <p:cNvSpPr/>
            <p:nvPr/>
          </p:nvSpPr>
          <p:spPr>
            <a:xfrm flipH="1">
              <a:off x="5421976" y="1850315"/>
              <a:ext cx="1775100" cy="1123800"/>
            </a:xfrm>
            <a:prstGeom prst="parallelogram">
              <a:avLst>
                <a:gd name="adj" fmla="val 37228"/>
              </a:avLst>
            </a:prstGeom>
            <a:solidFill>
              <a:srgbClr val="92CC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3" name="Google Shape;63;g1cfa3f94370_0_724"/>
          <p:cNvGrpSpPr/>
          <p:nvPr/>
        </p:nvGrpSpPr>
        <p:grpSpPr>
          <a:xfrm>
            <a:off x="6716475" y="1827847"/>
            <a:ext cx="2159190" cy="2692562"/>
            <a:chOff x="7348568" y="1850315"/>
            <a:chExt cx="1777111" cy="2216100"/>
          </a:xfrm>
        </p:grpSpPr>
        <p:sp>
          <p:nvSpPr>
            <p:cNvPr id="64" name="Google Shape;64;g1cfa3f94370_0_724"/>
            <p:cNvSpPr/>
            <p:nvPr/>
          </p:nvSpPr>
          <p:spPr>
            <a:xfrm>
              <a:off x="7348568" y="1850315"/>
              <a:ext cx="1775100" cy="2216100"/>
            </a:xfrm>
            <a:prstGeom prst="chevron">
              <a:avLst>
                <a:gd name="adj" fmla="val 23333"/>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 name="Google Shape;65;g1cfa3f94370_0_724"/>
            <p:cNvSpPr/>
            <p:nvPr/>
          </p:nvSpPr>
          <p:spPr>
            <a:xfrm flipH="1">
              <a:off x="7350579" y="1850315"/>
              <a:ext cx="1775100" cy="1123800"/>
            </a:xfrm>
            <a:prstGeom prst="parallelogram">
              <a:avLst>
                <a:gd name="adj" fmla="val 37228"/>
              </a:avLst>
            </a:prstGeom>
            <a:solidFill>
              <a:srgbClr val="8ED9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6" name="Google Shape;66;g1cfa3f94370_0_724"/>
          <p:cNvGrpSpPr/>
          <p:nvPr/>
        </p:nvGrpSpPr>
        <p:grpSpPr>
          <a:xfrm>
            <a:off x="9462968" y="1827847"/>
            <a:ext cx="2156852" cy="2692562"/>
            <a:chOff x="9279183" y="1850315"/>
            <a:chExt cx="1775187" cy="2216100"/>
          </a:xfrm>
        </p:grpSpPr>
        <p:sp>
          <p:nvSpPr>
            <p:cNvPr id="67" name="Google Shape;67;g1cfa3f94370_0_724"/>
            <p:cNvSpPr/>
            <p:nvPr/>
          </p:nvSpPr>
          <p:spPr>
            <a:xfrm>
              <a:off x="9279270" y="1850315"/>
              <a:ext cx="1775100" cy="2216100"/>
            </a:xfrm>
            <a:prstGeom prst="chevron">
              <a:avLst>
                <a:gd name="adj" fmla="val 23333"/>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 name="Google Shape;68;g1cfa3f94370_0_724"/>
            <p:cNvSpPr/>
            <p:nvPr/>
          </p:nvSpPr>
          <p:spPr>
            <a:xfrm flipH="1">
              <a:off x="9279183" y="1850315"/>
              <a:ext cx="1775100" cy="1123800"/>
            </a:xfrm>
            <a:prstGeom prst="parallelogram">
              <a:avLst>
                <a:gd name="adj" fmla="val 37228"/>
              </a:avLst>
            </a:prstGeom>
            <a:solidFill>
              <a:srgbClr val="D4E5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69" name="Google Shape;69;g1cfa3f94370_0_724"/>
          <p:cNvSpPr>
            <a:spLocks noGrp="1"/>
          </p:cNvSpPr>
          <p:nvPr>
            <p:ph type="pic" idx="2"/>
          </p:nvPr>
        </p:nvSpPr>
        <p:spPr>
          <a:xfrm>
            <a:off x="1296297" y="1869818"/>
            <a:ext cx="2010300" cy="1272900"/>
          </a:xfrm>
          <a:prstGeom prst="rect">
            <a:avLst/>
          </a:prstGeom>
          <a:solidFill>
            <a:srgbClr val="F2F2F2"/>
          </a:solidFill>
          <a:ln>
            <a:noFill/>
          </a:ln>
        </p:spPr>
      </p:sp>
      <p:sp>
        <p:nvSpPr>
          <p:cNvPr id="70" name="Google Shape;70;g1cfa3f94370_0_724"/>
          <p:cNvSpPr>
            <a:spLocks noGrp="1"/>
          </p:cNvSpPr>
          <p:nvPr>
            <p:ph type="pic" idx="3"/>
          </p:nvPr>
        </p:nvSpPr>
        <p:spPr>
          <a:xfrm>
            <a:off x="4046113" y="1869818"/>
            <a:ext cx="2010300" cy="1272900"/>
          </a:xfrm>
          <a:prstGeom prst="rect">
            <a:avLst/>
          </a:prstGeom>
          <a:solidFill>
            <a:srgbClr val="F2F2F2"/>
          </a:solidFill>
          <a:ln>
            <a:noFill/>
          </a:ln>
        </p:spPr>
      </p:sp>
      <p:sp>
        <p:nvSpPr>
          <p:cNvPr id="71" name="Google Shape;71;g1cfa3f94370_0_724"/>
          <p:cNvSpPr>
            <a:spLocks noGrp="1"/>
          </p:cNvSpPr>
          <p:nvPr>
            <p:ph type="pic" idx="4"/>
          </p:nvPr>
        </p:nvSpPr>
        <p:spPr>
          <a:xfrm>
            <a:off x="6795929" y="1869818"/>
            <a:ext cx="2010300" cy="1272900"/>
          </a:xfrm>
          <a:prstGeom prst="rect">
            <a:avLst/>
          </a:prstGeom>
          <a:solidFill>
            <a:srgbClr val="F2F2F2"/>
          </a:solidFill>
          <a:ln>
            <a:noFill/>
          </a:ln>
        </p:spPr>
      </p:sp>
      <p:sp>
        <p:nvSpPr>
          <p:cNvPr id="72" name="Google Shape;72;g1cfa3f94370_0_724"/>
          <p:cNvSpPr>
            <a:spLocks noGrp="1"/>
          </p:cNvSpPr>
          <p:nvPr>
            <p:ph type="pic" idx="5"/>
          </p:nvPr>
        </p:nvSpPr>
        <p:spPr>
          <a:xfrm>
            <a:off x="9545745" y="1869818"/>
            <a:ext cx="2010300" cy="127290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0_Images &amp; Contents Layout">
  <p:cSld name="30_Images &amp; Contents Layout">
    <p:spTree>
      <p:nvGrpSpPr>
        <p:cNvPr id="1" name="Shape 73"/>
        <p:cNvGrpSpPr/>
        <p:nvPr/>
      </p:nvGrpSpPr>
      <p:grpSpPr>
        <a:xfrm>
          <a:off x="0" y="0"/>
          <a:ext cx="0" cy="0"/>
          <a:chOff x="0" y="0"/>
          <a:chExt cx="0" cy="0"/>
        </a:xfrm>
      </p:grpSpPr>
      <p:sp>
        <p:nvSpPr>
          <p:cNvPr id="74" name="Google Shape;74;p34"/>
          <p:cNvSpPr/>
          <p:nvPr/>
        </p:nvSpPr>
        <p:spPr>
          <a:xfrm>
            <a:off x="0" y="0"/>
            <a:ext cx="1220867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 name="Google Shape;75;p34"/>
          <p:cNvSpPr>
            <a:spLocks noGrp="1"/>
          </p:cNvSpPr>
          <p:nvPr>
            <p:ph type="pic" idx="2"/>
          </p:nvPr>
        </p:nvSpPr>
        <p:spPr>
          <a:xfrm>
            <a:off x="0" y="1119739"/>
            <a:ext cx="5135893" cy="3749421"/>
          </a:xfrm>
          <a:prstGeom prst="rect">
            <a:avLst/>
          </a:prstGeom>
          <a:solidFill>
            <a:srgbClr val="F2F2F2"/>
          </a:solidFill>
          <a:ln>
            <a:noFill/>
          </a:ln>
        </p:spPr>
      </p:sp>
      <p:sp>
        <p:nvSpPr>
          <p:cNvPr id="76" name="Google Shape;76;p34"/>
          <p:cNvSpPr/>
          <p:nvPr/>
        </p:nvSpPr>
        <p:spPr>
          <a:xfrm rot="10800000">
            <a:off x="5135892" y="1119739"/>
            <a:ext cx="4022165" cy="5305775"/>
          </a:xfrm>
          <a:prstGeom prst="round2SameRect">
            <a:avLst>
              <a:gd name="adj1" fmla="val 8400"/>
              <a:gd name="adj2" fmla="val 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 name="Google Shape;77;p34"/>
          <p:cNvSpPr>
            <a:spLocks noGrp="1"/>
          </p:cNvSpPr>
          <p:nvPr>
            <p:ph type="pic" idx="3"/>
          </p:nvPr>
        </p:nvSpPr>
        <p:spPr>
          <a:xfrm>
            <a:off x="9158060" y="1119739"/>
            <a:ext cx="3050616" cy="3749421"/>
          </a:xfrm>
          <a:prstGeom prst="rect">
            <a:avLst/>
          </a:prstGeom>
          <a:solidFill>
            <a:srgbClr val="F2F2F2"/>
          </a:solidFill>
          <a:ln>
            <a:noFill/>
          </a:ln>
        </p:spPr>
      </p:sp>
      <p:sp>
        <p:nvSpPr>
          <p:cNvPr id="78" name="Google Shape;78;p34"/>
          <p:cNvSpPr txBox="1">
            <a:spLocks noGrp="1"/>
          </p:cNvSpPr>
          <p:nvPr>
            <p:ph type="title"/>
          </p:nvPr>
        </p:nvSpPr>
        <p:spPr>
          <a:xfrm>
            <a:off x="-13503" y="209181"/>
            <a:ext cx="12192000" cy="70137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5400"/>
              <a:buFont typeface="Arial"/>
              <a:buNone/>
              <a:defRPr sz="54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spTree>
      <p:nvGrpSpPr>
        <p:cNvPr id="1" name="Shape 79"/>
        <p:cNvGrpSpPr/>
        <p:nvPr/>
      </p:nvGrpSpPr>
      <p:grpSpPr>
        <a:xfrm>
          <a:off x="0" y="0"/>
          <a:ext cx="0" cy="0"/>
          <a:chOff x="0" y="0"/>
          <a:chExt cx="0" cy="0"/>
        </a:xfrm>
      </p:grpSpPr>
      <p:sp>
        <p:nvSpPr>
          <p:cNvPr id="80" name="Google Shape;80;p3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5400"/>
              <a:buFont typeface="Arial"/>
              <a:buNone/>
              <a:defRPr sz="5400" b="0" i="0" u="none" strike="noStrike" cap="none">
                <a:solidFill>
                  <a:srgbClr val="26262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81"/>
        <p:cNvGrpSpPr/>
        <p:nvPr/>
      </p:nvGrpSpPr>
      <p:grpSpPr>
        <a:xfrm>
          <a:off x="0" y="0"/>
          <a:ext cx="0" cy="0"/>
          <a:chOff x="0" y="0"/>
          <a:chExt cx="0" cy="0"/>
        </a:xfrm>
      </p:grpSpPr>
      <p:sp>
        <p:nvSpPr>
          <p:cNvPr id="82" name="Google Shape;82;p58"/>
          <p:cNvSpPr>
            <a:spLocks noGrp="1"/>
          </p:cNvSpPr>
          <p:nvPr>
            <p:ph type="pic" idx="2"/>
          </p:nvPr>
        </p:nvSpPr>
        <p:spPr>
          <a:xfrm>
            <a:off x="0" y="0"/>
            <a:ext cx="6960096" cy="6858000"/>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g1c93c773687_2_3"/>
          <p:cNvSpPr txBox="1">
            <a:spLocks noGrp="1"/>
          </p:cNvSpPr>
          <p:nvPr>
            <p:ph type="ctrTitle"/>
          </p:nvPr>
        </p:nvSpPr>
        <p:spPr>
          <a:xfrm>
            <a:off x="1585949" y="2079700"/>
            <a:ext cx="5183600" cy="2229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5200"/>
              <a:buNone/>
              <a:defRPr sz="6667" b="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5200"/>
              <a:buNone/>
              <a:defRPr sz="6933"/>
            </a:lvl2pPr>
            <a:lvl3pPr lvl="2" algn="l">
              <a:lnSpc>
                <a:spcPct val="100000"/>
              </a:lnSpc>
              <a:spcBef>
                <a:spcPts val="0"/>
              </a:spcBef>
              <a:spcAft>
                <a:spcPts val="0"/>
              </a:spcAft>
              <a:buSzPts val="5200"/>
              <a:buNone/>
              <a:defRPr sz="6933"/>
            </a:lvl3pPr>
            <a:lvl4pPr lvl="3" algn="l">
              <a:lnSpc>
                <a:spcPct val="100000"/>
              </a:lnSpc>
              <a:spcBef>
                <a:spcPts val="0"/>
              </a:spcBef>
              <a:spcAft>
                <a:spcPts val="0"/>
              </a:spcAft>
              <a:buSzPts val="5200"/>
              <a:buNone/>
              <a:defRPr sz="6933"/>
            </a:lvl4pPr>
            <a:lvl5pPr lvl="4" algn="l">
              <a:lnSpc>
                <a:spcPct val="100000"/>
              </a:lnSpc>
              <a:spcBef>
                <a:spcPts val="0"/>
              </a:spcBef>
              <a:spcAft>
                <a:spcPts val="0"/>
              </a:spcAft>
              <a:buSzPts val="5200"/>
              <a:buNone/>
              <a:defRPr sz="6933"/>
            </a:lvl5pPr>
            <a:lvl6pPr lvl="5" algn="l">
              <a:lnSpc>
                <a:spcPct val="100000"/>
              </a:lnSpc>
              <a:spcBef>
                <a:spcPts val="0"/>
              </a:spcBef>
              <a:spcAft>
                <a:spcPts val="0"/>
              </a:spcAft>
              <a:buSzPts val="5200"/>
              <a:buNone/>
              <a:defRPr sz="6933"/>
            </a:lvl6pPr>
            <a:lvl7pPr lvl="6" algn="l">
              <a:lnSpc>
                <a:spcPct val="100000"/>
              </a:lnSpc>
              <a:spcBef>
                <a:spcPts val="0"/>
              </a:spcBef>
              <a:spcAft>
                <a:spcPts val="0"/>
              </a:spcAft>
              <a:buSzPts val="5200"/>
              <a:buNone/>
              <a:defRPr sz="6933"/>
            </a:lvl7pPr>
            <a:lvl8pPr lvl="7" algn="l">
              <a:lnSpc>
                <a:spcPct val="100000"/>
              </a:lnSpc>
              <a:spcBef>
                <a:spcPts val="0"/>
              </a:spcBef>
              <a:spcAft>
                <a:spcPts val="0"/>
              </a:spcAft>
              <a:buSzPts val="5200"/>
              <a:buNone/>
              <a:defRPr sz="6933"/>
            </a:lvl8pPr>
            <a:lvl9pPr lvl="8" algn="l">
              <a:lnSpc>
                <a:spcPct val="100000"/>
              </a:lnSpc>
              <a:spcBef>
                <a:spcPts val="0"/>
              </a:spcBef>
              <a:spcAft>
                <a:spcPts val="0"/>
              </a:spcAft>
              <a:buSzPts val="5200"/>
              <a:buNone/>
              <a:defRPr sz="6933"/>
            </a:lvl9pPr>
          </a:lstStyle>
          <a:p>
            <a:endParaRPr/>
          </a:p>
        </p:txBody>
      </p:sp>
      <p:sp>
        <p:nvSpPr>
          <p:cNvPr id="88" name="Google Shape;88;g1c93c773687_2_3"/>
          <p:cNvSpPr txBox="1">
            <a:spLocks noGrp="1"/>
          </p:cNvSpPr>
          <p:nvPr>
            <p:ph type="subTitle" idx="1"/>
          </p:nvPr>
        </p:nvSpPr>
        <p:spPr>
          <a:xfrm>
            <a:off x="1586071" y="4309500"/>
            <a:ext cx="5183600" cy="468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2133"/>
            </a:lvl1pPr>
            <a:lvl2pPr lvl="1" algn="l">
              <a:lnSpc>
                <a:spcPct val="100000"/>
              </a:lnSpc>
              <a:spcBef>
                <a:spcPts val="0"/>
              </a:spcBef>
              <a:spcAft>
                <a:spcPts val="0"/>
              </a:spcAft>
              <a:buSzPts val="2800"/>
              <a:buNone/>
              <a:defRPr sz="3733"/>
            </a:lvl2pPr>
            <a:lvl3pPr lvl="2" algn="l">
              <a:lnSpc>
                <a:spcPct val="100000"/>
              </a:lnSpc>
              <a:spcBef>
                <a:spcPts val="0"/>
              </a:spcBef>
              <a:spcAft>
                <a:spcPts val="0"/>
              </a:spcAft>
              <a:buSzPts val="2800"/>
              <a:buNone/>
              <a:defRPr sz="3733"/>
            </a:lvl3pPr>
            <a:lvl4pPr lvl="3" algn="l">
              <a:lnSpc>
                <a:spcPct val="100000"/>
              </a:lnSpc>
              <a:spcBef>
                <a:spcPts val="0"/>
              </a:spcBef>
              <a:spcAft>
                <a:spcPts val="0"/>
              </a:spcAft>
              <a:buSzPts val="2800"/>
              <a:buNone/>
              <a:defRPr sz="3733"/>
            </a:lvl4pPr>
            <a:lvl5pPr lvl="4" algn="l">
              <a:lnSpc>
                <a:spcPct val="100000"/>
              </a:lnSpc>
              <a:spcBef>
                <a:spcPts val="0"/>
              </a:spcBef>
              <a:spcAft>
                <a:spcPts val="0"/>
              </a:spcAft>
              <a:buSzPts val="2800"/>
              <a:buNone/>
              <a:defRPr sz="3733"/>
            </a:lvl5pPr>
            <a:lvl6pPr lvl="5" algn="l">
              <a:lnSpc>
                <a:spcPct val="100000"/>
              </a:lnSpc>
              <a:spcBef>
                <a:spcPts val="0"/>
              </a:spcBef>
              <a:spcAft>
                <a:spcPts val="0"/>
              </a:spcAft>
              <a:buSzPts val="2800"/>
              <a:buNone/>
              <a:defRPr sz="3733"/>
            </a:lvl6pPr>
            <a:lvl7pPr lvl="6" algn="l">
              <a:lnSpc>
                <a:spcPct val="100000"/>
              </a:lnSpc>
              <a:spcBef>
                <a:spcPts val="0"/>
              </a:spcBef>
              <a:spcAft>
                <a:spcPts val="0"/>
              </a:spcAft>
              <a:buSzPts val="2800"/>
              <a:buNone/>
              <a:defRPr sz="3733"/>
            </a:lvl7pPr>
            <a:lvl8pPr lvl="7" algn="l">
              <a:lnSpc>
                <a:spcPct val="100000"/>
              </a:lnSpc>
              <a:spcBef>
                <a:spcPts val="0"/>
              </a:spcBef>
              <a:spcAft>
                <a:spcPts val="0"/>
              </a:spcAft>
              <a:buSzPts val="2800"/>
              <a:buNone/>
              <a:defRPr sz="3733"/>
            </a:lvl8pPr>
            <a:lvl9pPr lvl="8" algn="l">
              <a:lnSpc>
                <a:spcPct val="100000"/>
              </a:lnSpc>
              <a:spcBef>
                <a:spcPts val="0"/>
              </a:spcBef>
              <a:spcAft>
                <a:spcPts val="0"/>
              </a:spcAft>
              <a:buSzPts val="2800"/>
              <a:buNone/>
              <a:defRPr sz="3733"/>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9"/>
        <p:cNvGrpSpPr/>
        <p:nvPr/>
      </p:nvGrpSpPr>
      <p:grpSpPr>
        <a:xfrm>
          <a:off x="0" y="0"/>
          <a:ext cx="0" cy="0"/>
          <a:chOff x="0" y="0"/>
          <a:chExt cx="0" cy="0"/>
        </a:xfrm>
      </p:grpSpPr>
      <p:sp>
        <p:nvSpPr>
          <p:cNvPr id="90" name="Google Shape;90;p36"/>
          <p:cNvSpPr txBox="1">
            <a:spLocks noGrp="1"/>
          </p:cNvSpPr>
          <p:nvPr>
            <p:ph type="title"/>
          </p:nvPr>
        </p:nvSpPr>
        <p:spPr>
          <a:xfrm>
            <a:off x="1097280" y="286603"/>
            <a:ext cx="10058400" cy="1450757"/>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36"/>
          <p:cNvSpPr txBox="1">
            <a:spLocks noGrp="1"/>
          </p:cNvSpPr>
          <p:nvPr>
            <p:ph type="body" idx="1"/>
          </p:nvPr>
        </p:nvSpPr>
        <p:spPr>
          <a:xfrm>
            <a:off x="1097280" y="1845735"/>
            <a:ext cx="10058400" cy="4023360"/>
          </a:xfrm>
          <a:prstGeom prst="rect">
            <a:avLst/>
          </a:prstGeom>
          <a:noFill/>
          <a:ln>
            <a:noFill/>
          </a:ln>
        </p:spPr>
        <p:txBody>
          <a:bodyPr spcFirstLastPara="1" wrap="square" lIns="0" tIns="34275" rIns="0" bIns="34275" anchor="t" anchorCtr="0">
            <a:normAutofit/>
          </a:bodyPr>
          <a:lstStyle>
            <a:lvl1pPr marL="457200" lvl="0" indent="-317500" algn="l">
              <a:lnSpc>
                <a:spcPct val="90000"/>
              </a:lnSpc>
              <a:spcBef>
                <a:spcPts val="1200"/>
              </a:spcBef>
              <a:spcAft>
                <a:spcPts val="0"/>
              </a:spcAft>
              <a:buSzPts val="1400"/>
              <a:buChar char=" "/>
              <a:defRPr/>
            </a:lvl1pPr>
            <a:lvl2pPr marL="914400" lvl="1" indent="-317500" algn="l">
              <a:lnSpc>
                <a:spcPct val="90000"/>
              </a:lnSpc>
              <a:spcBef>
                <a:spcPts val="267"/>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sp>
        <p:nvSpPr>
          <p:cNvPr id="92" name="Google Shape;92;p36"/>
          <p:cNvSpPr txBox="1">
            <a:spLocks noGrp="1"/>
          </p:cNvSpPr>
          <p:nvPr>
            <p:ph type="dt" idx="10"/>
          </p:nvPr>
        </p:nvSpPr>
        <p:spPr>
          <a:xfrm>
            <a:off x="1097281" y="6459786"/>
            <a:ext cx="2472271" cy="365125"/>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36"/>
          <p:cNvSpPr txBox="1">
            <a:spLocks noGrp="1"/>
          </p:cNvSpPr>
          <p:nvPr>
            <p:ph type="ftr" idx="11"/>
          </p:nvPr>
        </p:nvSpPr>
        <p:spPr>
          <a:xfrm>
            <a:off x="3686186" y="6459786"/>
            <a:ext cx="4822804" cy="365125"/>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 name="Google Shape;94;p36"/>
          <p:cNvSpPr txBox="1">
            <a:spLocks noGrp="1"/>
          </p:cNvSpPr>
          <p:nvPr>
            <p:ph type="sldNum" idx="12"/>
          </p:nvPr>
        </p:nvSpPr>
        <p:spPr>
          <a:xfrm>
            <a:off x="9900460" y="6459786"/>
            <a:ext cx="1312025" cy="365125"/>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g1c93c773687_2_15"/>
          <p:cNvSpPr txBox="1">
            <a:spLocks noGrp="1"/>
          </p:cNvSpPr>
          <p:nvPr>
            <p:ph type="title"/>
          </p:nvPr>
        </p:nvSpPr>
        <p:spPr>
          <a:xfrm>
            <a:off x="609600" y="548633"/>
            <a:ext cx="10972800" cy="495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97"/>
        <p:cNvGrpSpPr/>
        <p:nvPr/>
      </p:nvGrpSpPr>
      <p:grpSpPr>
        <a:xfrm>
          <a:off x="0" y="0"/>
          <a:ext cx="0" cy="0"/>
          <a:chOff x="0" y="0"/>
          <a:chExt cx="0" cy="0"/>
        </a:xfrm>
      </p:grpSpPr>
      <p:sp>
        <p:nvSpPr>
          <p:cNvPr id="98" name="Google Shape;98;p37"/>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g1c93c773687_2_6"/>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g1c93c773687_2_8"/>
          <p:cNvSpPr txBox="1">
            <a:spLocks noGrp="1"/>
          </p:cNvSpPr>
          <p:nvPr>
            <p:ph type="title"/>
          </p:nvPr>
        </p:nvSpPr>
        <p:spPr>
          <a:xfrm>
            <a:off x="609600" y="548633"/>
            <a:ext cx="10972800" cy="495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103" name="Google Shape;103;g1c93c773687_2_8"/>
          <p:cNvSpPr txBox="1">
            <a:spLocks noGrp="1"/>
          </p:cNvSpPr>
          <p:nvPr>
            <p:ph type="body" idx="1"/>
          </p:nvPr>
        </p:nvSpPr>
        <p:spPr>
          <a:xfrm>
            <a:off x="609600" y="1663933"/>
            <a:ext cx="10972800" cy="40388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
        <p:cNvGrpSpPr/>
        <p:nvPr/>
      </p:nvGrpSpPr>
      <p:grpSpPr>
        <a:xfrm>
          <a:off x="0" y="0"/>
          <a:ext cx="0" cy="0"/>
          <a:chOff x="0" y="0"/>
          <a:chExt cx="0" cy="0"/>
        </a:xfrm>
      </p:grpSpPr>
      <p:sp>
        <p:nvSpPr>
          <p:cNvPr id="105" name="Google Shape;105;g1c93c773687_2_11"/>
          <p:cNvSpPr txBox="1">
            <a:spLocks noGrp="1"/>
          </p:cNvSpPr>
          <p:nvPr>
            <p:ph type="title"/>
          </p:nvPr>
        </p:nvSpPr>
        <p:spPr>
          <a:xfrm>
            <a:off x="609600" y="548633"/>
            <a:ext cx="10972800" cy="495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6" name="Google Shape;106;g1c93c773687_2_11"/>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867"/>
            </a:lvl1pPr>
            <a:lvl2pPr marL="914400" lvl="1" indent="-304800" algn="l">
              <a:lnSpc>
                <a:spcPct val="100000"/>
              </a:lnSpc>
              <a:spcBef>
                <a:spcPts val="0"/>
              </a:spcBef>
              <a:spcAft>
                <a:spcPts val="0"/>
              </a:spcAft>
              <a:buSzPts val="1200"/>
              <a:buChar char="○"/>
              <a:defRPr sz="1600"/>
            </a:lvl2pPr>
            <a:lvl3pPr marL="1371600" lvl="2" indent="-304800" algn="l">
              <a:lnSpc>
                <a:spcPct val="100000"/>
              </a:lnSpc>
              <a:spcBef>
                <a:spcPts val="0"/>
              </a:spcBef>
              <a:spcAft>
                <a:spcPts val="0"/>
              </a:spcAft>
              <a:buSzPts val="1200"/>
              <a:buChar char="■"/>
              <a:defRPr sz="1600"/>
            </a:lvl3pPr>
            <a:lvl4pPr marL="1828800" lvl="3" indent="-304800" algn="l">
              <a:lnSpc>
                <a:spcPct val="100000"/>
              </a:lnSpc>
              <a:spcBef>
                <a:spcPts val="0"/>
              </a:spcBef>
              <a:spcAft>
                <a:spcPts val="0"/>
              </a:spcAft>
              <a:buSzPts val="1200"/>
              <a:buChar char="●"/>
              <a:defRPr sz="1600"/>
            </a:lvl4pPr>
            <a:lvl5pPr marL="2286000" lvl="4" indent="-304800" algn="l">
              <a:lnSpc>
                <a:spcPct val="100000"/>
              </a:lnSpc>
              <a:spcBef>
                <a:spcPts val="0"/>
              </a:spcBef>
              <a:spcAft>
                <a:spcPts val="0"/>
              </a:spcAft>
              <a:buSzPts val="1200"/>
              <a:buChar char="○"/>
              <a:defRPr sz="1600"/>
            </a:lvl5pPr>
            <a:lvl6pPr marL="2743200" lvl="5" indent="-304800" algn="l">
              <a:lnSpc>
                <a:spcPct val="100000"/>
              </a:lnSpc>
              <a:spcBef>
                <a:spcPts val="0"/>
              </a:spcBef>
              <a:spcAft>
                <a:spcPts val="0"/>
              </a:spcAft>
              <a:buSzPts val="1200"/>
              <a:buChar char="■"/>
              <a:defRPr sz="1600"/>
            </a:lvl6pPr>
            <a:lvl7pPr marL="3200400" lvl="6" indent="-304800" algn="l">
              <a:lnSpc>
                <a:spcPct val="100000"/>
              </a:lnSpc>
              <a:spcBef>
                <a:spcPts val="0"/>
              </a:spcBef>
              <a:spcAft>
                <a:spcPts val="0"/>
              </a:spcAft>
              <a:buSzPts val="1200"/>
              <a:buChar char="●"/>
              <a:defRPr sz="1600"/>
            </a:lvl7pPr>
            <a:lvl8pPr marL="3657600" lvl="7" indent="-304800" algn="l">
              <a:lnSpc>
                <a:spcPct val="100000"/>
              </a:lnSpc>
              <a:spcBef>
                <a:spcPts val="0"/>
              </a:spcBef>
              <a:spcAft>
                <a:spcPts val="0"/>
              </a:spcAft>
              <a:buSzPts val="1200"/>
              <a:buChar char="○"/>
              <a:defRPr sz="1600"/>
            </a:lvl8pPr>
            <a:lvl9pPr marL="4114800" lvl="8" indent="-304800" algn="l">
              <a:lnSpc>
                <a:spcPct val="100000"/>
              </a:lnSpc>
              <a:spcBef>
                <a:spcPts val="0"/>
              </a:spcBef>
              <a:spcAft>
                <a:spcPts val="0"/>
              </a:spcAft>
              <a:buSzPts val="1200"/>
              <a:buChar char="■"/>
              <a:defRPr sz="1600"/>
            </a:lvl9pPr>
          </a:lstStyle>
          <a:p>
            <a:endParaRPr/>
          </a:p>
        </p:txBody>
      </p:sp>
      <p:sp>
        <p:nvSpPr>
          <p:cNvPr id="107" name="Google Shape;107;g1c93c773687_2_11"/>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867"/>
            </a:lvl1pPr>
            <a:lvl2pPr marL="914400" lvl="1" indent="-304800" algn="l">
              <a:lnSpc>
                <a:spcPct val="100000"/>
              </a:lnSpc>
              <a:spcBef>
                <a:spcPts val="0"/>
              </a:spcBef>
              <a:spcAft>
                <a:spcPts val="0"/>
              </a:spcAft>
              <a:buSzPts val="1200"/>
              <a:buChar char="○"/>
              <a:defRPr sz="1600"/>
            </a:lvl2pPr>
            <a:lvl3pPr marL="1371600" lvl="2" indent="-304800" algn="l">
              <a:lnSpc>
                <a:spcPct val="100000"/>
              </a:lnSpc>
              <a:spcBef>
                <a:spcPts val="0"/>
              </a:spcBef>
              <a:spcAft>
                <a:spcPts val="0"/>
              </a:spcAft>
              <a:buSzPts val="1200"/>
              <a:buChar char="■"/>
              <a:defRPr sz="1600"/>
            </a:lvl3pPr>
            <a:lvl4pPr marL="1828800" lvl="3" indent="-304800" algn="l">
              <a:lnSpc>
                <a:spcPct val="100000"/>
              </a:lnSpc>
              <a:spcBef>
                <a:spcPts val="0"/>
              </a:spcBef>
              <a:spcAft>
                <a:spcPts val="0"/>
              </a:spcAft>
              <a:buSzPts val="1200"/>
              <a:buChar char="●"/>
              <a:defRPr sz="1600"/>
            </a:lvl4pPr>
            <a:lvl5pPr marL="2286000" lvl="4" indent="-304800" algn="l">
              <a:lnSpc>
                <a:spcPct val="100000"/>
              </a:lnSpc>
              <a:spcBef>
                <a:spcPts val="0"/>
              </a:spcBef>
              <a:spcAft>
                <a:spcPts val="0"/>
              </a:spcAft>
              <a:buSzPts val="1200"/>
              <a:buChar char="○"/>
              <a:defRPr sz="1600"/>
            </a:lvl5pPr>
            <a:lvl6pPr marL="2743200" lvl="5" indent="-304800" algn="l">
              <a:lnSpc>
                <a:spcPct val="100000"/>
              </a:lnSpc>
              <a:spcBef>
                <a:spcPts val="0"/>
              </a:spcBef>
              <a:spcAft>
                <a:spcPts val="0"/>
              </a:spcAft>
              <a:buSzPts val="1200"/>
              <a:buChar char="■"/>
              <a:defRPr sz="1600"/>
            </a:lvl6pPr>
            <a:lvl7pPr marL="3200400" lvl="6" indent="-304800" algn="l">
              <a:lnSpc>
                <a:spcPct val="100000"/>
              </a:lnSpc>
              <a:spcBef>
                <a:spcPts val="0"/>
              </a:spcBef>
              <a:spcAft>
                <a:spcPts val="0"/>
              </a:spcAft>
              <a:buSzPts val="1200"/>
              <a:buChar char="●"/>
              <a:defRPr sz="1600"/>
            </a:lvl7pPr>
            <a:lvl8pPr marL="3657600" lvl="7" indent="-304800" algn="l">
              <a:lnSpc>
                <a:spcPct val="100000"/>
              </a:lnSpc>
              <a:spcBef>
                <a:spcPts val="0"/>
              </a:spcBef>
              <a:spcAft>
                <a:spcPts val="0"/>
              </a:spcAft>
              <a:buSzPts val="1200"/>
              <a:buChar char="○"/>
              <a:defRPr sz="1600"/>
            </a:lvl8pPr>
            <a:lvl9pPr marL="4114800" lvl="8" indent="-304800" algn="l">
              <a:lnSpc>
                <a:spcPct val="100000"/>
              </a:lnSpc>
              <a:spcBef>
                <a:spcPts val="0"/>
              </a:spcBef>
              <a:spcAft>
                <a:spcPts val="0"/>
              </a:spcAft>
              <a:buSzPts val="1200"/>
              <a:buChar char="■"/>
              <a:defRPr sz="1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8"/>
        <p:cNvGrpSpPr/>
        <p:nvPr/>
      </p:nvGrpSpPr>
      <p:grpSpPr>
        <a:xfrm>
          <a:off x="0" y="0"/>
          <a:ext cx="0" cy="0"/>
          <a:chOff x="0" y="0"/>
          <a:chExt cx="0" cy="0"/>
        </a:xfrm>
      </p:grpSpPr>
      <p:sp>
        <p:nvSpPr>
          <p:cNvPr id="109" name="Google Shape;109;g1c93c773687_2_1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110" name="Google Shape;110;g1c93c773687_2_1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sz="1600"/>
            </a:lvl1pPr>
            <a:lvl2pPr marL="914400" lvl="1" indent="-304800" algn="l">
              <a:lnSpc>
                <a:spcPct val="100000"/>
              </a:lnSpc>
              <a:spcBef>
                <a:spcPts val="0"/>
              </a:spcBef>
              <a:spcAft>
                <a:spcPts val="0"/>
              </a:spcAft>
              <a:buSzPts val="1200"/>
              <a:buChar char="○"/>
              <a:defRPr sz="1600"/>
            </a:lvl2pPr>
            <a:lvl3pPr marL="1371600" lvl="2" indent="-304800" algn="l">
              <a:lnSpc>
                <a:spcPct val="100000"/>
              </a:lnSpc>
              <a:spcBef>
                <a:spcPts val="0"/>
              </a:spcBef>
              <a:spcAft>
                <a:spcPts val="0"/>
              </a:spcAft>
              <a:buSzPts val="1200"/>
              <a:buChar char="■"/>
              <a:defRPr sz="1600"/>
            </a:lvl3pPr>
            <a:lvl4pPr marL="1828800" lvl="3" indent="-304800" algn="l">
              <a:lnSpc>
                <a:spcPct val="100000"/>
              </a:lnSpc>
              <a:spcBef>
                <a:spcPts val="0"/>
              </a:spcBef>
              <a:spcAft>
                <a:spcPts val="0"/>
              </a:spcAft>
              <a:buSzPts val="1200"/>
              <a:buChar char="●"/>
              <a:defRPr sz="1600"/>
            </a:lvl4pPr>
            <a:lvl5pPr marL="2286000" lvl="4" indent="-304800" algn="l">
              <a:lnSpc>
                <a:spcPct val="100000"/>
              </a:lnSpc>
              <a:spcBef>
                <a:spcPts val="0"/>
              </a:spcBef>
              <a:spcAft>
                <a:spcPts val="0"/>
              </a:spcAft>
              <a:buSzPts val="1200"/>
              <a:buChar char="○"/>
              <a:defRPr sz="1600"/>
            </a:lvl5pPr>
            <a:lvl6pPr marL="2743200" lvl="5" indent="-304800" algn="l">
              <a:lnSpc>
                <a:spcPct val="100000"/>
              </a:lnSpc>
              <a:spcBef>
                <a:spcPts val="0"/>
              </a:spcBef>
              <a:spcAft>
                <a:spcPts val="0"/>
              </a:spcAft>
              <a:buSzPts val="1200"/>
              <a:buChar char="■"/>
              <a:defRPr sz="1600"/>
            </a:lvl6pPr>
            <a:lvl7pPr marL="3200400" lvl="6" indent="-304800" algn="l">
              <a:lnSpc>
                <a:spcPct val="100000"/>
              </a:lnSpc>
              <a:spcBef>
                <a:spcPts val="0"/>
              </a:spcBef>
              <a:spcAft>
                <a:spcPts val="0"/>
              </a:spcAft>
              <a:buSzPts val="1200"/>
              <a:buChar char="●"/>
              <a:defRPr sz="1600"/>
            </a:lvl7pPr>
            <a:lvl8pPr marL="3657600" lvl="7" indent="-304800" algn="l">
              <a:lnSpc>
                <a:spcPct val="100000"/>
              </a:lnSpc>
              <a:spcBef>
                <a:spcPts val="0"/>
              </a:spcBef>
              <a:spcAft>
                <a:spcPts val="0"/>
              </a:spcAft>
              <a:buSzPts val="1200"/>
              <a:buChar char="○"/>
              <a:defRPr sz="1600"/>
            </a:lvl8pPr>
            <a:lvl9pPr marL="4114800" lvl="8" indent="-304800" algn="l">
              <a:lnSpc>
                <a:spcPct val="100000"/>
              </a:lnSpc>
              <a:spcBef>
                <a:spcPts val="0"/>
              </a:spcBef>
              <a:spcAft>
                <a:spcPts val="0"/>
              </a:spcAft>
              <a:buSzPts val="1200"/>
              <a:buChar char="■"/>
              <a:defRPr sz="1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g1c93c773687_2_20"/>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layout">
  <p:cSld name="End slide layout">
    <p:spTree>
      <p:nvGrpSpPr>
        <p:cNvPr id="1" name="Shape 12"/>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3"/>
        <p:cNvGrpSpPr/>
        <p:nvPr/>
      </p:nvGrpSpPr>
      <p:grpSpPr>
        <a:xfrm>
          <a:off x="0" y="0"/>
          <a:ext cx="0" cy="0"/>
          <a:chOff x="0" y="0"/>
          <a:chExt cx="0" cy="0"/>
        </a:xfrm>
      </p:grpSpPr>
      <p:sp>
        <p:nvSpPr>
          <p:cNvPr id="114" name="Google Shape;114;g1c93c773687_2_2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533"/>
              <a:buFont typeface="Arial"/>
              <a:buNone/>
            </a:pPr>
            <a:endParaRPr sz="2533" b="0" i="0" u="none" strike="noStrike" cap="none">
              <a:solidFill>
                <a:schemeClr val="dk1"/>
              </a:solidFill>
              <a:latin typeface="Arial"/>
              <a:ea typeface="Arial"/>
              <a:cs typeface="Arial"/>
              <a:sym typeface="Arial"/>
            </a:endParaRPr>
          </a:p>
        </p:txBody>
      </p:sp>
      <p:sp>
        <p:nvSpPr>
          <p:cNvPr id="115" name="Google Shape;115;g1c93c773687_2_22"/>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116" name="Google Shape;116;g1c93c773687_2_22"/>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17" name="Google Shape;117;g1c93c773687_2_22"/>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g1c93c773687_2_27"/>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4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g1c93c773687_2_29"/>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122" name="Google Shape;122;g1c93c773687_2_29"/>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457200" lvl="0" indent="-317500" algn="ctr">
              <a:lnSpc>
                <a:spcPct val="100000"/>
              </a:lnSpc>
              <a:spcBef>
                <a:spcPts val="0"/>
              </a:spcBef>
              <a:spcAft>
                <a:spcPts val="0"/>
              </a:spcAft>
              <a:buSzPts val="1400"/>
              <a:buChar char="●"/>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3"/>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4"/>
        <p:cNvGrpSpPr/>
        <p:nvPr/>
      </p:nvGrpSpPr>
      <p:grpSpPr>
        <a:xfrm>
          <a:off x="0" y="0"/>
          <a:ext cx="0" cy="0"/>
          <a:chOff x="0" y="0"/>
          <a:chExt cx="0" cy="0"/>
        </a:xfrm>
      </p:grpSpPr>
      <p:sp>
        <p:nvSpPr>
          <p:cNvPr id="125" name="Google Shape;125;g1c93c773687_7_16"/>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126" name="Google Shape;126;g1c93c773687_7_16"/>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sz="1600"/>
            </a:lvl1pPr>
            <a:lvl2pPr marL="914400" lvl="1" indent="-304800" algn="l">
              <a:lnSpc>
                <a:spcPct val="100000"/>
              </a:lnSpc>
              <a:spcBef>
                <a:spcPts val="0"/>
              </a:spcBef>
              <a:spcAft>
                <a:spcPts val="0"/>
              </a:spcAft>
              <a:buSzPts val="1200"/>
              <a:buChar char="○"/>
              <a:defRPr sz="1600"/>
            </a:lvl2pPr>
            <a:lvl3pPr marL="1371600" lvl="2" indent="-304800" algn="l">
              <a:lnSpc>
                <a:spcPct val="100000"/>
              </a:lnSpc>
              <a:spcBef>
                <a:spcPts val="0"/>
              </a:spcBef>
              <a:spcAft>
                <a:spcPts val="0"/>
              </a:spcAft>
              <a:buSzPts val="1200"/>
              <a:buChar char="■"/>
              <a:defRPr sz="1600"/>
            </a:lvl3pPr>
            <a:lvl4pPr marL="1828800" lvl="3" indent="-304800" algn="l">
              <a:lnSpc>
                <a:spcPct val="100000"/>
              </a:lnSpc>
              <a:spcBef>
                <a:spcPts val="0"/>
              </a:spcBef>
              <a:spcAft>
                <a:spcPts val="0"/>
              </a:spcAft>
              <a:buSzPts val="1200"/>
              <a:buChar char="●"/>
              <a:defRPr sz="1600"/>
            </a:lvl4pPr>
            <a:lvl5pPr marL="2286000" lvl="4" indent="-304800" algn="l">
              <a:lnSpc>
                <a:spcPct val="100000"/>
              </a:lnSpc>
              <a:spcBef>
                <a:spcPts val="0"/>
              </a:spcBef>
              <a:spcAft>
                <a:spcPts val="0"/>
              </a:spcAft>
              <a:buSzPts val="1200"/>
              <a:buChar char="○"/>
              <a:defRPr sz="1600"/>
            </a:lvl5pPr>
            <a:lvl6pPr marL="2743200" lvl="5" indent="-304800" algn="l">
              <a:lnSpc>
                <a:spcPct val="100000"/>
              </a:lnSpc>
              <a:spcBef>
                <a:spcPts val="0"/>
              </a:spcBef>
              <a:spcAft>
                <a:spcPts val="0"/>
              </a:spcAft>
              <a:buSzPts val="1200"/>
              <a:buChar char="■"/>
              <a:defRPr sz="1600"/>
            </a:lvl6pPr>
            <a:lvl7pPr marL="3200400" lvl="6" indent="-304800" algn="l">
              <a:lnSpc>
                <a:spcPct val="100000"/>
              </a:lnSpc>
              <a:spcBef>
                <a:spcPts val="0"/>
              </a:spcBef>
              <a:spcAft>
                <a:spcPts val="0"/>
              </a:spcAft>
              <a:buSzPts val="1200"/>
              <a:buChar char="●"/>
              <a:defRPr sz="1600"/>
            </a:lvl7pPr>
            <a:lvl8pPr marL="3657600" lvl="7" indent="-304800" algn="l">
              <a:lnSpc>
                <a:spcPct val="100000"/>
              </a:lnSpc>
              <a:spcBef>
                <a:spcPts val="0"/>
              </a:spcBef>
              <a:spcAft>
                <a:spcPts val="0"/>
              </a:spcAft>
              <a:buSzPts val="1200"/>
              <a:buChar char="○"/>
              <a:defRPr sz="1600"/>
            </a:lvl8pPr>
            <a:lvl9pPr marL="4114800" lvl="8" indent="-304800" algn="l">
              <a:lnSpc>
                <a:spcPct val="100000"/>
              </a:lnSpc>
              <a:spcBef>
                <a:spcPts val="0"/>
              </a:spcBef>
              <a:spcAft>
                <a:spcPts val="0"/>
              </a:spcAft>
              <a:buSzPts val="1200"/>
              <a:buChar char="■"/>
              <a:defRPr sz="16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27"/>
        <p:cNvGrpSpPr/>
        <p:nvPr/>
      </p:nvGrpSpPr>
      <p:grpSpPr>
        <a:xfrm>
          <a:off x="0" y="0"/>
          <a:ext cx="0" cy="0"/>
          <a:chOff x="0" y="0"/>
          <a:chExt cx="0" cy="0"/>
        </a:xfrm>
      </p:grpSpPr>
      <p:sp>
        <p:nvSpPr>
          <p:cNvPr id="128" name="Google Shape;128;g1c93c773687_7_19"/>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9"/>
        <p:cNvGrpSpPr/>
        <p:nvPr/>
      </p:nvGrpSpPr>
      <p:grpSpPr>
        <a:xfrm>
          <a:off x="0" y="0"/>
          <a:ext cx="0" cy="0"/>
          <a:chOff x="0" y="0"/>
          <a:chExt cx="0" cy="0"/>
        </a:xfrm>
      </p:grpSpPr>
      <p:sp>
        <p:nvSpPr>
          <p:cNvPr id="130" name="Google Shape;130;g1c93c773687_7_21"/>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31" name="Google Shape;131;g1c93c773687_7_21"/>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132" name="Google Shape;132;g1c93c773687_7_21"/>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33" name="Google Shape;133;g1c93c773687_7_21"/>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4"/>
        <p:cNvGrpSpPr/>
        <p:nvPr/>
      </p:nvGrpSpPr>
      <p:grpSpPr>
        <a:xfrm>
          <a:off x="0" y="0"/>
          <a:ext cx="0" cy="0"/>
          <a:chOff x="0" y="0"/>
          <a:chExt cx="0" cy="0"/>
        </a:xfrm>
      </p:grpSpPr>
      <p:sp>
        <p:nvSpPr>
          <p:cNvPr id="135" name="Google Shape;135;g1c93c773687_7_26"/>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400"/>
              <a:buNone/>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6"/>
        <p:cNvGrpSpPr/>
        <p:nvPr/>
      </p:nvGrpSpPr>
      <p:grpSpPr>
        <a:xfrm>
          <a:off x="0" y="0"/>
          <a:ext cx="0" cy="0"/>
          <a:chOff x="0" y="0"/>
          <a:chExt cx="0" cy="0"/>
        </a:xfrm>
      </p:grpSpPr>
      <p:sp>
        <p:nvSpPr>
          <p:cNvPr id="137" name="Google Shape;137;g1c93c773687_7_28"/>
          <p:cNvSpPr txBox="1">
            <a:spLocks noGrp="1"/>
          </p:cNvSpPr>
          <p:nvPr>
            <p:ph type="title"/>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endParaRPr/>
          </a:p>
        </p:txBody>
      </p:sp>
      <p:sp>
        <p:nvSpPr>
          <p:cNvPr id="138" name="Google Shape;138;g1c93c773687_7_28"/>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457200" lvl="0" indent="-317500" algn="ctr">
              <a:lnSpc>
                <a:spcPct val="100000"/>
              </a:lnSpc>
              <a:spcBef>
                <a:spcPts val="0"/>
              </a:spcBef>
              <a:spcAft>
                <a:spcPts val="0"/>
              </a:spcAft>
              <a:buSzPts val="1400"/>
              <a:buChar char="●"/>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5"/>
        <p:cNvGrpSpPr/>
        <p:nvPr/>
      </p:nvGrpSpPr>
      <p:grpSpPr>
        <a:xfrm>
          <a:off x="0" y="0"/>
          <a:ext cx="0" cy="0"/>
          <a:chOff x="0" y="0"/>
          <a:chExt cx="0" cy="0"/>
        </a:xfrm>
      </p:grpSpPr>
      <p:sp>
        <p:nvSpPr>
          <p:cNvPr id="146" name="Google Shape;146;g1d0baf4a887_7_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g1d0baf4a887_7_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g1d0baf4a887_7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g1d0baf4a887_7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g1d0baf4a887_7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89"/>
          <p:cNvSpPr txBox="1">
            <a:spLocks noGrp="1"/>
          </p:cNvSpPr>
          <p:nvPr>
            <p:ph type="title"/>
          </p:nvPr>
        </p:nvSpPr>
        <p:spPr>
          <a:xfrm>
            <a:off x="609600" y="548633"/>
            <a:ext cx="10972800" cy="495200"/>
          </a:xfrm>
          <a:prstGeom prst="rect">
            <a:avLst/>
          </a:prstGeom>
          <a:noFill/>
          <a:ln>
            <a:noFill/>
          </a:ln>
        </p:spPr>
        <p:txBody>
          <a:bodyPr spcFirstLastPara="1" wrap="square" lIns="91425" tIns="91425" rIns="91425" bIns="91425" anchor="ctr" anchorCtr="0">
            <a:normAutofit/>
          </a:bodyPr>
          <a:lstStyle>
            <a:lvl1pPr marR="0" lvl="0" algn="ctr" rtl="0">
              <a:lnSpc>
                <a:spcPct val="100000"/>
              </a:lnSpc>
              <a:spcBef>
                <a:spcPts val="0"/>
              </a:spcBef>
              <a:spcAft>
                <a:spcPts val="0"/>
              </a:spcAft>
              <a:buClr>
                <a:srgbClr val="000000"/>
              </a:buClr>
              <a:buSzPts val="2800"/>
              <a:buFont typeface="Arial"/>
              <a:buNone/>
              <a:defRPr sz="1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1" i="0" u="none" strike="noStrike" cap="none">
                <a:solidFill>
                  <a:srgbClr val="000000"/>
                </a:solidFill>
                <a:latin typeface="Arial"/>
                <a:ea typeface="Arial"/>
                <a:cs typeface="Arial"/>
                <a:sym typeface="Arial"/>
              </a:defRPr>
            </a:lvl9pPr>
          </a:lstStyle>
          <a:p>
            <a:endParaRPr/>
          </a:p>
        </p:txBody>
      </p:sp>
      <p:sp>
        <p:nvSpPr>
          <p:cNvPr id="15" name="Google Shape;15;p89"/>
          <p:cNvSpPr txBox="1">
            <a:spLocks noGrp="1"/>
          </p:cNvSpPr>
          <p:nvPr>
            <p:ph type="body" idx="1"/>
          </p:nvPr>
        </p:nvSpPr>
        <p:spPr>
          <a:xfrm>
            <a:off x="609600" y="1663933"/>
            <a:ext cx="10972800" cy="4038800"/>
          </a:xfrm>
          <a:prstGeom prst="rect">
            <a:avLst/>
          </a:prstGeom>
          <a:noFill/>
          <a:ln>
            <a:noFill/>
          </a:ln>
        </p:spPr>
        <p:txBody>
          <a:bodyPr spcFirstLastPara="1" wrap="square" lIns="91425" tIns="91425" rIns="91425" bIns="91425" anchor="t" anchorCtr="0">
            <a:norm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1"/>
        <p:cNvGrpSpPr/>
        <p:nvPr/>
      </p:nvGrpSpPr>
      <p:grpSpPr>
        <a:xfrm>
          <a:off x="0" y="0"/>
          <a:ext cx="0" cy="0"/>
          <a:chOff x="0" y="0"/>
          <a:chExt cx="0" cy="0"/>
        </a:xfrm>
      </p:grpSpPr>
      <p:sp>
        <p:nvSpPr>
          <p:cNvPr id="152" name="Google Shape;152;g1d0baf4a887_7_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g1d0baf4a887_7_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4" name="Google Shape;154;g1d0baf4a887_7_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g1d0baf4a887_7_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g1d0baf4a887_7_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7"/>
        <p:cNvGrpSpPr/>
        <p:nvPr/>
      </p:nvGrpSpPr>
      <p:grpSpPr>
        <a:xfrm>
          <a:off x="0" y="0"/>
          <a:ext cx="0" cy="0"/>
          <a:chOff x="0" y="0"/>
          <a:chExt cx="0" cy="0"/>
        </a:xfrm>
      </p:grpSpPr>
      <p:sp>
        <p:nvSpPr>
          <p:cNvPr id="158" name="Google Shape;158;g1d0baf4a887_7_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g1d0baf4a887_7_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0" name="Google Shape;160;g1d0baf4a887_7_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g1d0baf4a887_7_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g1d0baf4a887_7_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3"/>
        <p:cNvGrpSpPr/>
        <p:nvPr/>
      </p:nvGrpSpPr>
      <p:grpSpPr>
        <a:xfrm>
          <a:off x="0" y="0"/>
          <a:ext cx="0" cy="0"/>
          <a:chOff x="0" y="0"/>
          <a:chExt cx="0" cy="0"/>
        </a:xfrm>
      </p:grpSpPr>
      <p:sp>
        <p:nvSpPr>
          <p:cNvPr id="164" name="Google Shape;164;g1d0baf4a887_7_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g1d0baf4a887_7_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g1d0baf4a887_7_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g1d0baf4a887_7_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g1d0baf4a887_7_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g1d0baf4a887_7_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0"/>
        <p:cNvGrpSpPr/>
        <p:nvPr/>
      </p:nvGrpSpPr>
      <p:grpSpPr>
        <a:xfrm>
          <a:off x="0" y="0"/>
          <a:ext cx="0" cy="0"/>
          <a:chOff x="0" y="0"/>
          <a:chExt cx="0" cy="0"/>
        </a:xfrm>
      </p:grpSpPr>
      <p:sp>
        <p:nvSpPr>
          <p:cNvPr id="171" name="Google Shape;171;g1d0baf4a887_7_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g1d0baf4a887_7_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3" name="Google Shape;173;g1d0baf4a887_7_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g1d0baf4a887_7_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5" name="Google Shape;175;g1d0baf4a887_7_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1d0baf4a887_7_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g1d0baf4a887_7_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g1d0baf4a887_7_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9"/>
        <p:cNvGrpSpPr/>
        <p:nvPr/>
      </p:nvGrpSpPr>
      <p:grpSpPr>
        <a:xfrm>
          <a:off x="0" y="0"/>
          <a:ext cx="0" cy="0"/>
          <a:chOff x="0" y="0"/>
          <a:chExt cx="0" cy="0"/>
        </a:xfrm>
      </p:grpSpPr>
      <p:sp>
        <p:nvSpPr>
          <p:cNvPr id="180" name="Google Shape;180;g1d0baf4a887_7_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g1d0baf4a887_7_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g1d0baf4a887_7_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g1d0baf4a887_7_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sp>
        <p:nvSpPr>
          <p:cNvPr id="185" name="Google Shape;185;g1d0baf4a887_7_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g1d0baf4a887_7_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g1d0baf4a887_7_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
        <p:cNvGrpSpPr/>
        <p:nvPr/>
      </p:nvGrpSpPr>
      <p:grpSpPr>
        <a:xfrm>
          <a:off x="0" y="0"/>
          <a:ext cx="0" cy="0"/>
          <a:chOff x="0" y="0"/>
          <a:chExt cx="0" cy="0"/>
        </a:xfrm>
      </p:grpSpPr>
      <p:sp>
        <p:nvSpPr>
          <p:cNvPr id="189" name="Google Shape;189;g1d0baf4a887_7_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g1d0baf4a887_7_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1" name="Google Shape;191;g1d0baf4a887_7_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2" name="Google Shape;192;g1d0baf4a887_7_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g1d0baf4a887_7_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g1d0baf4a887_7_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5"/>
        <p:cNvGrpSpPr/>
        <p:nvPr/>
      </p:nvGrpSpPr>
      <p:grpSpPr>
        <a:xfrm>
          <a:off x="0" y="0"/>
          <a:ext cx="0" cy="0"/>
          <a:chOff x="0" y="0"/>
          <a:chExt cx="0" cy="0"/>
        </a:xfrm>
      </p:grpSpPr>
      <p:sp>
        <p:nvSpPr>
          <p:cNvPr id="196" name="Google Shape;196;g1d0baf4a887_7_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g1d0baf4a887_7_56"/>
          <p:cNvSpPr>
            <a:spLocks noGrp="1"/>
          </p:cNvSpPr>
          <p:nvPr>
            <p:ph type="pic" idx="2"/>
          </p:nvPr>
        </p:nvSpPr>
        <p:spPr>
          <a:xfrm>
            <a:off x="5183188" y="987425"/>
            <a:ext cx="6172200" cy="4873625"/>
          </a:xfrm>
          <a:prstGeom prst="rect">
            <a:avLst/>
          </a:prstGeom>
          <a:noFill/>
          <a:ln>
            <a:noFill/>
          </a:ln>
        </p:spPr>
      </p:sp>
      <p:sp>
        <p:nvSpPr>
          <p:cNvPr id="198" name="Google Shape;198;g1d0baf4a887_7_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9" name="Google Shape;199;g1d0baf4a887_7_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g1d0baf4a887_7_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g1d0baf4a887_7_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2"/>
        <p:cNvGrpSpPr/>
        <p:nvPr/>
      </p:nvGrpSpPr>
      <p:grpSpPr>
        <a:xfrm>
          <a:off x="0" y="0"/>
          <a:ext cx="0" cy="0"/>
          <a:chOff x="0" y="0"/>
          <a:chExt cx="0" cy="0"/>
        </a:xfrm>
      </p:grpSpPr>
      <p:sp>
        <p:nvSpPr>
          <p:cNvPr id="203" name="Google Shape;203;g1d0baf4a887_7_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g1d0baf4a887_7_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g1d0baf4a887_7_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g1d0baf4a887_7_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g1d0baf4a887_7_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8"/>
        <p:cNvGrpSpPr/>
        <p:nvPr/>
      </p:nvGrpSpPr>
      <p:grpSpPr>
        <a:xfrm>
          <a:off x="0" y="0"/>
          <a:ext cx="0" cy="0"/>
          <a:chOff x="0" y="0"/>
          <a:chExt cx="0" cy="0"/>
        </a:xfrm>
      </p:grpSpPr>
      <p:sp>
        <p:nvSpPr>
          <p:cNvPr id="209" name="Google Shape;209;g1d0baf4a887_7_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g1d0baf4a887_7_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g1d0baf4a887_7_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g1d0baf4a887_7_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g1d0baf4a887_7_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6"/>
        <p:cNvGrpSpPr/>
        <p:nvPr/>
      </p:nvGrpSpPr>
      <p:grpSpPr>
        <a:xfrm>
          <a:off x="0" y="0"/>
          <a:ext cx="0" cy="0"/>
          <a:chOff x="0" y="0"/>
          <a:chExt cx="0" cy="0"/>
        </a:xfrm>
      </p:grpSpPr>
      <p:sp>
        <p:nvSpPr>
          <p:cNvPr id="17" name="Google Shape;17;p9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0"/>
        <p:cNvGrpSpPr/>
        <p:nvPr/>
      </p:nvGrpSpPr>
      <p:grpSpPr>
        <a:xfrm>
          <a:off x="0" y="0"/>
          <a:ext cx="0" cy="0"/>
          <a:chOff x="0" y="0"/>
          <a:chExt cx="0" cy="0"/>
        </a:xfrm>
      </p:grpSpPr>
      <p:sp>
        <p:nvSpPr>
          <p:cNvPr id="221" name="Google Shape;221;g1d0baf4a887_12_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g1d0baf4a887_12_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g1d0baf4a887_12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g1d0baf4a887_12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g1d0baf4a887_12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26"/>
        <p:cNvGrpSpPr/>
        <p:nvPr/>
      </p:nvGrpSpPr>
      <p:grpSpPr>
        <a:xfrm>
          <a:off x="0" y="0"/>
          <a:ext cx="0" cy="0"/>
          <a:chOff x="0" y="0"/>
          <a:chExt cx="0" cy="0"/>
        </a:xfrm>
      </p:grpSpPr>
      <p:sp>
        <p:nvSpPr>
          <p:cNvPr id="227" name="Google Shape;227;g1d0baf4a887_12_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g1d0baf4a887_12_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9" name="Google Shape;229;g1d0baf4a887_12_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g1d0baf4a887_12_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g1d0baf4a887_12_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2"/>
        <p:cNvGrpSpPr/>
        <p:nvPr/>
      </p:nvGrpSpPr>
      <p:grpSpPr>
        <a:xfrm>
          <a:off x="0" y="0"/>
          <a:ext cx="0" cy="0"/>
          <a:chOff x="0" y="0"/>
          <a:chExt cx="0" cy="0"/>
        </a:xfrm>
      </p:grpSpPr>
      <p:sp>
        <p:nvSpPr>
          <p:cNvPr id="233" name="Google Shape;233;g1d0baf4a887_12_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g1d0baf4a887_12_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5" name="Google Shape;235;g1d0baf4a887_12_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g1d0baf4a887_12_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g1d0baf4a887_12_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38"/>
        <p:cNvGrpSpPr/>
        <p:nvPr/>
      </p:nvGrpSpPr>
      <p:grpSpPr>
        <a:xfrm>
          <a:off x="0" y="0"/>
          <a:ext cx="0" cy="0"/>
          <a:chOff x="0" y="0"/>
          <a:chExt cx="0" cy="0"/>
        </a:xfrm>
      </p:grpSpPr>
      <p:sp>
        <p:nvSpPr>
          <p:cNvPr id="239" name="Google Shape;239;g1d0baf4a887_12_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g1d0baf4a887_12_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g1d0baf4a887_12_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g1d0baf4a887_12_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g1d0baf4a887_12_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g1d0baf4a887_12_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245"/>
        <p:cNvGrpSpPr/>
        <p:nvPr/>
      </p:nvGrpSpPr>
      <p:grpSpPr>
        <a:xfrm>
          <a:off x="0" y="0"/>
          <a:ext cx="0" cy="0"/>
          <a:chOff x="0" y="0"/>
          <a:chExt cx="0" cy="0"/>
        </a:xfrm>
      </p:grpSpPr>
      <p:sp>
        <p:nvSpPr>
          <p:cNvPr id="246" name="Google Shape;246;g1d0baf4a887_12_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g1d0baf4a887_12_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8" name="Google Shape;248;g1d0baf4a887_12_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g1d0baf4a887_12_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0" name="Google Shape;250;g1d0baf4a887_12_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g1d0baf4a887_12_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g1d0baf4a887_12_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g1d0baf4a887_12_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54"/>
        <p:cNvGrpSpPr/>
        <p:nvPr/>
      </p:nvGrpSpPr>
      <p:grpSpPr>
        <a:xfrm>
          <a:off x="0" y="0"/>
          <a:ext cx="0" cy="0"/>
          <a:chOff x="0" y="0"/>
          <a:chExt cx="0" cy="0"/>
        </a:xfrm>
      </p:grpSpPr>
      <p:sp>
        <p:nvSpPr>
          <p:cNvPr id="255" name="Google Shape;255;g1d0baf4a887_12_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g1d0baf4a887_12_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g1d0baf4a887_12_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g1d0baf4a887_12_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59"/>
        <p:cNvGrpSpPr/>
        <p:nvPr/>
      </p:nvGrpSpPr>
      <p:grpSpPr>
        <a:xfrm>
          <a:off x="0" y="0"/>
          <a:ext cx="0" cy="0"/>
          <a:chOff x="0" y="0"/>
          <a:chExt cx="0" cy="0"/>
        </a:xfrm>
      </p:grpSpPr>
      <p:sp>
        <p:nvSpPr>
          <p:cNvPr id="260" name="Google Shape;260;g1d0baf4a887_12_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g1d0baf4a887_12_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g1d0baf4a887_12_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263"/>
        <p:cNvGrpSpPr/>
        <p:nvPr/>
      </p:nvGrpSpPr>
      <p:grpSpPr>
        <a:xfrm>
          <a:off x="0" y="0"/>
          <a:ext cx="0" cy="0"/>
          <a:chOff x="0" y="0"/>
          <a:chExt cx="0" cy="0"/>
        </a:xfrm>
      </p:grpSpPr>
      <p:sp>
        <p:nvSpPr>
          <p:cNvPr id="264" name="Google Shape;264;g1d0baf4a887_12_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g1d0baf4a887_12_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66" name="Google Shape;266;g1d0baf4a887_12_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7" name="Google Shape;267;g1d0baf4a887_12_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g1d0baf4a887_12_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g1d0baf4a887_12_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270"/>
        <p:cNvGrpSpPr/>
        <p:nvPr/>
      </p:nvGrpSpPr>
      <p:grpSpPr>
        <a:xfrm>
          <a:off x="0" y="0"/>
          <a:ext cx="0" cy="0"/>
          <a:chOff x="0" y="0"/>
          <a:chExt cx="0" cy="0"/>
        </a:xfrm>
      </p:grpSpPr>
      <p:sp>
        <p:nvSpPr>
          <p:cNvPr id="271" name="Google Shape;271;g1d0baf4a887_12_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g1d0baf4a887_12_56"/>
          <p:cNvSpPr>
            <a:spLocks noGrp="1"/>
          </p:cNvSpPr>
          <p:nvPr>
            <p:ph type="pic" idx="2"/>
          </p:nvPr>
        </p:nvSpPr>
        <p:spPr>
          <a:xfrm>
            <a:off x="5183188" y="987425"/>
            <a:ext cx="6172200" cy="4873625"/>
          </a:xfrm>
          <a:prstGeom prst="rect">
            <a:avLst/>
          </a:prstGeom>
          <a:noFill/>
          <a:ln>
            <a:noFill/>
          </a:ln>
        </p:spPr>
      </p:sp>
      <p:sp>
        <p:nvSpPr>
          <p:cNvPr id="273" name="Google Shape;273;g1d0baf4a887_12_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4" name="Google Shape;274;g1d0baf4a887_12_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g1d0baf4a887_12_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g1d0baf4a887_12_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77"/>
        <p:cNvGrpSpPr/>
        <p:nvPr/>
      </p:nvGrpSpPr>
      <p:grpSpPr>
        <a:xfrm>
          <a:off x="0" y="0"/>
          <a:ext cx="0" cy="0"/>
          <a:chOff x="0" y="0"/>
          <a:chExt cx="0" cy="0"/>
        </a:xfrm>
      </p:grpSpPr>
      <p:sp>
        <p:nvSpPr>
          <p:cNvPr id="278" name="Google Shape;278;g1d0baf4a887_12_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g1d0baf4a887_12_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g1d0baf4a887_12_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g1d0baf4a887_12_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g1d0baf4a887_12_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_Images &amp; Contents Layout">
  <p:cSld name="10_Images &amp; Contents Layout">
    <p:spTree>
      <p:nvGrpSpPr>
        <p:cNvPr id="1" name="Shape 18"/>
        <p:cNvGrpSpPr/>
        <p:nvPr/>
      </p:nvGrpSpPr>
      <p:grpSpPr>
        <a:xfrm>
          <a:off x="0" y="0"/>
          <a:ext cx="0" cy="0"/>
          <a:chOff x="0" y="0"/>
          <a:chExt cx="0" cy="0"/>
        </a:xfrm>
      </p:grpSpPr>
      <p:sp>
        <p:nvSpPr>
          <p:cNvPr id="19" name="Google Shape;19;p91"/>
          <p:cNvSpPr>
            <a:spLocks noGrp="1"/>
          </p:cNvSpPr>
          <p:nvPr>
            <p:ph type="pic" idx="2"/>
          </p:nvPr>
        </p:nvSpPr>
        <p:spPr>
          <a:xfrm>
            <a:off x="1679509" y="562895"/>
            <a:ext cx="3311968" cy="1800000"/>
          </a:xfrm>
          <a:prstGeom prst="rect">
            <a:avLst/>
          </a:prstGeom>
          <a:solidFill>
            <a:srgbClr val="F2F2F2"/>
          </a:solidFill>
          <a:ln>
            <a:noFill/>
          </a:ln>
        </p:spPr>
      </p:sp>
      <p:sp>
        <p:nvSpPr>
          <p:cNvPr id="20" name="Google Shape;20;p91"/>
          <p:cNvSpPr>
            <a:spLocks noGrp="1"/>
          </p:cNvSpPr>
          <p:nvPr>
            <p:ph type="pic" idx="3"/>
          </p:nvPr>
        </p:nvSpPr>
        <p:spPr>
          <a:xfrm>
            <a:off x="1679509" y="2531245"/>
            <a:ext cx="3311968" cy="1800000"/>
          </a:xfrm>
          <a:prstGeom prst="rect">
            <a:avLst/>
          </a:prstGeom>
          <a:solidFill>
            <a:srgbClr val="F2F2F2"/>
          </a:solidFill>
          <a:ln>
            <a:noFill/>
          </a:ln>
        </p:spPr>
      </p:sp>
      <p:sp>
        <p:nvSpPr>
          <p:cNvPr id="21" name="Google Shape;21;p91"/>
          <p:cNvSpPr>
            <a:spLocks noGrp="1"/>
          </p:cNvSpPr>
          <p:nvPr>
            <p:ph type="pic" idx="4"/>
          </p:nvPr>
        </p:nvSpPr>
        <p:spPr>
          <a:xfrm>
            <a:off x="1679509" y="4499595"/>
            <a:ext cx="3311968" cy="1800000"/>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83"/>
        <p:cNvGrpSpPr/>
        <p:nvPr/>
      </p:nvGrpSpPr>
      <p:grpSpPr>
        <a:xfrm>
          <a:off x="0" y="0"/>
          <a:ext cx="0" cy="0"/>
          <a:chOff x="0" y="0"/>
          <a:chExt cx="0" cy="0"/>
        </a:xfrm>
      </p:grpSpPr>
      <p:sp>
        <p:nvSpPr>
          <p:cNvPr id="284" name="Google Shape;284;g1d0baf4a887_12_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g1d0baf4a887_12_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g1d0baf4a887_12_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7" name="Google Shape;287;g1d0baf4a887_12_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8" name="Google Shape;288;g1d0baf4a887_12_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0_Style slide layout">
  <p:cSld name="10_Style slide layout">
    <p:spTree>
      <p:nvGrpSpPr>
        <p:cNvPr id="1" name="Shape 22"/>
        <p:cNvGrpSpPr/>
        <p:nvPr/>
      </p:nvGrpSpPr>
      <p:grpSpPr>
        <a:xfrm>
          <a:off x="0" y="0"/>
          <a:ext cx="0" cy="0"/>
          <a:chOff x="0" y="0"/>
          <a:chExt cx="0" cy="0"/>
        </a:xfrm>
      </p:grpSpPr>
      <p:sp>
        <p:nvSpPr>
          <p:cNvPr id="23" name="Google Shape;23;p92"/>
          <p:cNvSpPr/>
          <p:nvPr/>
        </p:nvSpPr>
        <p:spPr>
          <a:xfrm>
            <a:off x="5255664" y="3153398"/>
            <a:ext cx="6355221" cy="32461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 name="Google Shape;24;p92"/>
          <p:cNvSpPr>
            <a:spLocks noGrp="1"/>
          </p:cNvSpPr>
          <p:nvPr>
            <p:ph type="pic" idx="2"/>
          </p:nvPr>
        </p:nvSpPr>
        <p:spPr>
          <a:xfrm>
            <a:off x="588679" y="458495"/>
            <a:ext cx="9358626" cy="5369887"/>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gradFill>
          <a:gsLst>
            <a:gs pos="0">
              <a:srgbClr val="FFFFFF"/>
            </a:gs>
            <a:gs pos="41000">
              <a:srgbClr val="FFFFFF"/>
            </a:gs>
            <a:gs pos="75000">
              <a:srgbClr val="D8D8D8"/>
            </a:gs>
            <a:gs pos="97000">
              <a:srgbClr val="BFBFBF"/>
            </a:gs>
            <a:gs pos="100000">
              <a:srgbClr val="BFBFBF"/>
            </a:gs>
          </a:gsLst>
          <a:path path="circle">
            <a:fillToRect l="50000" t="50000" r="50000" b="50000"/>
          </a:path>
          <a:tileRect/>
        </a:gradFill>
        <a:effectLst/>
      </p:bgPr>
    </p:bg>
    <p:spTree>
      <p:nvGrpSpPr>
        <p:cNvPr id="1" name="Shape 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4.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7" r:id="rId1"/>
    <p:sldLayoutId id="214748365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g1c93c773687_2_0"/>
          <p:cNvSpPr txBox="1">
            <a:spLocks noGrp="1"/>
          </p:cNvSpPr>
          <p:nvPr>
            <p:ph type="title"/>
          </p:nvPr>
        </p:nvSpPr>
        <p:spPr>
          <a:xfrm>
            <a:off x="609600" y="548633"/>
            <a:ext cx="10972800" cy="495200"/>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endParaRPr/>
          </a:p>
        </p:txBody>
      </p:sp>
      <p:sp>
        <p:nvSpPr>
          <p:cNvPr id="85" name="Google Shape;85;g1c93c773687_2_0"/>
          <p:cNvSpPr txBox="1">
            <a:spLocks noGrp="1"/>
          </p:cNvSpPr>
          <p:nvPr>
            <p:ph type="body" idx="1"/>
          </p:nvPr>
        </p:nvSpPr>
        <p:spPr>
          <a:xfrm>
            <a:off x="609600" y="1536633"/>
            <a:ext cx="10972800" cy="4772800"/>
          </a:xfrm>
          <a:prstGeom prst="rect">
            <a:avLst/>
          </a:prstGeom>
          <a:noFill/>
          <a:ln>
            <a:noFill/>
          </a:ln>
        </p:spPr>
        <p:txBody>
          <a:bodyPr spcFirstLastPara="1" wrap="square" lIns="91425" tIns="91425" rIns="91425" bIns="91425" anchor="t" anchorCtr="0">
            <a:normAutofit/>
          </a:bodyPr>
          <a:lstStyle>
            <a:lvl1pPr marL="457200" marR="0" lvl="0" indent="-317500" algn="l" rtl="0">
              <a:lnSpc>
                <a:spcPct val="100000"/>
              </a:lnSpc>
              <a:spcBef>
                <a:spcPts val="0"/>
              </a:spcBef>
              <a:spcAft>
                <a:spcPts val="0"/>
              </a:spcAft>
              <a:buClr>
                <a:schemeClr val="dk1"/>
              </a:buClr>
              <a:buSzPts val="1400"/>
              <a:buFont typeface="Roboto"/>
              <a:buChar char="●"/>
              <a:defRPr sz="1867"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867"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Char char="■"/>
              <a:defRPr sz="1867"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Char char="●"/>
              <a:defRPr sz="1867"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Char char="○"/>
              <a:defRPr sz="1867"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Char char="■"/>
              <a:defRPr sz="1867"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Char char="●"/>
              <a:defRPr sz="1867"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Char char="○"/>
              <a:defRPr sz="1867"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Char char="■"/>
              <a:defRPr sz="1867"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g1d0baf4a887_7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1" name="Google Shape;141;g1d0baf4a887_7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Google Shape;142;g1d0baf4a887_7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g1d0baf4a887_7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4" name="Google Shape;144;g1d0baf4a887_7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g1d0baf4a887_12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6" name="Google Shape;216;g1d0baf4a887_12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7" name="Google Shape;217;g1d0baf4a887_12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8" name="Google Shape;218;g1d0baf4a887_12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9" name="Google Shape;219;g1d0baf4a887_12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free-powerpoint-templates-design.com/"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11.jp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hyperlink" Target="https://en.wikipedia.org/wiki/Economic_Community_of_Central_African_States" TargetMode="External"/><Relationship Id="rId5" Type="http://schemas.openxmlformats.org/officeDocument/2006/relationships/hyperlink" Target="https://en.wikipedia.org/wiki/Arab_Maghreb_Union" TargetMode="External"/><Relationship Id="rId4" Type="http://schemas.openxmlformats.org/officeDocument/2006/relationships/hyperlink" Target="https://en.wikipedia.org/wiki/Economic_Community_of_West_African_State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en.wikipedia.org/wiki/Economic_Community_of_Central_African_States" TargetMode="External"/><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hyperlink" Target="https://en.wikipedia.org/wiki/Economic_Community_of_West_African_Stat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en.wikipedia.org/wiki/Economic_Community_of_Central_African_States" TargetMode="External"/><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43.jpg"/><Relationship Id="rId5" Type="http://schemas.openxmlformats.org/officeDocument/2006/relationships/image" Target="../media/image41.png"/><Relationship Id="rId4" Type="http://schemas.openxmlformats.org/officeDocument/2006/relationships/hyperlink" Target="https://en.wikipedia.org/wiki/Economic_Community_of_West_African_Stat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1.jp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8.xml"/><Relationship Id="rId1" Type="http://schemas.openxmlformats.org/officeDocument/2006/relationships/slideLayout" Target="../slideLayouts/slideLayout39.xml"/><Relationship Id="rId4" Type="http://schemas.openxmlformats.org/officeDocument/2006/relationships/image" Target="../media/image7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74.emf"/></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78.png"/><Relationship Id="rId4" Type="http://schemas.openxmlformats.org/officeDocument/2006/relationships/image" Target="../media/image77.emf"/></Relationships>
</file>

<file path=ppt/slides/_rels/slide5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4.xml"/><Relationship Id="rId1" Type="http://schemas.openxmlformats.org/officeDocument/2006/relationships/slideLayout" Target="../slideLayouts/slideLayout50.xml"/><Relationship Id="rId5" Type="http://schemas.openxmlformats.org/officeDocument/2006/relationships/image" Target="../media/image78.pn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3.xml"/><Relationship Id="rId5" Type="http://schemas.openxmlformats.org/officeDocument/2006/relationships/image" Target="../media/image78.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0">
            <a:hlinkClick r:id="rId3"/>
          </p:cNvPr>
          <p:cNvSpPr txBox="1"/>
          <p:nvPr/>
        </p:nvSpPr>
        <p:spPr>
          <a:xfrm>
            <a:off x="0" y="6535579"/>
            <a:ext cx="12191852"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sng" strike="noStrike" cap="none">
                <a:solidFill>
                  <a:schemeClr val="lt1"/>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http://www.free-powerpoint-templates-design.com</a:t>
            </a:r>
            <a:endParaRPr sz="1000" b="0" i="0" u="none" strike="noStrike" cap="none">
              <a:solidFill>
                <a:schemeClr val="lt1"/>
              </a:solidFill>
              <a:latin typeface="Arial"/>
              <a:ea typeface="Arial"/>
              <a:cs typeface="Arial"/>
              <a:sym typeface="Arial"/>
            </a:endParaRPr>
          </a:p>
        </p:txBody>
      </p:sp>
      <p:sp>
        <p:nvSpPr>
          <p:cNvPr id="294" name="Google Shape;294;p10"/>
          <p:cNvSpPr txBox="1"/>
          <p:nvPr/>
        </p:nvSpPr>
        <p:spPr>
          <a:xfrm>
            <a:off x="0" y="3959509"/>
            <a:ext cx="12192000" cy="92328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262626"/>
                </a:solidFill>
                <a:latin typeface="Arial"/>
                <a:ea typeface="Arial"/>
                <a:cs typeface="Arial"/>
                <a:sym typeface="Arial"/>
              </a:rPr>
              <a:t>New Warehouse Establishment</a:t>
            </a:r>
            <a:endParaRPr sz="5400" b="0" i="0" u="none" strike="noStrike" cap="none">
              <a:solidFill>
                <a:srgbClr val="262626"/>
              </a:solidFill>
              <a:latin typeface="Arial"/>
              <a:ea typeface="Arial"/>
              <a:cs typeface="Arial"/>
              <a:sym typeface="Arial"/>
            </a:endParaRPr>
          </a:p>
        </p:txBody>
      </p:sp>
      <p:sp>
        <p:nvSpPr>
          <p:cNvPr id="295" name="Google Shape;295;p10"/>
          <p:cNvSpPr/>
          <p:nvPr/>
        </p:nvSpPr>
        <p:spPr>
          <a:xfrm>
            <a:off x="4213838" y="2847515"/>
            <a:ext cx="3710777" cy="52615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96" name="Google Shape;296;p10"/>
          <p:cNvPicPr preferRelativeResize="0"/>
          <p:nvPr/>
        </p:nvPicPr>
        <p:blipFill rotWithShape="1">
          <a:blip r:embed="rId4">
            <a:alphaModFix/>
          </a:blip>
          <a:srcRect/>
          <a:stretch/>
        </p:blipFill>
        <p:spPr>
          <a:xfrm>
            <a:off x="119127" y="122098"/>
            <a:ext cx="902286" cy="877900"/>
          </a:xfrm>
          <a:prstGeom prst="rect">
            <a:avLst/>
          </a:prstGeom>
          <a:noFill/>
          <a:ln>
            <a:noFill/>
          </a:ln>
        </p:spPr>
      </p:pic>
      <p:pic>
        <p:nvPicPr>
          <p:cNvPr id="297" name="Google Shape;297;p10"/>
          <p:cNvPicPr preferRelativeResize="0"/>
          <p:nvPr/>
        </p:nvPicPr>
        <p:blipFill rotWithShape="1">
          <a:blip r:embed="rId5">
            <a:alphaModFix/>
          </a:blip>
          <a:srcRect/>
          <a:stretch/>
        </p:blipFill>
        <p:spPr>
          <a:xfrm>
            <a:off x="11060849" y="122098"/>
            <a:ext cx="1012024" cy="951058"/>
          </a:xfrm>
          <a:prstGeom prst="rect">
            <a:avLst/>
          </a:prstGeom>
          <a:noFill/>
          <a:ln>
            <a:noFill/>
          </a:ln>
        </p:spPr>
      </p:pic>
      <p:pic>
        <p:nvPicPr>
          <p:cNvPr id="298" name="Google Shape;298;p10" descr="Logo, company name&#10;&#10;Description automatically generated"/>
          <p:cNvPicPr preferRelativeResize="0"/>
          <p:nvPr/>
        </p:nvPicPr>
        <p:blipFill rotWithShape="1">
          <a:blip r:embed="rId6">
            <a:alphaModFix/>
          </a:blip>
          <a:srcRect/>
          <a:stretch/>
        </p:blipFill>
        <p:spPr>
          <a:xfrm>
            <a:off x="3094454" y="370899"/>
            <a:ext cx="5705417" cy="3513336"/>
          </a:xfrm>
          <a:prstGeom prst="rect">
            <a:avLst/>
          </a:prstGeom>
          <a:noFill/>
          <a:ln>
            <a:noFill/>
          </a:ln>
        </p:spPr>
      </p:pic>
      <p:pic>
        <p:nvPicPr>
          <p:cNvPr id="299" name="Google Shape;299;p10"/>
          <p:cNvPicPr preferRelativeResize="0"/>
          <p:nvPr/>
        </p:nvPicPr>
        <p:blipFill rotWithShape="1">
          <a:blip r:embed="rId7">
            <a:alphaModFix/>
          </a:blip>
          <a:srcRect/>
          <a:stretch/>
        </p:blipFill>
        <p:spPr>
          <a:xfrm>
            <a:off x="7649938" y="5943521"/>
            <a:ext cx="4541914" cy="914479"/>
          </a:xfrm>
          <a:prstGeom prst="rect">
            <a:avLst/>
          </a:prstGeom>
          <a:noFill/>
          <a:ln>
            <a:noFill/>
          </a:ln>
        </p:spPr>
      </p:pic>
      <p:sp>
        <p:nvSpPr>
          <p:cNvPr id="300" name="Google Shape;300;p10"/>
          <p:cNvSpPr txBox="1"/>
          <p:nvPr/>
        </p:nvSpPr>
        <p:spPr>
          <a:xfrm>
            <a:off x="1021413" y="5600541"/>
            <a:ext cx="3687096"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Madir Kali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Jamia Begum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Anantha Krishna Bhatt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Akshatha Hombegowda</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Abdul Halim Bin Abdul Hamid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301" name="Google Shape;301;p10"/>
          <p:cNvPicPr preferRelativeResize="0"/>
          <p:nvPr/>
        </p:nvPicPr>
        <p:blipFill rotWithShape="1">
          <a:blip r:embed="rId8">
            <a:alphaModFix/>
          </a:blip>
          <a:srcRect/>
          <a:stretch/>
        </p:blipFill>
        <p:spPr>
          <a:xfrm>
            <a:off x="113030" y="5765202"/>
            <a:ext cx="908383" cy="8230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3"/>
          <p:cNvSpPr txBox="1">
            <a:spLocks noGrp="1"/>
          </p:cNvSpPr>
          <p:nvPr>
            <p:ph type="body" idx="1"/>
          </p:nvPr>
        </p:nvSpPr>
        <p:spPr>
          <a:xfrm>
            <a:off x="323530" y="339509"/>
            <a:ext cx="4248598" cy="724247"/>
          </a:xfrm>
          <a:prstGeom prst="rect">
            <a:avLst/>
          </a:prstGeom>
          <a:solidFill>
            <a:srgbClr val="CCC0D9"/>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4400">
                <a:latin typeface="Arial"/>
                <a:ea typeface="Arial"/>
                <a:cs typeface="Arial"/>
                <a:sym typeface="Arial"/>
              </a:rPr>
              <a:t>RESOURCES</a:t>
            </a:r>
            <a:endParaRPr sz="4400">
              <a:latin typeface="Arial"/>
              <a:ea typeface="Arial"/>
              <a:cs typeface="Arial"/>
              <a:sym typeface="Arial"/>
            </a:endParaRPr>
          </a:p>
        </p:txBody>
      </p:sp>
      <p:grpSp>
        <p:nvGrpSpPr>
          <p:cNvPr id="603" name="Google Shape;603;p13"/>
          <p:cNvGrpSpPr/>
          <p:nvPr/>
        </p:nvGrpSpPr>
        <p:grpSpPr>
          <a:xfrm>
            <a:off x="-421153" y="889308"/>
            <a:ext cx="5988344" cy="5968692"/>
            <a:chOff x="2492292" y="1422453"/>
            <a:chExt cx="4408445" cy="4393977"/>
          </a:xfrm>
        </p:grpSpPr>
        <p:sp>
          <p:nvSpPr>
            <p:cNvPr id="604" name="Google Shape;604;p13"/>
            <p:cNvSpPr/>
            <p:nvPr/>
          </p:nvSpPr>
          <p:spPr>
            <a:xfrm>
              <a:off x="3229303" y="2136064"/>
              <a:ext cx="2952328" cy="2952328"/>
            </a:xfrm>
            <a:prstGeom prst="roundRect">
              <a:avLst>
                <a:gd name="adj" fmla="val 8924"/>
              </a:avLst>
            </a:prstGeom>
            <a:gradFill>
              <a:gsLst>
                <a:gs pos="0">
                  <a:srgbClr val="D8D8D8"/>
                </a:gs>
                <a:gs pos="100000">
                  <a:srgbClr val="EAEAEA"/>
                </a:gs>
              </a:gsLst>
              <a:lin ang="5400000" scaled="0"/>
            </a:gradFill>
            <a:ln w="158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nvGrpSpPr>
            <p:cNvPr id="605" name="Google Shape;605;p13"/>
            <p:cNvGrpSpPr/>
            <p:nvPr/>
          </p:nvGrpSpPr>
          <p:grpSpPr>
            <a:xfrm>
              <a:off x="2492292" y="1959224"/>
              <a:ext cx="2213930" cy="2189728"/>
              <a:chOff x="2492292" y="1959224"/>
              <a:chExt cx="2213930" cy="2189728"/>
            </a:xfrm>
          </p:grpSpPr>
          <p:sp>
            <p:nvSpPr>
              <p:cNvPr id="606" name="Google Shape;606;p13"/>
              <p:cNvSpPr/>
              <p:nvPr/>
            </p:nvSpPr>
            <p:spPr>
              <a:xfrm>
                <a:off x="3153941" y="3508648"/>
                <a:ext cx="74524" cy="579711"/>
              </a:xfrm>
              <a:custGeom>
                <a:avLst/>
                <a:gdLst/>
                <a:ahLst/>
                <a:cxnLst/>
                <a:rect l="l" t="t" r="r" b="b"/>
                <a:pathLst>
                  <a:path w="86095" h="669722" extrusionOk="0">
                    <a:moveTo>
                      <a:pt x="86095" y="0"/>
                    </a:moveTo>
                    <a:lnTo>
                      <a:pt x="86095" y="669722"/>
                    </a:lnTo>
                    <a:cubicBezTo>
                      <a:pt x="37270" y="664431"/>
                      <a:pt x="0" y="622599"/>
                      <a:pt x="0" y="572062"/>
                    </a:cubicBezTo>
                    <a:lnTo>
                      <a:pt x="0" y="97660"/>
                    </a:lnTo>
                    <a:cubicBezTo>
                      <a:pt x="0" y="47123"/>
                      <a:pt x="37270" y="5291"/>
                      <a:pt x="86095" y="0"/>
                    </a:cubicBezTo>
                    <a:close/>
                  </a:path>
                </a:pathLst>
              </a:custGeom>
              <a:gradFill>
                <a:gsLst>
                  <a:gs pos="0">
                    <a:srgbClr val="095880"/>
                  </a:gs>
                  <a:gs pos="100000">
                    <a:srgbClr val="095880"/>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607" name="Google Shape;607;p13"/>
              <p:cNvSpPr/>
              <p:nvPr/>
            </p:nvSpPr>
            <p:spPr>
              <a:xfrm rot="2775881">
                <a:off x="3014447" y="2081590"/>
                <a:ext cx="1169619" cy="1944996"/>
              </a:xfrm>
              <a:custGeom>
                <a:avLst/>
                <a:gdLst/>
                <a:ahLst/>
                <a:cxnLst/>
                <a:rect l="l" t="t" r="r" b="b"/>
                <a:pathLst>
                  <a:path w="1169619" h="1944996" extrusionOk="0">
                    <a:moveTo>
                      <a:pt x="584810" y="0"/>
                    </a:moveTo>
                    <a:lnTo>
                      <a:pt x="1169619" y="623373"/>
                    </a:lnTo>
                    <a:lnTo>
                      <a:pt x="914933" y="623373"/>
                    </a:lnTo>
                    <a:lnTo>
                      <a:pt x="944110" y="1944996"/>
                    </a:lnTo>
                    <a:lnTo>
                      <a:pt x="280768" y="1310310"/>
                    </a:lnTo>
                    <a:lnTo>
                      <a:pt x="265603" y="623373"/>
                    </a:lnTo>
                    <a:lnTo>
                      <a:pt x="0" y="6233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grpSp>
          <p:nvGrpSpPr>
            <p:cNvPr id="608" name="Google Shape;608;p13"/>
            <p:cNvGrpSpPr/>
            <p:nvPr/>
          </p:nvGrpSpPr>
          <p:grpSpPr>
            <a:xfrm rot="5400000">
              <a:off x="4139266" y="1434554"/>
              <a:ext cx="2213930" cy="2189728"/>
              <a:chOff x="2526861" y="1959225"/>
              <a:chExt cx="2213930" cy="2189728"/>
            </a:xfrm>
          </p:grpSpPr>
          <p:sp>
            <p:nvSpPr>
              <p:cNvPr id="609" name="Google Shape;609;p13"/>
              <p:cNvSpPr/>
              <p:nvPr/>
            </p:nvSpPr>
            <p:spPr>
              <a:xfrm>
                <a:off x="3179867" y="3508648"/>
                <a:ext cx="74524" cy="579711"/>
              </a:xfrm>
              <a:custGeom>
                <a:avLst/>
                <a:gdLst/>
                <a:ahLst/>
                <a:cxnLst/>
                <a:rect l="l" t="t" r="r" b="b"/>
                <a:pathLst>
                  <a:path w="86095" h="669722" extrusionOk="0">
                    <a:moveTo>
                      <a:pt x="86095" y="0"/>
                    </a:moveTo>
                    <a:lnTo>
                      <a:pt x="86095" y="669722"/>
                    </a:lnTo>
                    <a:cubicBezTo>
                      <a:pt x="37270" y="664431"/>
                      <a:pt x="0" y="622599"/>
                      <a:pt x="0" y="572062"/>
                    </a:cubicBezTo>
                    <a:lnTo>
                      <a:pt x="0" y="97660"/>
                    </a:lnTo>
                    <a:cubicBezTo>
                      <a:pt x="0" y="47123"/>
                      <a:pt x="37270" y="5291"/>
                      <a:pt x="86095" y="0"/>
                    </a:cubicBezTo>
                    <a:close/>
                  </a:path>
                </a:pathLst>
              </a:custGeom>
              <a:gradFill>
                <a:gsLst>
                  <a:gs pos="0">
                    <a:srgbClr val="2D7C91"/>
                  </a:gs>
                  <a:gs pos="100000">
                    <a:srgbClr val="2D7C9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610" name="Google Shape;610;p13"/>
              <p:cNvSpPr/>
              <p:nvPr/>
            </p:nvSpPr>
            <p:spPr>
              <a:xfrm rot="2775881">
                <a:off x="3049016" y="2081591"/>
                <a:ext cx="1169619" cy="1944996"/>
              </a:xfrm>
              <a:custGeom>
                <a:avLst/>
                <a:gdLst/>
                <a:ahLst/>
                <a:cxnLst/>
                <a:rect l="l" t="t" r="r" b="b"/>
                <a:pathLst>
                  <a:path w="1169619" h="1944996" extrusionOk="0">
                    <a:moveTo>
                      <a:pt x="584810" y="0"/>
                    </a:moveTo>
                    <a:lnTo>
                      <a:pt x="1169619" y="623373"/>
                    </a:lnTo>
                    <a:lnTo>
                      <a:pt x="914933" y="623373"/>
                    </a:lnTo>
                    <a:lnTo>
                      <a:pt x="944110" y="1944996"/>
                    </a:lnTo>
                    <a:lnTo>
                      <a:pt x="280768" y="1310310"/>
                    </a:lnTo>
                    <a:lnTo>
                      <a:pt x="265603" y="623373"/>
                    </a:lnTo>
                    <a:lnTo>
                      <a:pt x="0" y="62337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grpSp>
          <p:nvGrpSpPr>
            <p:cNvPr id="611" name="Google Shape;611;p13"/>
            <p:cNvGrpSpPr/>
            <p:nvPr/>
          </p:nvGrpSpPr>
          <p:grpSpPr>
            <a:xfrm rot="10800000">
              <a:off x="4686807" y="3114545"/>
              <a:ext cx="2213930" cy="2189728"/>
              <a:chOff x="2526860" y="1959224"/>
              <a:chExt cx="2213930" cy="2189728"/>
            </a:xfrm>
          </p:grpSpPr>
          <p:sp>
            <p:nvSpPr>
              <p:cNvPr id="612" name="Google Shape;612;p13"/>
              <p:cNvSpPr/>
              <p:nvPr/>
            </p:nvSpPr>
            <p:spPr>
              <a:xfrm>
                <a:off x="3179867" y="3508648"/>
                <a:ext cx="74524" cy="579711"/>
              </a:xfrm>
              <a:custGeom>
                <a:avLst/>
                <a:gdLst/>
                <a:ahLst/>
                <a:cxnLst/>
                <a:rect l="l" t="t" r="r" b="b"/>
                <a:pathLst>
                  <a:path w="86095" h="669722" extrusionOk="0">
                    <a:moveTo>
                      <a:pt x="86095" y="0"/>
                    </a:moveTo>
                    <a:lnTo>
                      <a:pt x="86095" y="669722"/>
                    </a:lnTo>
                    <a:cubicBezTo>
                      <a:pt x="37270" y="664431"/>
                      <a:pt x="0" y="622599"/>
                      <a:pt x="0" y="572062"/>
                    </a:cubicBezTo>
                    <a:lnTo>
                      <a:pt x="0" y="97660"/>
                    </a:lnTo>
                    <a:cubicBezTo>
                      <a:pt x="0" y="47123"/>
                      <a:pt x="37270" y="5291"/>
                      <a:pt x="86095" y="0"/>
                    </a:cubicBezTo>
                    <a:close/>
                  </a:path>
                </a:pathLst>
              </a:custGeom>
              <a:gradFill>
                <a:gsLst>
                  <a:gs pos="0">
                    <a:srgbClr val="2D8974"/>
                  </a:gs>
                  <a:gs pos="100000">
                    <a:srgbClr val="2D8974"/>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613" name="Google Shape;613;p13"/>
              <p:cNvSpPr/>
              <p:nvPr/>
            </p:nvSpPr>
            <p:spPr>
              <a:xfrm rot="2775881">
                <a:off x="3049015" y="2081590"/>
                <a:ext cx="1169619" cy="1944996"/>
              </a:xfrm>
              <a:custGeom>
                <a:avLst/>
                <a:gdLst/>
                <a:ahLst/>
                <a:cxnLst/>
                <a:rect l="l" t="t" r="r" b="b"/>
                <a:pathLst>
                  <a:path w="1169619" h="1944996" extrusionOk="0">
                    <a:moveTo>
                      <a:pt x="584810" y="0"/>
                    </a:moveTo>
                    <a:lnTo>
                      <a:pt x="1169619" y="623373"/>
                    </a:lnTo>
                    <a:lnTo>
                      <a:pt x="914933" y="623373"/>
                    </a:lnTo>
                    <a:lnTo>
                      <a:pt x="944110" y="1944996"/>
                    </a:lnTo>
                    <a:lnTo>
                      <a:pt x="280768" y="1310310"/>
                    </a:lnTo>
                    <a:lnTo>
                      <a:pt x="265603" y="623373"/>
                    </a:lnTo>
                    <a:lnTo>
                      <a:pt x="0" y="62337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grpSp>
          <p:nvGrpSpPr>
            <p:cNvPr id="614" name="Google Shape;614;p13"/>
            <p:cNvGrpSpPr/>
            <p:nvPr/>
          </p:nvGrpSpPr>
          <p:grpSpPr>
            <a:xfrm rot="-5400000">
              <a:off x="3054970" y="3614601"/>
              <a:ext cx="2213930" cy="2189728"/>
              <a:chOff x="2510459" y="1959224"/>
              <a:chExt cx="2213930" cy="2189728"/>
            </a:xfrm>
          </p:grpSpPr>
          <p:sp>
            <p:nvSpPr>
              <p:cNvPr id="615" name="Google Shape;615;p13"/>
              <p:cNvSpPr/>
              <p:nvPr/>
            </p:nvSpPr>
            <p:spPr>
              <a:xfrm>
                <a:off x="3162583" y="3508648"/>
                <a:ext cx="74524" cy="579711"/>
              </a:xfrm>
              <a:custGeom>
                <a:avLst/>
                <a:gdLst/>
                <a:ahLst/>
                <a:cxnLst/>
                <a:rect l="l" t="t" r="r" b="b"/>
                <a:pathLst>
                  <a:path w="86095" h="669722" extrusionOk="0">
                    <a:moveTo>
                      <a:pt x="86095" y="0"/>
                    </a:moveTo>
                    <a:lnTo>
                      <a:pt x="86095" y="669722"/>
                    </a:lnTo>
                    <a:cubicBezTo>
                      <a:pt x="37270" y="664431"/>
                      <a:pt x="0" y="622599"/>
                      <a:pt x="0" y="572062"/>
                    </a:cubicBezTo>
                    <a:lnTo>
                      <a:pt x="0" y="97660"/>
                    </a:lnTo>
                    <a:cubicBezTo>
                      <a:pt x="0" y="47123"/>
                      <a:pt x="37270" y="5291"/>
                      <a:pt x="86095" y="0"/>
                    </a:cubicBezTo>
                    <a:close/>
                  </a:path>
                </a:pathLst>
              </a:custGeom>
              <a:gradFill>
                <a:gsLst>
                  <a:gs pos="0">
                    <a:srgbClr val="B54A08"/>
                  </a:gs>
                  <a:gs pos="100000">
                    <a:srgbClr val="84991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616" name="Google Shape;616;p13"/>
              <p:cNvSpPr/>
              <p:nvPr/>
            </p:nvSpPr>
            <p:spPr>
              <a:xfrm rot="2775881">
                <a:off x="3032614" y="2081590"/>
                <a:ext cx="1169619" cy="1944996"/>
              </a:xfrm>
              <a:custGeom>
                <a:avLst/>
                <a:gdLst/>
                <a:ahLst/>
                <a:cxnLst/>
                <a:rect l="l" t="t" r="r" b="b"/>
                <a:pathLst>
                  <a:path w="1169619" h="1944996" extrusionOk="0">
                    <a:moveTo>
                      <a:pt x="584810" y="0"/>
                    </a:moveTo>
                    <a:lnTo>
                      <a:pt x="1169619" y="623373"/>
                    </a:lnTo>
                    <a:lnTo>
                      <a:pt x="914933" y="623373"/>
                    </a:lnTo>
                    <a:lnTo>
                      <a:pt x="944110" y="1944996"/>
                    </a:lnTo>
                    <a:lnTo>
                      <a:pt x="280768" y="1310310"/>
                    </a:lnTo>
                    <a:lnTo>
                      <a:pt x="265603" y="623373"/>
                    </a:lnTo>
                    <a:lnTo>
                      <a:pt x="0" y="62337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617" name="Google Shape;617;p13"/>
            <p:cNvSpPr txBox="1"/>
            <p:nvPr/>
          </p:nvSpPr>
          <p:spPr>
            <a:xfrm rot="-2700000">
              <a:off x="3069817" y="2907295"/>
              <a:ext cx="945400" cy="47578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Supply Chain &amp;</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Sales Manager- China</a:t>
              </a:r>
              <a:endParaRPr sz="1200" b="0" i="0" u="none" strike="noStrike" cap="none">
                <a:solidFill>
                  <a:schemeClr val="lt1"/>
                </a:solidFill>
                <a:latin typeface="Arial"/>
                <a:ea typeface="Arial"/>
                <a:cs typeface="Arial"/>
                <a:sym typeface="Arial"/>
              </a:endParaRPr>
            </a:p>
          </p:txBody>
        </p:sp>
        <p:sp>
          <p:nvSpPr>
            <p:cNvPr id="618" name="Google Shape;618;p13"/>
            <p:cNvSpPr txBox="1"/>
            <p:nvPr/>
          </p:nvSpPr>
          <p:spPr>
            <a:xfrm rot="2700000">
              <a:off x="4642047" y="2236174"/>
              <a:ext cx="1010238" cy="47578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Supply Chain &amp; Sales Manager - Africa</a:t>
              </a:r>
              <a:endParaRPr sz="1200" b="0" i="0" u="none" strike="noStrike" cap="none">
                <a:solidFill>
                  <a:schemeClr val="lt1"/>
                </a:solidFill>
                <a:latin typeface="Arial"/>
                <a:ea typeface="Arial"/>
                <a:cs typeface="Arial"/>
                <a:sym typeface="Arial"/>
              </a:endParaRPr>
            </a:p>
          </p:txBody>
        </p:sp>
        <p:sp>
          <p:nvSpPr>
            <p:cNvPr id="619" name="Google Shape;619;p13"/>
            <p:cNvSpPr txBox="1"/>
            <p:nvPr/>
          </p:nvSpPr>
          <p:spPr>
            <a:xfrm rot="-2700000">
              <a:off x="5382256" y="3812171"/>
              <a:ext cx="985547" cy="6117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Legal &amp; Compliance Manager</a:t>
              </a:r>
              <a:endParaRPr sz="1600" b="0" i="0" u="none" strike="noStrike" cap="none">
                <a:solidFill>
                  <a:srgbClr val="000000"/>
                </a:solidFill>
                <a:latin typeface="Arial"/>
                <a:ea typeface="Arial"/>
                <a:cs typeface="Arial"/>
                <a:sym typeface="Arial"/>
              </a:endParaRPr>
            </a:p>
          </p:txBody>
        </p:sp>
        <p:sp>
          <p:nvSpPr>
            <p:cNvPr id="620" name="Google Shape;620;p13"/>
            <p:cNvSpPr txBox="1"/>
            <p:nvPr/>
          </p:nvSpPr>
          <p:spPr>
            <a:xfrm rot="2700000">
              <a:off x="3778414" y="4539826"/>
              <a:ext cx="975393" cy="4757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Finance Manager</a:t>
              </a:r>
              <a:endParaRPr sz="1800" b="0" i="0" u="none" strike="noStrike" cap="none">
                <a:solidFill>
                  <a:schemeClr val="lt1"/>
                </a:solidFill>
                <a:latin typeface="Arial"/>
                <a:ea typeface="Arial"/>
                <a:cs typeface="Arial"/>
                <a:sym typeface="Arial"/>
              </a:endParaRPr>
            </a:p>
          </p:txBody>
        </p:sp>
      </p:grpSp>
      <p:sp>
        <p:nvSpPr>
          <p:cNvPr id="621" name="Google Shape;621;p13"/>
          <p:cNvSpPr txBox="1"/>
          <p:nvPr/>
        </p:nvSpPr>
        <p:spPr>
          <a:xfrm>
            <a:off x="8374274" y="848910"/>
            <a:ext cx="3000242" cy="403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3F3F3F"/>
              </a:solidFill>
              <a:latin typeface="Arial"/>
              <a:ea typeface="Arial"/>
              <a:cs typeface="Arial"/>
              <a:sym typeface="Arial"/>
            </a:endParaRPr>
          </a:p>
        </p:txBody>
      </p:sp>
      <p:sp>
        <p:nvSpPr>
          <p:cNvPr id="622" name="Google Shape;622;p13"/>
          <p:cNvSpPr txBox="1"/>
          <p:nvPr/>
        </p:nvSpPr>
        <p:spPr>
          <a:xfrm>
            <a:off x="1811301" y="3549611"/>
            <a:ext cx="169012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Project Manager</a:t>
            </a:r>
            <a:endParaRPr sz="1400" b="1" i="0" u="none" strike="noStrike" cap="none">
              <a:solidFill>
                <a:srgbClr val="3F3F3F"/>
              </a:solidFill>
              <a:latin typeface="Arial"/>
              <a:ea typeface="Arial"/>
              <a:cs typeface="Arial"/>
              <a:sym typeface="Arial"/>
            </a:endParaRPr>
          </a:p>
        </p:txBody>
      </p:sp>
      <p:grpSp>
        <p:nvGrpSpPr>
          <p:cNvPr id="623" name="Google Shape;623;p13"/>
          <p:cNvGrpSpPr/>
          <p:nvPr/>
        </p:nvGrpSpPr>
        <p:grpSpPr>
          <a:xfrm rot="2669875">
            <a:off x="1091165" y="4612504"/>
            <a:ext cx="449669" cy="441288"/>
            <a:chOff x="3996113" y="4291176"/>
            <a:chExt cx="336512" cy="335048"/>
          </a:xfrm>
        </p:grpSpPr>
        <p:sp>
          <p:nvSpPr>
            <p:cNvPr id="624" name="Google Shape;624;p13"/>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3"/>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3"/>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7" name="Google Shape;627;p13"/>
          <p:cNvGrpSpPr/>
          <p:nvPr/>
        </p:nvGrpSpPr>
        <p:grpSpPr>
          <a:xfrm rot="-3102397">
            <a:off x="3307268" y="4950120"/>
            <a:ext cx="424540" cy="456532"/>
            <a:chOff x="3532345" y="3362635"/>
            <a:chExt cx="339328" cy="336275"/>
          </a:xfrm>
        </p:grpSpPr>
        <p:sp>
          <p:nvSpPr>
            <p:cNvPr id="628" name="Google Shape;628;p13"/>
            <p:cNvSpPr/>
            <p:nvPr/>
          </p:nvSpPr>
          <p:spPr>
            <a:xfrm>
              <a:off x="3819385" y="3493258"/>
              <a:ext cx="32" cy="32"/>
            </a:xfrm>
            <a:custGeom>
              <a:avLst/>
              <a:gdLst/>
              <a:ahLst/>
              <a:cxnLst/>
              <a:rect l="l" t="t" r="r" b="b"/>
              <a:pathLst>
                <a:path w="1" h="1" extrusionOk="0">
                  <a:moveTo>
                    <a:pt x="0" y="1"/>
                  </a:move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3"/>
            <p:cNvSpPr/>
            <p:nvPr/>
          </p:nvSpPr>
          <p:spPr>
            <a:xfrm>
              <a:off x="3819385" y="3493258"/>
              <a:ext cx="32" cy="32"/>
            </a:xfrm>
            <a:custGeom>
              <a:avLst/>
              <a:gdLst/>
              <a:ahLst/>
              <a:cxnLst/>
              <a:rect l="l" t="t" r="r" b="b"/>
              <a:pathLst>
                <a:path w="1" h="1" extrusionOk="0">
                  <a:moveTo>
                    <a:pt x="0" y="1"/>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3"/>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3"/>
            <p:cNvSpPr/>
            <p:nvPr/>
          </p:nvSpPr>
          <p:spPr>
            <a:xfrm>
              <a:off x="3819385" y="3493258"/>
              <a:ext cx="32" cy="32"/>
            </a:xfrm>
            <a:custGeom>
              <a:avLst/>
              <a:gdLst/>
              <a:ahLst/>
              <a:cxnLst/>
              <a:rect l="l" t="t" r="r" b="b"/>
              <a:pathLst>
                <a:path w="1" h="1" extrusionOk="0">
                  <a:moveTo>
                    <a:pt x="0" y="1"/>
                  </a:move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3"/>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 name="Google Shape;633;p13"/>
          <p:cNvGrpSpPr/>
          <p:nvPr/>
        </p:nvGrpSpPr>
        <p:grpSpPr>
          <a:xfrm rot="2817586">
            <a:off x="1436257" y="2408518"/>
            <a:ext cx="435117" cy="357944"/>
            <a:chOff x="2661459" y="2015001"/>
            <a:chExt cx="322508" cy="273494"/>
          </a:xfrm>
        </p:grpSpPr>
        <p:sp>
          <p:nvSpPr>
            <p:cNvPr id="634" name="Google Shape;634;p13"/>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3"/>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6" name="Google Shape;636;p13"/>
          <p:cNvGrpSpPr/>
          <p:nvPr/>
        </p:nvGrpSpPr>
        <p:grpSpPr>
          <a:xfrm rot="-2750115">
            <a:off x="3642261" y="2721770"/>
            <a:ext cx="420808" cy="382038"/>
            <a:chOff x="2661459" y="2015001"/>
            <a:chExt cx="322508" cy="273494"/>
          </a:xfrm>
        </p:grpSpPr>
        <p:sp>
          <p:nvSpPr>
            <p:cNvPr id="637" name="Google Shape;637;p13"/>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3"/>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9" name="Google Shape;639;p13"/>
          <p:cNvSpPr/>
          <p:nvPr/>
        </p:nvSpPr>
        <p:spPr>
          <a:xfrm>
            <a:off x="2373772" y="3907204"/>
            <a:ext cx="398496" cy="415068"/>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3"/>
          <p:cNvSpPr txBox="1"/>
          <p:nvPr/>
        </p:nvSpPr>
        <p:spPr>
          <a:xfrm>
            <a:off x="5810865" y="339509"/>
            <a:ext cx="6282812" cy="769441"/>
          </a:xfrm>
          <a:prstGeom prst="rect">
            <a:avLst/>
          </a:prstGeom>
          <a:solidFill>
            <a:srgbClr val="CCC0D9"/>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PROJECT OVERVIEW</a:t>
            </a:r>
            <a:endParaRPr/>
          </a:p>
        </p:txBody>
      </p:sp>
      <p:pic>
        <p:nvPicPr>
          <p:cNvPr id="641" name="Google Shape;641;p13"/>
          <p:cNvPicPr preferRelativeResize="0"/>
          <p:nvPr/>
        </p:nvPicPr>
        <p:blipFill rotWithShape="1">
          <a:blip r:embed="rId3">
            <a:alphaModFix/>
          </a:blip>
          <a:srcRect/>
          <a:stretch/>
        </p:blipFill>
        <p:spPr>
          <a:xfrm>
            <a:off x="5074572" y="1682849"/>
            <a:ext cx="6888293" cy="4427637"/>
          </a:xfrm>
          <a:prstGeom prst="rect">
            <a:avLst/>
          </a:prstGeom>
          <a:solidFill>
            <a:schemeClr val="lt1"/>
          </a:solidFill>
          <a:ln w="25400" cap="flat" cmpd="sng">
            <a:solidFill>
              <a:schemeClr val="dk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5">
            <a:hlinkClick r:id="rId3"/>
          </p:cNvPr>
          <p:cNvSpPr txBox="1"/>
          <p:nvPr/>
        </p:nvSpPr>
        <p:spPr>
          <a:xfrm>
            <a:off x="0" y="6535579"/>
            <a:ext cx="12191852"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sng" strike="noStrike" cap="none">
                <a:solidFill>
                  <a:schemeClr val="lt1"/>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http://www.free-powerpoint-templates-design.com</a:t>
            </a:r>
            <a:endParaRPr sz="1000" b="0" i="0" u="none" strike="noStrike" cap="none">
              <a:solidFill>
                <a:schemeClr val="lt1"/>
              </a:solidFill>
              <a:latin typeface="Arial"/>
              <a:ea typeface="Arial"/>
              <a:cs typeface="Arial"/>
              <a:sym typeface="Arial"/>
            </a:endParaRPr>
          </a:p>
        </p:txBody>
      </p:sp>
      <p:sp>
        <p:nvSpPr>
          <p:cNvPr id="647" name="Google Shape;647;p15"/>
          <p:cNvSpPr txBox="1"/>
          <p:nvPr/>
        </p:nvSpPr>
        <p:spPr>
          <a:xfrm>
            <a:off x="0" y="4608031"/>
            <a:ext cx="12192000" cy="92333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262626"/>
                </a:solidFill>
                <a:latin typeface="Arial"/>
                <a:ea typeface="Arial"/>
                <a:cs typeface="Arial"/>
                <a:sym typeface="Arial"/>
              </a:rPr>
              <a:t>SUPPLY CHAIN &amp; SALES in CHINA</a:t>
            </a:r>
            <a:endParaRPr sz="5400" b="0" i="0" u="none" strike="noStrike" cap="none">
              <a:solidFill>
                <a:srgbClr val="262626"/>
              </a:solidFill>
              <a:latin typeface="Arial"/>
              <a:ea typeface="Arial"/>
              <a:cs typeface="Arial"/>
              <a:sym typeface="Arial"/>
            </a:endParaRPr>
          </a:p>
        </p:txBody>
      </p:sp>
      <p:grpSp>
        <p:nvGrpSpPr>
          <p:cNvPr id="648" name="Google Shape;648;p15"/>
          <p:cNvGrpSpPr/>
          <p:nvPr/>
        </p:nvGrpSpPr>
        <p:grpSpPr>
          <a:xfrm>
            <a:off x="2762046" y="-136234"/>
            <a:ext cx="6558935" cy="3901989"/>
            <a:chOff x="3112384" y="931200"/>
            <a:chExt cx="5729838" cy="3362664"/>
          </a:xfrm>
        </p:grpSpPr>
        <p:sp>
          <p:nvSpPr>
            <p:cNvPr id="649" name="Google Shape;649;p15"/>
            <p:cNvSpPr/>
            <p:nvPr/>
          </p:nvSpPr>
          <p:spPr>
            <a:xfrm>
              <a:off x="3155487" y="1552562"/>
              <a:ext cx="2117182" cy="2741302"/>
            </a:xfrm>
            <a:custGeom>
              <a:avLst/>
              <a:gdLst/>
              <a:ahLst/>
              <a:cxnLst/>
              <a:rect l="l" t="t" r="r" b="b"/>
              <a:pathLst>
                <a:path w="1906136" h="2468044" extrusionOk="0">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0" name="Google Shape;650;p15"/>
            <p:cNvSpPr/>
            <p:nvPr/>
          </p:nvSpPr>
          <p:spPr>
            <a:xfrm>
              <a:off x="4175803" y="931200"/>
              <a:ext cx="3324044" cy="1144795"/>
            </a:xfrm>
            <a:custGeom>
              <a:avLst/>
              <a:gdLst/>
              <a:ahLst/>
              <a:cxnLst/>
              <a:rect l="l" t="t" r="r" b="b"/>
              <a:pathLst>
                <a:path w="2992697" h="1030680" extrusionOk="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1" name="Google Shape;651;p15"/>
            <p:cNvSpPr/>
            <p:nvPr/>
          </p:nvSpPr>
          <p:spPr>
            <a:xfrm>
              <a:off x="4248214" y="1313258"/>
              <a:ext cx="37930" cy="17241"/>
            </a:xfrm>
            <a:custGeom>
              <a:avLst/>
              <a:gdLst/>
              <a:ahLst/>
              <a:cxnLst/>
              <a:rect l="l" t="t" r="r" b="b"/>
              <a:pathLst>
                <a:path w="34149" h="15522" extrusionOk="0">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2" name="Google Shape;652;p15"/>
            <p:cNvSpPr/>
            <p:nvPr/>
          </p:nvSpPr>
          <p:spPr>
            <a:xfrm>
              <a:off x="4049254" y="1277742"/>
              <a:ext cx="37930" cy="10344"/>
            </a:xfrm>
            <a:custGeom>
              <a:avLst/>
              <a:gdLst/>
              <a:ahLst/>
              <a:cxnLst/>
              <a:rect l="l" t="t" r="r" b="b"/>
              <a:pathLst>
                <a:path w="34149" h="9313" extrusionOk="0">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3" name="Google Shape;653;p15"/>
            <p:cNvSpPr/>
            <p:nvPr/>
          </p:nvSpPr>
          <p:spPr>
            <a:xfrm>
              <a:off x="4271317" y="1244985"/>
              <a:ext cx="41378" cy="44826"/>
            </a:xfrm>
            <a:custGeom>
              <a:avLst/>
              <a:gdLst/>
              <a:ahLst/>
              <a:cxnLst/>
              <a:rect l="l" t="t" r="r" b="b"/>
              <a:pathLst>
                <a:path w="37253" h="40357" extrusionOk="0">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4" name="Google Shape;654;p15"/>
            <p:cNvSpPr/>
            <p:nvPr/>
          </p:nvSpPr>
          <p:spPr>
            <a:xfrm>
              <a:off x="3968567" y="1346016"/>
              <a:ext cx="189650" cy="99997"/>
            </a:xfrm>
            <a:custGeom>
              <a:avLst/>
              <a:gdLst/>
              <a:ahLst/>
              <a:cxnLst/>
              <a:rect l="l" t="t" r="r" b="b"/>
              <a:pathLst>
                <a:path w="170745" h="90029" extrusionOk="0">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5" name="Google Shape;655;p15"/>
            <p:cNvSpPr/>
            <p:nvPr/>
          </p:nvSpPr>
          <p:spPr>
            <a:xfrm>
              <a:off x="3812364" y="1428428"/>
              <a:ext cx="155168" cy="168960"/>
            </a:xfrm>
            <a:custGeom>
              <a:avLst/>
              <a:gdLst/>
              <a:ahLst/>
              <a:cxnLst/>
              <a:rect l="l" t="t" r="r" b="b"/>
              <a:pathLst>
                <a:path w="139700" h="152118" extrusionOk="0">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6" name="Google Shape;656;p15"/>
            <p:cNvSpPr/>
            <p:nvPr/>
          </p:nvSpPr>
          <p:spPr>
            <a:xfrm>
              <a:off x="4315453" y="1290845"/>
              <a:ext cx="27586" cy="13793"/>
            </a:xfrm>
            <a:custGeom>
              <a:avLst/>
              <a:gdLst/>
              <a:ahLst/>
              <a:cxnLst/>
              <a:rect l="l" t="t" r="r" b="b"/>
              <a:pathLst>
                <a:path w="24835" h="12417" extrusionOk="0">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7" name="Google Shape;657;p15"/>
            <p:cNvSpPr/>
            <p:nvPr/>
          </p:nvSpPr>
          <p:spPr>
            <a:xfrm>
              <a:off x="3938223" y="1376705"/>
              <a:ext cx="13793" cy="6896"/>
            </a:xfrm>
            <a:custGeom>
              <a:avLst/>
              <a:gdLst/>
              <a:ahLst/>
              <a:cxnLst/>
              <a:rect l="l" t="t" r="r" b="b"/>
              <a:pathLst>
                <a:path w="12417" h="6208" extrusionOk="0">
                  <a:moveTo>
                    <a:pt x="7451" y="1863"/>
                  </a:moveTo>
                  <a:lnTo>
                    <a:pt x="3104" y="0"/>
                  </a:lnTo>
                  <a:lnTo>
                    <a:pt x="0" y="0"/>
                  </a:lnTo>
                  <a:lnTo>
                    <a:pt x="0" y="7140"/>
                  </a:lnTo>
                  <a:lnTo>
                    <a:pt x="12728" y="7140"/>
                  </a:lnTo>
                  <a:lnTo>
                    <a:pt x="10555" y="3104"/>
                  </a:lnTo>
                  <a:lnTo>
                    <a:pt x="8382" y="186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8" name="Google Shape;658;p15"/>
            <p:cNvSpPr/>
            <p:nvPr/>
          </p:nvSpPr>
          <p:spPr>
            <a:xfrm>
              <a:off x="3867880" y="1321189"/>
              <a:ext cx="106893" cy="65516"/>
            </a:xfrm>
            <a:custGeom>
              <a:avLst/>
              <a:gdLst/>
              <a:ahLst/>
              <a:cxnLst/>
              <a:rect l="l" t="t" r="r" b="b"/>
              <a:pathLst>
                <a:path w="96238" h="58984" extrusionOk="0">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9" name="Google Shape;659;p15"/>
            <p:cNvSpPr/>
            <p:nvPr/>
          </p:nvSpPr>
          <p:spPr>
            <a:xfrm>
              <a:off x="4018220" y="1299121"/>
              <a:ext cx="48274" cy="31033"/>
            </a:xfrm>
            <a:custGeom>
              <a:avLst/>
              <a:gdLst/>
              <a:ahLst/>
              <a:cxnLst/>
              <a:rect l="l" t="t" r="r" b="b"/>
              <a:pathLst>
                <a:path w="43462" h="27940" extrusionOk="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0" name="Google Shape;660;p15"/>
            <p:cNvSpPr/>
            <p:nvPr/>
          </p:nvSpPr>
          <p:spPr>
            <a:xfrm>
              <a:off x="6639181" y="1275673"/>
              <a:ext cx="289647" cy="344818"/>
            </a:xfrm>
            <a:custGeom>
              <a:avLst/>
              <a:gdLst/>
              <a:ahLst/>
              <a:cxnLst/>
              <a:rect l="l" t="t" r="r" b="b"/>
              <a:pathLst>
                <a:path w="260774" h="310445" extrusionOk="0">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1" name="Google Shape;661;p15"/>
            <p:cNvSpPr/>
            <p:nvPr/>
          </p:nvSpPr>
          <p:spPr>
            <a:xfrm>
              <a:off x="8042245" y="1429462"/>
              <a:ext cx="17241" cy="13793"/>
            </a:xfrm>
            <a:custGeom>
              <a:avLst/>
              <a:gdLst/>
              <a:ahLst/>
              <a:cxnLst/>
              <a:rect l="l" t="t" r="r" b="b"/>
              <a:pathLst>
                <a:path w="15522" h="12417" extrusionOk="0">
                  <a:moveTo>
                    <a:pt x="0" y="13660"/>
                  </a:moveTo>
                  <a:lnTo>
                    <a:pt x="16454" y="13660"/>
                  </a:lnTo>
                  <a:lnTo>
                    <a:pt x="16454" y="6209"/>
                  </a:lnTo>
                  <a:lnTo>
                    <a:pt x="4036"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2" name="Google Shape;662;p15"/>
            <p:cNvSpPr/>
            <p:nvPr/>
          </p:nvSpPr>
          <p:spPr>
            <a:xfrm>
              <a:off x="4377866" y="1299121"/>
              <a:ext cx="17241" cy="6896"/>
            </a:xfrm>
            <a:custGeom>
              <a:avLst/>
              <a:gdLst/>
              <a:ahLst/>
              <a:cxnLst/>
              <a:rect l="l" t="t" r="r" b="b"/>
              <a:pathLst>
                <a:path w="15522" h="6208" extrusionOk="0">
                  <a:moveTo>
                    <a:pt x="0" y="0"/>
                  </a:moveTo>
                  <a:lnTo>
                    <a:pt x="16764" y="0"/>
                  </a:lnTo>
                  <a:lnTo>
                    <a:pt x="16764" y="8382"/>
                  </a:lnTo>
                  <a:lnTo>
                    <a:pt x="0" y="838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3" name="Google Shape;663;p15"/>
            <p:cNvSpPr/>
            <p:nvPr/>
          </p:nvSpPr>
          <p:spPr>
            <a:xfrm>
              <a:off x="8139138" y="1362568"/>
              <a:ext cx="79309" cy="55171"/>
            </a:xfrm>
            <a:custGeom>
              <a:avLst/>
              <a:gdLst/>
              <a:ahLst/>
              <a:cxnLst/>
              <a:rect l="l" t="t" r="r" b="b"/>
              <a:pathLst>
                <a:path w="71402" h="49671" extrusionOk="0">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4" name="Google Shape;664;p15"/>
            <p:cNvSpPr/>
            <p:nvPr/>
          </p:nvSpPr>
          <p:spPr>
            <a:xfrm>
              <a:off x="7998108" y="1321189"/>
              <a:ext cx="120686" cy="89653"/>
            </a:xfrm>
            <a:custGeom>
              <a:avLst/>
              <a:gdLst/>
              <a:ahLst/>
              <a:cxnLst/>
              <a:rect l="l" t="t" r="r" b="b"/>
              <a:pathLst>
                <a:path w="108656" h="80715" extrusionOk="0">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5" name="Google Shape;665;p15"/>
            <p:cNvSpPr/>
            <p:nvPr/>
          </p:nvSpPr>
          <p:spPr>
            <a:xfrm>
              <a:off x="4670615" y="1321189"/>
              <a:ext cx="13793" cy="10344"/>
            </a:xfrm>
            <a:custGeom>
              <a:avLst/>
              <a:gdLst/>
              <a:ahLst/>
              <a:cxnLst/>
              <a:rect l="l" t="t" r="r" b="b"/>
              <a:pathLst>
                <a:path w="12417" h="9313" extrusionOk="0">
                  <a:moveTo>
                    <a:pt x="4036" y="9624"/>
                  </a:moveTo>
                  <a:lnTo>
                    <a:pt x="7140" y="9624"/>
                  </a:lnTo>
                  <a:lnTo>
                    <a:pt x="12418" y="9624"/>
                  </a:lnTo>
                  <a:lnTo>
                    <a:pt x="12418" y="5278"/>
                  </a:lnTo>
                  <a:lnTo>
                    <a:pt x="0" y="0"/>
                  </a:lnTo>
                  <a:lnTo>
                    <a:pt x="0" y="5278"/>
                  </a:lnTo>
                  <a:lnTo>
                    <a:pt x="0" y="7451"/>
                  </a:lnTo>
                  <a:lnTo>
                    <a:pt x="1863" y="962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6" name="Google Shape;666;p15"/>
            <p:cNvSpPr/>
            <p:nvPr/>
          </p:nvSpPr>
          <p:spPr>
            <a:xfrm>
              <a:off x="6928139" y="1462220"/>
              <a:ext cx="13793" cy="13793"/>
            </a:xfrm>
            <a:custGeom>
              <a:avLst/>
              <a:gdLst/>
              <a:ahLst/>
              <a:cxnLst/>
              <a:rect l="l" t="t" r="r" b="b"/>
              <a:pathLst>
                <a:path w="12417" h="12417" extrusionOk="0">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7" name="Google Shape;667;p15"/>
            <p:cNvSpPr/>
            <p:nvPr/>
          </p:nvSpPr>
          <p:spPr>
            <a:xfrm>
              <a:off x="5611968" y="1380152"/>
              <a:ext cx="17241" cy="6896"/>
            </a:xfrm>
            <a:custGeom>
              <a:avLst/>
              <a:gdLst/>
              <a:ahLst/>
              <a:cxnLst/>
              <a:rect l="l" t="t" r="r" b="b"/>
              <a:pathLst>
                <a:path w="15522" h="6208" extrusionOk="0">
                  <a:moveTo>
                    <a:pt x="5277" y="6209"/>
                  </a:moveTo>
                  <a:lnTo>
                    <a:pt x="7451" y="6209"/>
                  </a:lnTo>
                  <a:lnTo>
                    <a:pt x="8382" y="6209"/>
                  </a:lnTo>
                  <a:lnTo>
                    <a:pt x="12418" y="4036"/>
                  </a:lnTo>
                  <a:lnTo>
                    <a:pt x="15522" y="4036"/>
                  </a:lnTo>
                  <a:lnTo>
                    <a:pt x="15522" y="0"/>
                  </a:lnTo>
                  <a:lnTo>
                    <a:pt x="0" y="0"/>
                  </a:lnTo>
                  <a:lnTo>
                    <a:pt x="3104" y="403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8" name="Google Shape;668;p15"/>
            <p:cNvSpPr/>
            <p:nvPr/>
          </p:nvSpPr>
          <p:spPr>
            <a:xfrm>
              <a:off x="5966096" y="2457364"/>
              <a:ext cx="13793" cy="27586"/>
            </a:xfrm>
            <a:custGeom>
              <a:avLst/>
              <a:gdLst/>
              <a:ahLst/>
              <a:cxnLst/>
              <a:rect l="l" t="t" r="r" b="b"/>
              <a:pathLst>
                <a:path w="12417" h="24835" extrusionOk="0">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9" name="Google Shape;669;p15"/>
            <p:cNvSpPr/>
            <p:nvPr/>
          </p:nvSpPr>
          <p:spPr>
            <a:xfrm>
              <a:off x="4404416" y="1452910"/>
              <a:ext cx="451711" cy="496538"/>
            </a:xfrm>
            <a:custGeom>
              <a:avLst/>
              <a:gdLst/>
              <a:ahLst/>
              <a:cxnLst/>
              <a:rect l="l" t="t" r="r" b="b"/>
              <a:pathLst>
                <a:path w="406683" h="447041" extrusionOk="0">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0" name="Google Shape;670;p15"/>
            <p:cNvSpPr/>
            <p:nvPr/>
          </p:nvSpPr>
          <p:spPr>
            <a:xfrm>
              <a:off x="6196435" y="2600809"/>
              <a:ext cx="48274" cy="17241"/>
            </a:xfrm>
            <a:custGeom>
              <a:avLst/>
              <a:gdLst/>
              <a:ahLst/>
              <a:cxnLst/>
              <a:rect l="l" t="t" r="r" b="b"/>
              <a:pathLst>
                <a:path w="43462" h="15522" extrusionOk="0">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1" name="Google Shape;671;p15"/>
            <p:cNvSpPr/>
            <p:nvPr/>
          </p:nvSpPr>
          <p:spPr>
            <a:xfrm>
              <a:off x="5841273" y="2521156"/>
              <a:ext cx="27586" cy="10344"/>
            </a:xfrm>
            <a:custGeom>
              <a:avLst/>
              <a:gdLst/>
              <a:ahLst/>
              <a:cxnLst/>
              <a:rect l="l" t="t" r="r" b="b"/>
              <a:pathLst>
                <a:path w="24835" h="9313" extrusionOk="0">
                  <a:moveTo>
                    <a:pt x="4967" y="10555"/>
                  </a:moveTo>
                  <a:lnTo>
                    <a:pt x="10245" y="10555"/>
                  </a:lnTo>
                  <a:lnTo>
                    <a:pt x="14280" y="8382"/>
                  </a:lnTo>
                  <a:lnTo>
                    <a:pt x="17695" y="7140"/>
                  </a:lnTo>
                  <a:lnTo>
                    <a:pt x="19558" y="5278"/>
                  </a:lnTo>
                  <a:lnTo>
                    <a:pt x="24836" y="3104"/>
                  </a:lnTo>
                  <a:lnTo>
                    <a:pt x="24836"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2" name="Google Shape;672;p15"/>
            <p:cNvSpPr/>
            <p:nvPr/>
          </p:nvSpPr>
          <p:spPr>
            <a:xfrm>
              <a:off x="5955752" y="2497363"/>
              <a:ext cx="27586" cy="44826"/>
            </a:xfrm>
            <a:custGeom>
              <a:avLst/>
              <a:gdLst/>
              <a:ahLst/>
              <a:cxnLst/>
              <a:rect l="l" t="t" r="r" b="b"/>
              <a:pathLst>
                <a:path w="24835" h="40357" extrusionOk="0">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3" name="Google Shape;673;p15"/>
            <p:cNvSpPr/>
            <p:nvPr/>
          </p:nvSpPr>
          <p:spPr>
            <a:xfrm>
              <a:off x="6339879" y="2606670"/>
              <a:ext cx="37930" cy="24137"/>
            </a:xfrm>
            <a:custGeom>
              <a:avLst/>
              <a:gdLst/>
              <a:ahLst/>
              <a:cxnLst/>
              <a:rect l="l" t="t" r="r" b="b"/>
              <a:pathLst>
                <a:path w="34149" h="21731" extrusionOk="0">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4" name="Google Shape;674;p15"/>
            <p:cNvSpPr/>
            <p:nvPr/>
          </p:nvSpPr>
          <p:spPr>
            <a:xfrm>
              <a:off x="5545764" y="1226019"/>
              <a:ext cx="3296458" cy="2599927"/>
            </a:xfrm>
            <a:custGeom>
              <a:avLst/>
              <a:gdLst/>
              <a:ahLst/>
              <a:cxnLst/>
              <a:rect l="l" t="t" r="r" b="b"/>
              <a:pathLst>
                <a:path w="2967861" h="2340761" extrusionOk="0">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5" name="Google Shape;675;p15"/>
            <p:cNvSpPr/>
            <p:nvPr/>
          </p:nvSpPr>
          <p:spPr>
            <a:xfrm>
              <a:off x="4226490" y="1448082"/>
              <a:ext cx="82756" cy="110342"/>
            </a:xfrm>
            <a:custGeom>
              <a:avLst/>
              <a:gdLst/>
              <a:ahLst/>
              <a:cxnLst/>
              <a:rect l="l" t="t" r="r" b="b"/>
              <a:pathLst>
                <a:path w="74506" h="99342" extrusionOk="0">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6" name="Google Shape;676;p15"/>
            <p:cNvSpPr/>
            <p:nvPr/>
          </p:nvSpPr>
          <p:spPr>
            <a:xfrm>
              <a:off x="4296833" y="1380152"/>
              <a:ext cx="44826" cy="37930"/>
            </a:xfrm>
            <a:custGeom>
              <a:avLst/>
              <a:gdLst/>
              <a:ahLst/>
              <a:cxnLst/>
              <a:rect l="l" t="t" r="r" b="b"/>
              <a:pathLst>
                <a:path w="40357" h="34149" extrusionOk="0">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p15"/>
            <p:cNvSpPr/>
            <p:nvPr/>
          </p:nvSpPr>
          <p:spPr>
            <a:xfrm>
              <a:off x="4315453" y="1429462"/>
              <a:ext cx="62067" cy="106893"/>
            </a:xfrm>
            <a:custGeom>
              <a:avLst/>
              <a:gdLst/>
              <a:ahLst/>
              <a:cxnLst/>
              <a:rect l="l" t="t" r="r" b="b"/>
              <a:pathLst>
                <a:path w="55880" h="96238" extrusionOk="0">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Google Shape;678;p15"/>
            <p:cNvSpPr/>
            <p:nvPr/>
          </p:nvSpPr>
          <p:spPr>
            <a:xfrm>
              <a:off x="4160286" y="1308431"/>
              <a:ext cx="24137" cy="31033"/>
            </a:xfrm>
            <a:custGeom>
              <a:avLst/>
              <a:gdLst/>
              <a:ahLst/>
              <a:cxnLst/>
              <a:rect l="l" t="t" r="r" b="b"/>
              <a:pathLst>
                <a:path w="21731" h="27940" extrusionOk="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9" name="Google Shape;679;p15"/>
            <p:cNvSpPr/>
            <p:nvPr/>
          </p:nvSpPr>
          <p:spPr>
            <a:xfrm>
              <a:off x="4177871" y="1349464"/>
              <a:ext cx="96549" cy="75860"/>
            </a:xfrm>
            <a:custGeom>
              <a:avLst/>
              <a:gdLst/>
              <a:ahLst/>
              <a:cxnLst/>
              <a:rect l="l" t="t" r="r" b="b"/>
              <a:pathLst>
                <a:path w="86924" h="68298" extrusionOk="0">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0" name="Google Shape;680;p15"/>
            <p:cNvSpPr/>
            <p:nvPr/>
          </p:nvSpPr>
          <p:spPr>
            <a:xfrm>
              <a:off x="4293385" y="1313258"/>
              <a:ext cx="262062" cy="113790"/>
            </a:xfrm>
            <a:custGeom>
              <a:avLst/>
              <a:gdLst/>
              <a:ahLst/>
              <a:cxnLst/>
              <a:rect l="l" t="t" r="r" b="b"/>
              <a:pathLst>
                <a:path w="235938" h="102447" extrusionOk="0">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1" name="Google Shape;681;p15"/>
            <p:cNvSpPr/>
            <p:nvPr/>
          </p:nvSpPr>
          <p:spPr>
            <a:xfrm>
              <a:off x="7743288" y="2795976"/>
              <a:ext cx="27586" cy="65516"/>
            </a:xfrm>
            <a:custGeom>
              <a:avLst/>
              <a:gdLst/>
              <a:ahLst/>
              <a:cxnLst/>
              <a:rect l="l" t="t" r="r" b="b"/>
              <a:pathLst>
                <a:path w="24835" h="58984" extrusionOk="0">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2" name="Google Shape;682;p15"/>
            <p:cNvSpPr/>
            <p:nvPr/>
          </p:nvSpPr>
          <p:spPr>
            <a:xfrm>
              <a:off x="7765356" y="3055968"/>
              <a:ext cx="75860" cy="72412"/>
            </a:xfrm>
            <a:custGeom>
              <a:avLst/>
              <a:gdLst/>
              <a:ahLst/>
              <a:cxnLst/>
              <a:rect l="l" t="t" r="r" b="b"/>
              <a:pathLst>
                <a:path w="68298" h="65193" extrusionOk="0">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3" name="Google Shape;683;p15"/>
            <p:cNvSpPr/>
            <p:nvPr/>
          </p:nvSpPr>
          <p:spPr>
            <a:xfrm>
              <a:off x="7737426" y="2912523"/>
              <a:ext cx="93100" cy="155169"/>
            </a:xfrm>
            <a:custGeom>
              <a:avLst/>
              <a:gdLst/>
              <a:ahLst/>
              <a:cxnLst/>
              <a:rect l="l" t="t" r="r" b="b"/>
              <a:pathLst>
                <a:path w="83820" h="139700" extrusionOk="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4" name="Google Shape;684;p15"/>
            <p:cNvSpPr/>
            <p:nvPr/>
          </p:nvSpPr>
          <p:spPr>
            <a:xfrm>
              <a:off x="7836044" y="2645635"/>
              <a:ext cx="17241" cy="13793"/>
            </a:xfrm>
            <a:custGeom>
              <a:avLst/>
              <a:gdLst/>
              <a:ahLst/>
              <a:cxnLst/>
              <a:rect l="l" t="t" r="r" b="b"/>
              <a:pathLst>
                <a:path w="15522" h="12417" extrusionOk="0">
                  <a:moveTo>
                    <a:pt x="16453" y="0"/>
                  </a:moveTo>
                  <a:lnTo>
                    <a:pt x="4036" y="0"/>
                  </a:lnTo>
                  <a:lnTo>
                    <a:pt x="4036" y="4346"/>
                  </a:lnTo>
                  <a:lnTo>
                    <a:pt x="0" y="4346"/>
                  </a:lnTo>
                  <a:lnTo>
                    <a:pt x="0" y="12728"/>
                  </a:lnTo>
                  <a:lnTo>
                    <a:pt x="16453"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5" name="Google Shape;685;p15"/>
            <p:cNvSpPr/>
            <p:nvPr/>
          </p:nvSpPr>
          <p:spPr>
            <a:xfrm>
              <a:off x="7690186" y="3033555"/>
              <a:ext cx="44826" cy="51723"/>
            </a:xfrm>
            <a:custGeom>
              <a:avLst/>
              <a:gdLst/>
              <a:ahLst/>
              <a:cxnLst/>
              <a:rect l="l" t="t" r="r" b="b"/>
              <a:pathLst>
                <a:path w="40357" h="46566" extrusionOk="0">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6" name="Google Shape;686;p15"/>
            <p:cNvSpPr/>
            <p:nvPr/>
          </p:nvSpPr>
          <p:spPr>
            <a:xfrm>
              <a:off x="4758200" y="2912523"/>
              <a:ext cx="27586" cy="13793"/>
            </a:xfrm>
            <a:custGeom>
              <a:avLst/>
              <a:gdLst/>
              <a:ahLst/>
              <a:cxnLst/>
              <a:rect l="l" t="t" r="r" b="b"/>
              <a:pathLst>
                <a:path w="24835" h="12417" extrusionOk="0">
                  <a:moveTo>
                    <a:pt x="27009" y="4036"/>
                  </a:moveTo>
                  <a:lnTo>
                    <a:pt x="21731" y="1863"/>
                  </a:lnTo>
                  <a:lnTo>
                    <a:pt x="14591" y="1863"/>
                  </a:lnTo>
                  <a:lnTo>
                    <a:pt x="7140" y="0"/>
                  </a:lnTo>
                  <a:lnTo>
                    <a:pt x="0" y="0"/>
                  </a:lnTo>
                  <a:lnTo>
                    <a:pt x="0" y="12728"/>
                  </a:lnTo>
                  <a:lnTo>
                    <a:pt x="27009"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7" name="Google Shape;687;p15"/>
            <p:cNvSpPr/>
            <p:nvPr/>
          </p:nvSpPr>
          <p:spPr>
            <a:xfrm>
              <a:off x="3246863" y="2807699"/>
              <a:ext cx="31033" cy="17241"/>
            </a:xfrm>
            <a:custGeom>
              <a:avLst/>
              <a:gdLst/>
              <a:ahLst/>
              <a:cxnLst/>
              <a:rect l="l" t="t" r="r" b="b"/>
              <a:pathLst>
                <a:path w="27940" h="15522" extrusionOk="0">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8" name="Google Shape;688;p15"/>
            <p:cNvSpPr/>
            <p:nvPr/>
          </p:nvSpPr>
          <p:spPr>
            <a:xfrm>
              <a:off x="4644755" y="2392884"/>
              <a:ext cx="13793" cy="17241"/>
            </a:xfrm>
            <a:custGeom>
              <a:avLst/>
              <a:gdLst/>
              <a:ahLst/>
              <a:cxnLst/>
              <a:rect l="l" t="t" r="r" b="b"/>
              <a:pathLst>
                <a:path w="12417" h="15522" extrusionOk="0">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9" name="Google Shape;689;p15"/>
            <p:cNvSpPr/>
            <p:nvPr/>
          </p:nvSpPr>
          <p:spPr>
            <a:xfrm>
              <a:off x="4841301" y="2356332"/>
              <a:ext cx="20689" cy="41378"/>
            </a:xfrm>
            <a:custGeom>
              <a:avLst/>
              <a:gdLst/>
              <a:ahLst/>
              <a:cxnLst/>
              <a:rect l="l" t="t" r="r" b="b"/>
              <a:pathLst>
                <a:path w="18626" h="37253" extrusionOk="0">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0" name="Google Shape;690;p15"/>
            <p:cNvSpPr/>
            <p:nvPr/>
          </p:nvSpPr>
          <p:spPr>
            <a:xfrm>
              <a:off x="7557086" y="3107691"/>
              <a:ext cx="165513" cy="179306"/>
            </a:xfrm>
            <a:custGeom>
              <a:avLst/>
              <a:gdLst/>
              <a:ahLst/>
              <a:cxnLst/>
              <a:rect l="l" t="t" r="r" b="b"/>
              <a:pathLst>
                <a:path w="149013" h="161431" extrusionOk="0">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1" name="Google Shape;691;p15"/>
            <p:cNvSpPr/>
            <p:nvPr/>
          </p:nvSpPr>
          <p:spPr>
            <a:xfrm>
              <a:off x="3314103" y="2826665"/>
              <a:ext cx="37930" cy="13793"/>
            </a:xfrm>
            <a:custGeom>
              <a:avLst/>
              <a:gdLst/>
              <a:ahLst/>
              <a:cxnLst/>
              <a:rect l="l" t="t" r="r" b="b"/>
              <a:pathLst>
                <a:path w="34149" h="12417" extrusionOk="0">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2" name="Google Shape;692;p15"/>
            <p:cNvSpPr/>
            <p:nvPr/>
          </p:nvSpPr>
          <p:spPr>
            <a:xfrm>
              <a:off x="7895008" y="2401158"/>
              <a:ext cx="255165" cy="296543"/>
            </a:xfrm>
            <a:custGeom>
              <a:avLst/>
              <a:gdLst/>
              <a:ahLst/>
              <a:cxnLst/>
              <a:rect l="l" t="t" r="r" b="b"/>
              <a:pathLst>
                <a:path w="229729" h="266983" extrusionOk="0">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3" name="Google Shape;693;p15"/>
            <p:cNvSpPr/>
            <p:nvPr/>
          </p:nvSpPr>
          <p:spPr>
            <a:xfrm>
              <a:off x="7884318" y="2700806"/>
              <a:ext cx="17241" cy="27586"/>
            </a:xfrm>
            <a:custGeom>
              <a:avLst/>
              <a:gdLst/>
              <a:ahLst/>
              <a:cxnLst/>
              <a:rect l="l" t="t" r="r" b="b"/>
              <a:pathLst>
                <a:path w="15522" h="24835" extrusionOk="0">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4" name="Google Shape;694;p15"/>
            <p:cNvSpPr/>
            <p:nvPr/>
          </p:nvSpPr>
          <p:spPr>
            <a:xfrm>
              <a:off x="7090892" y="3080451"/>
              <a:ext cx="27586" cy="62067"/>
            </a:xfrm>
            <a:custGeom>
              <a:avLst/>
              <a:gdLst/>
              <a:ahLst/>
              <a:cxnLst/>
              <a:rect l="l" t="t" r="r" b="b"/>
              <a:pathLst>
                <a:path w="24835" h="55880" extrusionOk="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5" name="Google Shape;695;p15"/>
            <p:cNvSpPr/>
            <p:nvPr/>
          </p:nvSpPr>
          <p:spPr>
            <a:xfrm>
              <a:off x="3348929" y="2849078"/>
              <a:ext cx="62067" cy="41378"/>
            </a:xfrm>
            <a:custGeom>
              <a:avLst/>
              <a:gdLst/>
              <a:ahLst/>
              <a:cxnLst/>
              <a:rect l="l" t="t" r="r" b="b"/>
              <a:pathLst>
                <a:path w="55880" h="37253" extrusionOk="0">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6" name="Google Shape;696;p15"/>
            <p:cNvSpPr/>
            <p:nvPr/>
          </p:nvSpPr>
          <p:spPr>
            <a:xfrm>
              <a:off x="7335024" y="3129759"/>
              <a:ext cx="334473" cy="231028"/>
            </a:xfrm>
            <a:custGeom>
              <a:avLst/>
              <a:gdLst/>
              <a:ahLst/>
              <a:cxnLst/>
              <a:rect l="l" t="t" r="r" b="b"/>
              <a:pathLst>
                <a:path w="301132" h="207998" extrusionOk="0">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7" name="Google Shape;697;p15"/>
            <p:cNvSpPr/>
            <p:nvPr/>
          </p:nvSpPr>
          <p:spPr>
            <a:xfrm>
              <a:off x="4685098" y="3055968"/>
              <a:ext cx="10344" cy="13793"/>
            </a:xfrm>
            <a:custGeom>
              <a:avLst/>
              <a:gdLst/>
              <a:ahLst/>
              <a:cxnLst/>
              <a:rect l="l" t="t" r="r" b="b"/>
              <a:pathLst>
                <a:path w="9313" h="12417" extrusionOk="0">
                  <a:moveTo>
                    <a:pt x="2173" y="5278"/>
                  </a:moveTo>
                  <a:lnTo>
                    <a:pt x="2173" y="7140"/>
                  </a:lnTo>
                  <a:lnTo>
                    <a:pt x="2173" y="9313"/>
                  </a:lnTo>
                  <a:lnTo>
                    <a:pt x="4346" y="11487"/>
                  </a:lnTo>
                  <a:lnTo>
                    <a:pt x="5278" y="11487"/>
                  </a:lnTo>
                  <a:lnTo>
                    <a:pt x="9624" y="12418"/>
                  </a:lnTo>
                  <a:lnTo>
                    <a:pt x="9624" y="5278"/>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8" name="Google Shape;698;p15"/>
            <p:cNvSpPr/>
            <p:nvPr/>
          </p:nvSpPr>
          <p:spPr>
            <a:xfrm>
              <a:off x="4579929" y="2912523"/>
              <a:ext cx="37930" cy="20689"/>
            </a:xfrm>
            <a:custGeom>
              <a:avLst/>
              <a:gdLst/>
              <a:ahLst/>
              <a:cxnLst/>
              <a:rect l="l" t="t" r="r" b="b"/>
              <a:pathLst>
                <a:path w="34149" h="18626" extrusionOk="0">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9" name="Google Shape;699;p15"/>
            <p:cNvSpPr/>
            <p:nvPr/>
          </p:nvSpPr>
          <p:spPr>
            <a:xfrm>
              <a:off x="4473380" y="2835975"/>
              <a:ext cx="172409" cy="65516"/>
            </a:xfrm>
            <a:custGeom>
              <a:avLst/>
              <a:gdLst/>
              <a:ahLst/>
              <a:cxnLst/>
              <a:rect l="l" t="t" r="r" b="b"/>
              <a:pathLst>
                <a:path w="155222" h="58984" extrusionOk="0">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0" name="Google Shape;700;p15"/>
            <p:cNvSpPr/>
            <p:nvPr/>
          </p:nvSpPr>
          <p:spPr>
            <a:xfrm>
              <a:off x="4579929" y="2804251"/>
              <a:ext cx="13793" cy="27586"/>
            </a:xfrm>
            <a:custGeom>
              <a:avLst/>
              <a:gdLst/>
              <a:ahLst/>
              <a:cxnLst/>
              <a:rect l="l" t="t" r="r" b="b"/>
              <a:pathLst>
                <a:path w="12417" h="24835" extrusionOk="0">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1" name="Google Shape;701;p15"/>
            <p:cNvSpPr/>
            <p:nvPr/>
          </p:nvSpPr>
          <p:spPr>
            <a:xfrm>
              <a:off x="4570619" y="2777355"/>
              <a:ext cx="31033" cy="17241"/>
            </a:xfrm>
            <a:custGeom>
              <a:avLst/>
              <a:gdLst/>
              <a:ahLst/>
              <a:cxnLst/>
              <a:rect l="l" t="t" r="r" b="b"/>
              <a:pathLst>
                <a:path w="27940" h="15522" extrusionOk="0">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2" name="Google Shape;702;p15"/>
            <p:cNvSpPr/>
            <p:nvPr/>
          </p:nvSpPr>
          <p:spPr>
            <a:xfrm>
              <a:off x="6507461" y="3454233"/>
              <a:ext cx="110342" cy="231028"/>
            </a:xfrm>
            <a:custGeom>
              <a:avLst/>
              <a:gdLst/>
              <a:ahLst/>
              <a:cxnLst/>
              <a:rect l="l" t="t" r="r" b="b"/>
              <a:pathLst>
                <a:path w="99342" h="207998" extrusionOk="0">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3" name="Google Shape;703;p15"/>
            <p:cNvSpPr/>
            <p:nvPr/>
          </p:nvSpPr>
          <p:spPr>
            <a:xfrm>
              <a:off x="4833370" y="4186626"/>
              <a:ext cx="82756" cy="34482"/>
            </a:xfrm>
            <a:custGeom>
              <a:avLst/>
              <a:gdLst/>
              <a:ahLst/>
              <a:cxnLst/>
              <a:rect l="l" t="t" r="r" b="b"/>
              <a:pathLst>
                <a:path w="74506" h="31044" extrusionOk="0">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4" name="Google Shape;704;p15"/>
            <p:cNvSpPr/>
            <p:nvPr/>
          </p:nvSpPr>
          <p:spPr>
            <a:xfrm>
              <a:off x="5018537" y="3206308"/>
              <a:ext cx="37930" cy="34482"/>
            </a:xfrm>
            <a:custGeom>
              <a:avLst/>
              <a:gdLst/>
              <a:ahLst/>
              <a:cxnLst/>
              <a:rect l="l" t="t" r="r" b="b"/>
              <a:pathLst>
                <a:path w="34149" h="31044" extrusionOk="0">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5" name="Google Shape;705;p15"/>
            <p:cNvSpPr/>
            <p:nvPr/>
          </p:nvSpPr>
          <p:spPr>
            <a:xfrm>
              <a:off x="4834404" y="3954908"/>
              <a:ext cx="13793" cy="20689"/>
            </a:xfrm>
            <a:custGeom>
              <a:avLst/>
              <a:gdLst/>
              <a:ahLst/>
              <a:cxnLst/>
              <a:rect l="l" t="t" r="r" b="b"/>
              <a:pathLst>
                <a:path w="12417" h="18626" extrusionOk="0">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6" name="Google Shape;706;p15"/>
            <p:cNvSpPr/>
            <p:nvPr/>
          </p:nvSpPr>
          <p:spPr>
            <a:xfrm>
              <a:off x="4739580" y="4221797"/>
              <a:ext cx="65516" cy="58619"/>
            </a:xfrm>
            <a:custGeom>
              <a:avLst/>
              <a:gdLst/>
              <a:ahLst/>
              <a:cxnLst/>
              <a:rect l="l" t="t" r="r" b="b"/>
              <a:pathLst>
                <a:path w="58984" h="52775" extrusionOk="0">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7" name="Google Shape;707;p15"/>
            <p:cNvSpPr/>
            <p:nvPr/>
          </p:nvSpPr>
          <p:spPr>
            <a:xfrm>
              <a:off x="4641306" y="2893559"/>
              <a:ext cx="96549" cy="37930"/>
            </a:xfrm>
            <a:custGeom>
              <a:avLst/>
              <a:gdLst/>
              <a:ahLst/>
              <a:cxnLst/>
              <a:rect l="l" t="t" r="r" b="b"/>
              <a:pathLst>
                <a:path w="86924" h="34149" extrusionOk="0">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8" name="Google Shape;708;p15"/>
            <p:cNvSpPr/>
            <p:nvPr/>
          </p:nvSpPr>
          <p:spPr>
            <a:xfrm>
              <a:off x="4810267" y="2925282"/>
              <a:ext cx="37930" cy="13793"/>
            </a:xfrm>
            <a:custGeom>
              <a:avLst/>
              <a:gdLst/>
              <a:ahLst/>
              <a:cxnLst/>
              <a:rect l="l" t="t" r="r" b="b"/>
              <a:pathLst>
                <a:path w="34149" h="12417" extrusionOk="0">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9" name="Google Shape;709;p15"/>
            <p:cNvSpPr/>
            <p:nvPr/>
          </p:nvSpPr>
          <p:spPr>
            <a:xfrm>
              <a:off x="4644755" y="2392884"/>
              <a:ext cx="13793" cy="17241"/>
            </a:xfrm>
            <a:custGeom>
              <a:avLst/>
              <a:gdLst/>
              <a:ahLst/>
              <a:cxnLst/>
              <a:rect l="l" t="t" r="r" b="b"/>
              <a:pathLst>
                <a:path w="12417" h="15522" extrusionOk="0">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0" name="Google Shape;710;p15"/>
            <p:cNvSpPr/>
            <p:nvPr/>
          </p:nvSpPr>
          <p:spPr>
            <a:xfrm>
              <a:off x="4245456" y="1643594"/>
              <a:ext cx="62067" cy="48274"/>
            </a:xfrm>
            <a:custGeom>
              <a:avLst/>
              <a:gdLst/>
              <a:ahLst/>
              <a:cxnLst/>
              <a:rect l="l" t="t" r="r" b="b"/>
              <a:pathLst>
                <a:path w="55880" h="43462" extrusionOk="0">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1" name="Google Shape;711;p15"/>
            <p:cNvSpPr/>
            <p:nvPr/>
          </p:nvSpPr>
          <p:spPr>
            <a:xfrm>
              <a:off x="4489586" y="1925655"/>
              <a:ext cx="27586" cy="24137"/>
            </a:xfrm>
            <a:custGeom>
              <a:avLst/>
              <a:gdLst/>
              <a:ahLst/>
              <a:cxnLst/>
              <a:rect l="l" t="t" r="r" b="b"/>
              <a:pathLst>
                <a:path w="24835" h="21731" extrusionOk="0">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2" name="Google Shape;712;p15"/>
            <p:cNvSpPr/>
            <p:nvPr/>
          </p:nvSpPr>
          <p:spPr>
            <a:xfrm>
              <a:off x="4112356" y="1477737"/>
              <a:ext cx="41378" cy="34482"/>
            </a:xfrm>
            <a:custGeom>
              <a:avLst/>
              <a:gdLst/>
              <a:ahLst/>
              <a:cxnLst/>
              <a:rect l="l" t="t" r="r" b="b"/>
              <a:pathLst>
                <a:path w="37253" h="31044" extrusionOk="0">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3" name="Google Shape;713;p15"/>
            <p:cNvSpPr/>
            <p:nvPr/>
          </p:nvSpPr>
          <p:spPr>
            <a:xfrm>
              <a:off x="3145831" y="2003929"/>
              <a:ext cx="20689" cy="10344"/>
            </a:xfrm>
            <a:custGeom>
              <a:avLst/>
              <a:gdLst/>
              <a:ahLst/>
              <a:cxnLst/>
              <a:rect l="l" t="t" r="r" b="b"/>
              <a:pathLst>
                <a:path w="18626" h="9313" extrusionOk="0">
                  <a:moveTo>
                    <a:pt x="4346" y="3104"/>
                  </a:moveTo>
                  <a:lnTo>
                    <a:pt x="7451" y="5278"/>
                  </a:lnTo>
                  <a:lnTo>
                    <a:pt x="11486" y="8382"/>
                  </a:lnTo>
                  <a:lnTo>
                    <a:pt x="16764" y="10555"/>
                  </a:lnTo>
                  <a:lnTo>
                    <a:pt x="16764" y="7451"/>
                  </a:lnTo>
                  <a:lnTo>
                    <a:pt x="20800" y="7451"/>
                  </a:lnTo>
                  <a:lnTo>
                    <a:pt x="20800"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4" name="Google Shape;714;p15"/>
            <p:cNvSpPr/>
            <p:nvPr/>
          </p:nvSpPr>
          <p:spPr>
            <a:xfrm>
              <a:off x="3368239" y="2083236"/>
              <a:ext cx="34482" cy="37930"/>
            </a:xfrm>
            <a:custGeom>
              <a:avLst/>
              <a:gdLst/>
              <a:ahLst/>
              <a:cxnLst/>
              <a:rect l="l" t="t" r="r" b="b"/>
              <a:pathLst>
                <a:path w="31044" h="34149" extrusionOk="0">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5" name="Google Shape;715;p15"/>
            <p:cNvSpPr/>
            <p:nvPr/>
          </p:nvSpPr>
          <p:spPr>
            <a:xfrm>
              <a:off x="3930637" y="1496357"/>
              <a:ext cx="272406" cy="189650"/>
            </a:xfrm>
            <a:custGeom>
              <a:avLst/>
              <a:gdLst/>
              <a:ahLst/>
              <a:cxnLst/>
              <a:rect l="l" t="t" r="r" b="b"/>
              <a:pathLst>
                <a:path w="245252" h="170745" extrusionOk="0">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6" name="Google Shape;716;p15"/>
            <p:cNvSpPr/>
            <p:nvPr/>
          </p:nvSpPr>
          <p:spPr>
            <a:xfrm>
              <a:off x="3112384" y="1867380"/>
              <a:ext cx="41378" cy="31033"/>
            </a:xfrm>
            <a:custGeom>
              <a:avLst/>
              <a:gdLst/>
              <a:ahLst/>
              <a:cxnLst/>
              <a:rect l="l" t="t" r="r" b="b"/>
              <a:pathLst>
                <a:path w="37253" h="27940" extrusionOk="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7" name="Google Shape;717;p15"/>
            <p:cNvSpPr/>
            <p:nvPr/>
          </p:nvSpPr>
          <p:spPr>
            <a:xfrm>
              <a:off x="4435450" y="1818416"/>
              <a:ext cx="103446" cy="96549"/>
            </a:xfrm>
            <a:custGeom>
              <a:avLst/>
              <a:gdLst/>
              <a:ahLst/>
              <a:cxnLst/>
              <a:rect l="l" t="t" r="r" b="b"/>
              <a:pathLst>
                <a:path w="93133" h="86924" extrusionOk="0">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8" name="Google Shape;718;p15"/>
            <p:cNvSpPr/>
            <p:nvPr/>
          </p:nvSpPr>
          <p:spPr>
            <a:xfrm>
              <a:off x="4863714" y="2275645"/>
              <a:ext cx="103446" cy="124134"/>
            </a:xfrm>
            <a:custGeom>
              <a:avLst/>
              <a:gdLst/>
              <a:ahLst/>
              <a:cxnLst/>
              <a:rect l="l" t="t" r="r" b="b"/>
              <a:pathLst>
                <a:path w="93133" h="111760" extrusionOk="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9" name="Google Shape;719;p15"/>
            <p:cNvSpPr/>
            <p:nvPr/>
          </p:nvSpPr>
          <p:spPr>
            <a:xfrm>
              <a:off x="4608894" y="1709799"/>
              <a:ext cx="31033" cy="44826"/>
            </a:xfrm>
            <a:custGeom>
              <a:avLst/>
              <a:gdLst/>
              <a:ahLst/>
              <a:cxnLst/>
              <a:rect l="l" t="t" r="r" b="b"/>
              <a:pathLst>
                <a:path w="27940" h="40357" extrusionOk="0">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0" name="Google Shape;720;p15"/>
            <p:cNvSpPr/>
            <p:nvPr/>
          </p:nvSpPr>
          <p:spPr>
            <a:xfrm>
              <a:off x="4524413" y="2204612"/>
              <a:ext cx="17241" cy="10344"/>
            </a:xfrm>
            <a:custGeom>
              <a:avLst/>
              <a:gdLst/>
              <a:ahLst/>
              <a:cxnLst/>
              <a:rect l="l" t="t" r="r" b="b"/>
              <a:pathLst>
                <a:path w="15522" h="9313" extrusionOk="0">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1" name="Google Shape;721;p15"/>
            <p:cNvSpPr/>
            <p:nvPr/>
          </p:nvSpPr>
          <p:spPr>
            <a:xfrm>
              <a:off x="4956126" y="1676007"/>
              <a:ext cx="44826" cy="37930"/>
            </a:xfrm>
            <a:custGeom>
              <a:avLst/>
              <a:gdLst/>
              <a:ahLst/>
              <a:cxnLst/>
              <a:rect l="l" t="t" r="r" b="b"/>
              <a:pathLst>
                <a:path w="40357" h="34149" extrusionOk="0">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2" name="Google Shape;722;p15"/>
            <p:cNvSpPr/>
            <p:nvPr/>
          </p:nvSpPr>
          <p:spPr>
            <a:xfrm>
              <a:off x="4597515" y="1889449"/>
              <a:ext cx="13793" cy="17241"/>
            </a:xfrm>
            <a:custGeom>
              <a:avLst/>
              <a:gdLst/>
              <a:ahLst/>
              <a:cxnLst/>
              <a:rect l="l" t="t" r="r" b="b"/>
              <a:pathLst>
                <a:path w="12417" h="15522" extrusionOk="0">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3" name="Google Shape;723;p15"/>
            <p:cNvSpPr/>
            <p:nvPr/>
          </p:nvSpPr>
          <p:spPr>
            <a:xfrm>
              <a:off x="4538206" y="1939792"/>
              <a:ext cx="24137" cy="31033"/>
            </a:xfrm>
            <a:custGeom>
              <a:avLst/>
              <a:gdLst/>
              <a:ahLst/>
              <a:cxnLst/>
              <a:rect l="l" t="t" r="r" b="b"/>
              <a:pathLst>
                <a:path w="21731" h="27940" extrusionOk="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4" name="Google Shape;724;p15"/>
            <p:cNvSpPr/>
            <p:nvPr/>
          </p:nvSpPr>
          <p:spPr>
            <a:xfrm>
              <a:off x="8080175" y="2180131"/>
              <a:ext cx="48274" cy="210339"/>
            </a:xfrm>
            <a:custGeom>
              <a:avLst/>
              <a:gdLst/>
              <a:ahLst/>
              <a:cxnLst/>
              <a:rect l="l" t="t" r="r" b="b"/>
              <a:pathLst>
                <a:path w="43462" h="189371" extrusionOk="0">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5" name="Google Shape;725;p15"/>
            <p:cNvSpPr/>
            <p:nvPr/>
          </p:nvSpPr>
          <p:spPr>
            <a:xfrm>
              <a:off x="3708574" y="2195302"/>
              <a:ext cx="37930" cy="48274"/>
            </a:xfrm>
            <a:custGeom>
              <a:avLst/>
              <a:gdLst/>
              <a:ahLst/>
              <a:cxnLst/>
              <a:rect l="l" t="t" r="r" b="b"/>
              <a:pathLst>
                <a:path w="34149" h="43462" extrusionOk="0">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6" name="Google Shape;726;p15"/>
            <p:cNvSpPr/>
            <p:nvPr/>
          </p:nvSpPr>
          <p:spPr>
            <a:xfrm>
              <a:off x="6169195" y="2056341"/>
              <a:ext cx="20689" cy="20689"/>
            </a:xfrm>
            <a:custGeom>
              <a:avLst/>
              <a:gdLst/>
              <a:ahLst/>
              <a:cxnLst/>
              <a:rect l="l" t="t" r="r" b="b"/>
              <a:pathLst>
                <a:path w="18626" h="18626" extrusionOk="0">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7" name="Google Shape;727;p15"/>
            <p:cNvSpPr/>
            <p:nvPr/>
          </p:nvSpPr>
          <p:spPr>
            <a:xfrm>
              <a:off x="5724724" y="2045996"/>
              <a:ext cx="124134" cy="241372"/>
            </a:xfrm>
            <a:custGeom>
              <a:avLst/>
              <a:gdLst/>
              <a:ahLst/>
              <a:cxnLst/>
              <a:rect l="l" t="t" r="r" b="b"/>
              <a:pathLst>
                <a:path w="111760" h="217312" extrusionOk="0">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8" name="Google Shape;728;p15"/>
            <p:cNvSpPr/>
            <p:nvPr/>
          </p:nvSpPr>
          <p:spPr>
            <a:xfrm>
              <a:off x="5990923" y="2132201"/>
              <a:ext cx="27586" cy="37930"/>
            </a:xfrm>
            <a:custGeom>
              <a:avLst/>
              <a:gdLst/>
              <a:ahLst/>
              <a:cxnLst/>
              <a:rect l="l" t="t" r="r" b="b"/>
              <a:pathLst>
                <a:path w="24835" h="34149" extrusionOk="0">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9" name="Google Shape;729;p15"/>
            <p:cNvSpPr/>
            <p:nvPr/>
          </p:nvSpPr>
          <p:spPr>
            <a:xfrm>
              <a:off x="8668089" y="1586354"/>
              <a:ext cx="55170" cy="31033"/>
            </a:xfrm>
            <a:custGeom>
              <a:avLst/>
              <a:gdLst/>
              <a:ahLst/>
              <a:cxnLst/>
              <a:rect l="l" t="t" r="r" b="b"/>
              <a:pathLst>
                <a:path w="49671" h="27940" extrusionOk="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0" name="Google Shape;730;p15"/>
            <p:cNvSpPr/>
            <p:nvPr/>
          </p:nvSpPr>
          <p:spPr>
            <a:xfrm>
              <a:off x="6541942" y="1668076"/>
              <a:ext cx="17241" cy="10344"/>
            </a:xfrm>
            <a:custGeom>
              <a:avLst/>
              <a:gdLst/>
              <a:ahLst/>
              <a:cxnLst/>
              <a:rect l="l" t="t" r="r" b="b"/>
              <a:pathLst>
                <a:path w="15522" h="9313" extrusionOk="0">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1" name="Google Shape;731;p15"/>
            <p:cNvSpPr/>
            <p:nvPr/>
          </p:nvSpPr>
          <p:spPr>
            <a:xfrm>
              <a:off x="8050175" y="1469461"/>
              <a:ext cx="62067" cy="24137"/>
            </a:xfrm>
            <a:custGeom>
              <a:avLst/>
              <a:gdLst/>
              <a:ahLst/>
              <a:cxnLst/>
              <a:rect l="l" t="t" r="r" b="b"/>
              <a:pathLst>
                <a:path w="55880" h="21731" extrusionOk="0">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2" name="Google Shape;732;p15"/>
            <p:cNvSpPr/>
            <p:nvPr/>
          </p:nvSpPr>
          <p:spPr>
            <a:xfrm>
              <a:off x="6094025" y="2086685"/>
              <a:ext cx="20689" cy="31033"/>
            </a:xfrm>
            <a:custGeom>
              <a:avLst/>
              <a:gdLst/>
              <a:ahLst/>
              <a:cxnLst/>
              <a:rect l="l" t="t" r="r" b="b"/>
              <a:pathLst>
                <a:path w="18626" h="27940" extrusionOk="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3" name="Google Shape;733;p15"/>
            <p:cNvSpPr/>
            <p:nvPr/>
          </p:nvSpPr>
          <p:spPr>
            <a:xfrm>
              <a:off x="5663347" y="2163924"/>
              <a:ext cx="58619" cy="89653"/>
            </a:xfrm>
            <a:custGeom>
              <a:avLst/>
              <a:gdLst/>
              <a:ahLst/>
              <a:cxnLst/>
              <a:rect l="l" t="t" r="r" b="b"/>
              <a:pathLst>
                <a:path w="52775" h="80715" extrusionOk="0">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4" name="Google Shape;734;p15"/>
            <p:cNvSpPr/>
            <p:nvPr/>
          </p:nvSpPr>
          <p:spPr>
            <a:xfrm>
              <a:off x="4812681" y="2299093"/>
              <a:ext cx="34482" cy="20689"/>
            </a:xfrm>
            <a:custGeom>
              <a:avLst/>
              <a:gdLst/>
              <a:ahLst/>
              <a:cxnLst/>
              <a:rect l="l" t="t" r="r" b="b"/>
              <a:pathLst>
                <a:path w="31044" h="18626" extrusionOk="0">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5" name="Google Shape;735;p15"/>
            <p:cNvSpPr/>
            <p:nvPr/>
          </p:nvSpPr>
          <p:spPr>
            <a:xfrm>
              <a:off x="5435422" y="1783590"/>
              <a:ext cx="175857" cy="131030"/>
            </a:xfrm>
            <a:custGeom>
              <a:avLst/>
              <a:gdLst/>
              <a:ahLst/>
              <a:cxnLst/>
              <a:rect l="l" t="t" r="r" b="b"/>
              <a:pathLst>
                <a:path w="158327" h="117969" extrusionOk="0">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736" name="Google Shape;736;p15"/>
          <p:cNvSpPr/>
          <p:nvPr/>
        </p:nvSpPr>
        <p:spPr>
          <a:xfrm>
            <a:off x="4213838" y="2847515"/>
            <a:ext cx="3710777" cy="52615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7" name="Google Shape;737;p15"/>
          <p:cNvSpPr/>
          <p:nvPr/>
        </p:nvSpPr>
        <p:spPr>
          <a:xfrm rot="956521">
            <a:off x="4842431" y="884843"/>
            <a:ext cx="1186778" cy="376288"/>
          </a:xfrm>
          <a:custGeom>
            <a:avLst/>
            <a:gdLst/>
            <a:ahLst/>
            <a:cxnLst/>
            <a:rect l="l" t="t" r="r" b="b"/>
            <a:pathLst>
              <a:path w="5673186" h="1798781" extrusionOk="0">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accent3"/>
              </a:solidFill>
              <a:latin typeface="Arial"/>
              <a:ea typeface="Arial"/>
              <a:cs typeface="Arial"/>
              <a:sym typeface="Arial"/>
            </a:endParaRPr>
          </a:p>
        </p:txBody>
      </p:sp>
      <p:sp>
        <p:nvSpPr>
          <p:cNvPr id="738" name="Google Shape;738;p15"/>
          <p:cNvSpPr/>
          <p:nvPr/>
        </p:nvSpPr>
        <p:spPr>
          <a:xfrm>
            <a:off x="6487513" y="1293254"/>
            <a:ext cx="637756" cy="306768"/>
          </a:xfrm>
          <a:custGeom>
            <a:avLst/>
            <a:gdLst/>
            <a:ahLst/>
            <a:cxnLst/>
            <a:rect l="l" t="t" r="r" b="b"/>
            <a:pathLst>
              <a:path w="1417917" h="682036" extrusionOk="0">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739" name="Google Shape;739;p15"/>
          <p:cNvGrpSpPr/>
          <p:nvPr/>
        </p:nvGrpSpPr>
        <p:grpSpPr>
          <a:xfrm>
            <a:off x="5453249" y="2159767"/>
            <a:ext cx="2500578" cy="822160"/>
            <a:chOff x="8204287" y="3692790"/>
            <a:chExt cx="3620670" cy="1190432"/>
          </a:xfrm>
        </p:grpSpPr>
        <p:sp>
          <p:nvSpPr>
            <p:cNvPr id="740" name="Google Shape;740;p15"/>
            <p:cNvSpPr/>
            <p:nvPr/>
          </p:nvSpPr>
          <p:spPr>
            <a:xfrm>
              <a:off x="8204287" y="3715298"/>
              <a:ext cx="3620668" cy="1167924"/>
            </a:xfrm>
            <a:custGeom>
              <a:avLst/>
              <a:gdLst/>
              <a:ahLst/>
              <a:cxnLst/>
              <a:rect l="l" t="t" r="r" b="b"/>
              <a:pathLst>
                <a:path w="3195788" h="1160647" extrusionOk="0">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rgbClr val="CCC0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nvGrpSpPr>
            <p:cNvPr id="741" name="Google Shape;741;p15"/>
            <p:cNvGrpSpPr/>
            <p:nvPr/>
          </p:nvGrpSpPr>
          <p:grpSpPr>
            <a:xfrm flipH="1">
              <a:off x="10303645" y="3692790"/>
              <a:ext cx="1406420" cy="1105484"/>
              <a:chOff x="9991406" y="1200804"/>
              <a:chExt cx="3918119" cy="3079748"/>
            </a:xfrm>
          </p:grpSpPr>
          <p:sp>
            <p:nvSpPr>
              <p:cNvPr id="742" name="Google Shape;742;p15"/>
              <p:cNvSpPr/>
              <p:nvPr/>
            </p:nvSpPr>
            <p:spPr>
              <a:xfrm>
                <a:off x="9991406" y="2974666"/>
                <a:ext cx="674899" cy="723957"/>
              </a:xfrm>
              <a:custGeom>
                <a:avLst/>
                <a:gdLst/>
                <a:ahLst/>
                <a:cxnLst/>
                <a:rect l="l" t="t" r="r" b="b"/>
                <a:pathLst>
                  <a:path w="638668" h="685090" extrusionOk="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743" name="Google Shape;743;p15"/>
              <p:cNvGrpSpPr/>
              <p:nvPr/>
            </p:nvGrpSpPr>
            <p:grpSpPr>
              <a:xfrm>
                <a:off x="10147852" y="1200804"/>
                <a:ext cx="3761673" cy="3079748"/>
                <a:chOff x="10147852" y="1200804"/>
                <a:chExt cx="3761673" cy="3079748"/>
              </a:xfrm>
            </p:grpSpPr>
            <p:sp>
              <p:nvSpPr>
                <p:cNvPr id="744" name="Google Shape;744;p15"/>
                <p:cNvSpPr/>
                <p:nvPr/>
              </p:nvSpPr>
              <p:spPr>
                <a:xfrm>
                  <a:off x="10147852" y="2407465"/>
                  <a:ext cx="3761673" cy="88778"/>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5" name="Google Shape;745;p15"/>
                <p:cNvSpPr/>
                <p:nvPr/>
              </p:nvSpPr>
              <p:spPr>
                <a:xfrm>
                  <a:off x="11772474" y="3314205"/>
                  <a:ext cx="1343744" cy="925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6" name="Google Shape;746;p15"/>
                <p:cNvSpPr/>
                <p:nvPr/>
              </p:nvSpPr>
              <p:spPr>
                <a:xfrm>
                  <a:off x="11766761" y="2239508"/>
                  <a:ext cx="80436" cy="20392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7" name="Google Shape;747;p15"/>
                <p:cNvSpPr/>
                <p:nvPr/>
              </p:nvSpPr>
              <p:spPr>
                <a:xfrm>
                  <a:off x="12239858" y="2239508"/>
                  <a:ext cx="80436" cy="20392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8" name="Google Shape;748;p15"/>
                <p:cNvSpPr/>
                <p:nvPr/>
              </p:nvSpPr>
              <p:spPr>
                <a:xfrm>
                  <a:off x="13026689" y="2239508"/>
                  <a:ext cx="80436" cy="20392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9" name="Google Shape;749;p15"/>
                <p:cNvSpPr/>
                <p:nvPr/>
              </p:nvSpPr>
              <p:spPr>
                <a:xfrm>
                  <a:off x="12523780" y="2451528"/>
                  <a:ext cx="77841" cy="182720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0" name="Google Shape;750;p15"/>
                <p:cNvSpPr/>
                <p:nvPr/>
              </p:nvSpPr>
              <p:spPr>
                <a:xfrm rot="2465944">
                  <a:off x="12622677" y="2284600"/>
                  <a:ext cx="45720" cy="117532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1" name="Google Shape;751;p15"/>
                <p:cNvSpPr/>
                <p:nvPr/>
              </p:nvSpPr>
              <p:spPr>
                <a:xfrm rot="658490">
                  <a:off x="11863647" y="1255476"/>
                  <a:ext cx="64929" cy="10552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2" name="Google Shape;752;p15"/>
                <p:cNvSpPr/>
                <p:nvPr/>
              </p:nvSpPr>
              <p:spPr>
                <a:xfrm rot="-966919">
                  <a:off x="12106628" y="1224307"/>
                  <a:ext cx="64929" cy="10552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3" name="Google Shape;753;p15"/>
                <p:cNvSpPr/>
                <p:nvPr/>
              </p:nvSpPr>
              <p:spPr>
                <a:xfrm rot="-2094692">
                  <a:off x="12382395" y="1087963"/>
                  <a:ext cx="47366" cy="145364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4" name="Google Shape;754;p15"/>
                <p:cNvSpPr/>
                <p:nvPr/>
              </p:nvSpPr>
              <p:spPr>
                <a:xfrm>
                  <a:off x="12417111" y="2056336"/>
                  <a:ext cx="962547" cy="36212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5" name="Google Shape;755;p15"/>
                <p:cNvSpPr/>
                <p:nvPr/>
              </p:nvSpPr>
              <p:spPr>
                <a:xfrm rot="3295761" flipH="1">
                  <a:off x="11139455" y="771268"/>
                  <a:ext cx="36576" cy="208974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6" name="Google Shape;756;p15"/>
                <p:cNvSpPr/>
                <p:nvPr/>
              </p:nvSpPr>
              <p:spPr>
                <a:xfrm>
                  <a:off x="11766760" y="2239508"/>
                  <a:ext cx="521564" cy="758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7" name="Google Shape;757;p15"/>
                <p:cNvSpPr/>
                <p:nvPr/>
              </p:nvSpPr>
              <p:spPr>
                <a:xfrm>
                  <a:off x="11734846"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8" name="Google Shape;758;p15"/>
                <p:cNvSpPr/>
                <p:nvPr/>
              </p:nvSpPr>
              <p:spPr>
                <a:xfrm>
                  <a:off x="12200132"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9" name="Google Shape;759;p15"/>
                <p:cNvSpPr/>
                <p:nvPr/>
              </p:nvSpPr>
              <p:spPr>
                <a:xfrm>
                  <a:off x="12490568"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0" name="Google Shape;760;p15"/>
                <p:cNvSpPr/>
                <p:nvPr/>
              </p:nvSpPr>
              <p:spPr>
                <a:xfrm>
                  <a:off x="12994775"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1" name="Google Shape;761;p15"/>
                <p:cNvSpPr/>
                <p:nvPr/>
              </p:nvSpPr>
              <p:spPr>
                <a:xfrm rot="2465944">
                  <a:off x="12155656" y="2331293"/>
                  <a:ext cx="45720" cy="117532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2" name="Google Shape;762;p15"/>
                <p:cNvSpPr/>
                <p:nvPr/>
              </p:nvSpPr>
              <p:spPr>
                <a:xfrm>
                  <a:off x="10326533" y="2433584"/>
                  <a:ext cx="45719" cy="58429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3" name="Google Shape;763;p15"/>
                <p:cNvSpPr/>
                <p:nvPr/>
              </p:nvSpPr>
              <p:spPr>
                <a:xfrm rot="10800000" flipH="1">
                  <a:off x="11921107" y="1202428"/>
                  <a:ext cx="164311" cy="6181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764" name="Google Shape;764;p15"/>
            <p:cNvSpPr/>
            <p:nvPr/>
          </p:nvSpPr>
          <p:spPr>
            <a:xfrm>
              <a:off x="8204287" y="4768777"/>
              <a:ext cx="3620670" cy="11060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5" name="Google Shape;765;p15"/>
            <p:cNvSpPr/>
            <p:nvPr/>
          </p:nvSpPr>
          <p:spPr>
            <a:xfrm>
              <a:off x="8348702" y="3846348"/>
              <a:ext cx="702845" cy="977732"/>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6" name="Google Shape;766;p15"/>
            <p:cNvSpPr/>
            <p:nvPr/>
          </p:nvSpPr>
          <p:spPr>
            <a:xfrm flipH="1">
              <a:off x="8767264" y="4048702"/>
              <a:ext cx="551417" cy="767080"/>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7" name="Google Shape;767;p15"/>
            <p:cNvSpPr/>
            <p:nvPr/>
          </p:nvSpPr>
          <p:spPr>
            <a:xfrm>
              <a:off x="9542201" y="3762718"/>
              <a:ext cx="756024" cy="1051710"/>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8" name="Google Shape;768;p15"/>
            <p:cNvSpPr/>
            <p:nvPr/>
          </p:nvSpPr>
          <p:spPr>
            <a:xfrm>
              <a:off x="9997743" y="4684899"/>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9" name="Google Shape;769;p15"/>
            <p:cNvSpPr/>
            <p:nvPr/>
          </p:nvSpPr>
          <p:spPr>
            <a:xfrm>
              <a:off x="10140836" y="4683371"/>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0" name="Google Shape;770;p15"/>
            <p:cNvSpPr/>
            <p:nvPr/>
          </p:nvSpPr>
          <p:spPr>
            <a:xfrm>
              <a:off x="10283929" y="4681843"/>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1" name="Google Shape;771;p15"/>
            <p:cNvSpPr/>
            <p:nvPr/>
          </p:nvSpPr>
          <p:spPr>
            <a:xfrm>
              <a:off x="10427022" y="4680315"/>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2" name="Google Shape;772;p15"/>
            <p:cNvSpPr/>
            <p:nvPr/>
          </p:nvSpPr>
          <p:spPr>
            <a:xfrm>
              <a:off x="10570115" y="4678787"/>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3" name="Google Shape;773;p15"/>
            <p:cNvSpPr/>
            <p:nvPr/>
          </p:nvSpPr>
          <p:spPr>
            <a:xfrm>
              <a:off x="10426902" y="4469200"/>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4" name="Google Shape;774;p15"/>
            <p:cNvSpPr/>
            <p:nvPr/>
          </p:nvSpPr>
          <p:spPr>
            <a:xfrm>
              <a:off x="10423971" y="4574649"/>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5" name="Google Shape;775;p15"/>
            <p:cNvSpPr/>
            <p:nvPr/>
          </p:nvSpPr>
          <p:spPr>
            <a:xfrm>
              <a:off x="10279601" y="4579646"/>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6" name="Google Shape;776;p15"/>
            <p:cNvSpPr/>
            <p:nvPr/>
          </p:nvSpPr>
          <p:spPr>
            <a:xfrm>
              <a:off x="10135231" y="4584643"/>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7" name="Google Shape;777;p15"/>
            <p:cNvSpPr/>
            <p:nvPr/>
          </p:nvSpPr>
          <p:spPr>
            <a:xfrm>
              <a:off x="10278001" y="4475188"/>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8" name="Google Shape;778;p15"/>
            <p:cNvSpPr/>
            <p:nvPr/>
          </p:nvSpPr>
          <p:spPr>
            <a:xfrm>
              <a:off x="8872841" y="4575108"/>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9" name="Google Shape;779;p15"/>
            <p:cNvSpPr/>
            <p:nvPr/>
          </p:nvSpPr>
          <p:spPr>
            <a:xfrm>
              <a:off x="8869910" y="4680557"/>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0" name="Google Shape;780;p15"/>
            <p:cNvSpPr/>
            <p:nvPr/>
          </p:nvSpPr>
          <p:spPr>
            <a:xfrm>
              <a:off x="8725540" y="4685554"/>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1" name="Google Shape;781;p15"/>
            <p:cNvSpPr/>
            <p:nvPr/>
          </p:nvSpPr>
          <p:spPr>
            <a:xfrm>
              <a:off x="8723940" y="4581096"/>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82" name="Google Shape;782;p15"/>
          <p:cNvSpPr/>
          <p:nvPr/>
        </p:nvSpPr>
        <p:spPr>
          <a:xfrm rot="217216">
            <a:off x="6411905" y="1651452"/>
            <a:ext cx="1754434" cy="1242406"/>
          </a:xfrm>
          <a:prstGeom prst="arc">
            <a:avLst>
              <a:gd name="adj1" fmla="val 10432376"/>
              <a:gd name="adj2" fmla="val 15872702"/>
            </a:avLst>
          </a:prstGeom>
          <a:noFill/>
          <a:ln w="127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3" name="Google Shape;783;p15"/>
          <p:cNvSpPr/>
          <p:nvPr/>
        </p:nvSpPr>
        <p:spPr>
          <a:xfrm rot="1543943">
            <a:off x="3986699" y="1873862"/>
            <a:ext cx="1195643" cy="846697"/>
          </a:xfrm>
          <a:prstGeom prst="arc">
            <a:avLst>
              <a:gd name="adj1" fmla="val 12049713"/>
              <a:gd name="adj2" fmla="val 0"/>
            </a:avLst>
          </a:prstGeom>
          <a:noFill/>
          <a:ln w="127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4" name="Google Shape;784;p15"/>
          <p:cNvSpPr/>
          <p:nvPr/>
        </p:nvSpPr>
        <p:spPr>
          <a:xfrm>
            <a:off x="3618805" y="1669874"/>
            <a:ext cx="637756" cy="306768"/>
          </a:xfrm>
          <a:custGeom>
            <a:avLst/>
            <a:gdLst/>
            <a:ahLst/>
            <a:cxnLst/>
            <a:rect l="l" t="t" r="r" b="b"/>
            <a:pathLst>
              <a:path w="1417917" h="682036" extrusionOk="0">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5" name="Google Shape;785;p15"/>
          <p:cNvSpPr/>
          <p:nvPr/>
        </p:nvSpPr>
        <p:spPr>
          <a:xfrm rot="1543943">
            <a:off x="6977691" y="1839210"/>
            <a:ext cx="1195643" cy="950442"/>
          </a:xfrm>
          <a:prstGeom prst="arc">
            <a:avLst>
              <a:gd name="adj1" fmla="val 11269560"/>
              <a:gd name="adj2" fmla="val 18911863"/>
            </a:avLst>
          </a:prstGeom>
          <a:noFill/>
          <a:ln w="127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6" name="Google Shape;786;p15"/>
          <p:cNvSpPr/>
          <p:nvPr/>
        </p:nvSpPr>
        <p:spPr>
          <a:xfrm flipH="1">
            <a:off x="7867249" y="1739287"/>
            <a:ext cx="637756" cy="306768"/>
          </a:xfrm>
          <a:custGeom>
            <a:avLst/>
            <a:gdLst/>
            <a:ahLst/>
            <a:cxnLst/>
            <a:rect l="l" t="t" r="r" b="b"/>
            <a:pathLst>
              <a:path w="1417917" h="682036" extrusionOk="0">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7" name="Google Shape;787;p15"/>
          <p:cNvSpPr/>
          <p:nvPr/>
        </p:nvSpPr>
        <p:spPr>
          <a:xfrm rot="912183" flipH="1">
            <a:off x="4326442" y="1285435"/>
            <a:ext cx="1754434" cy="1242406"/>
          </a:xfrm>
          <a:prstGeom prst="arc">
            <a:avLst>
              <a:gd name="adj1" fmla="val 10432376"/>
              <a:gd name="adj2" fmla="val 15872702"/>
            </a:avLst>
          </a:prstGeom>
          <a:noFill/>
          <a:ln w="127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788" name="Google Shape;788;p15"/>
          <p:cNvGrpSpPr/>
          <p:nvPr/>
        </p:nvGrpSpPr>
        <p:grpSpPr>
          <a:xfrm>
            <a:off x="4250617" y="3002733"/>
            <a:ext cx="3483334" cy="1010489"/>
            <a:chOff x="4366684" y="2926127"/>
            <a:chExt cx="3278335" cy="2571063"/>
          </a:xfrm>
        </p:grpSpPr>
        <p:sp>
          <p:nvSpPr>
            <p:cNvPr id="789" name="Google Shape;789;p15"/>
            <p:cNvSpPr/>
            <p:nvPr/>
          </p:nvSpPr>
          <p:spPr>
            <a:xfrm>
              <a:off x="4744501" y="2926994"/>
              <a:ext cx="72212" cy="2394576"/>
            </a:xfrm>
            <a:custGeom>
              <a:avLst/>
              <a:gdLst/>
              <a:ahLst/>
              <a:cxnLst/>
              <a:rect l="l" t="t" r="r" b="b"/>
              <a:pathLst>
                <a:path w="192640" h="6387957" extrusionOk="0">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0" name="Google Shape;790;p15"/>
            <p:cNvSpPr/>
            <p:nvPr/>
          </p:nvSpPr>
          <p:spPr>
            <a:xfrm>
              <a:off x="4676621" y="2926994"/>
              <a:ext cx="37550" cy="2394576"/>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1" name="Google Shape;791;p15"/>
            <p:cNvSpPr/>
            <p:nvPr/>
          </p:nvSpPr>
          <p:spPr>
            <a:xfrm>
              <a:off x="5706626" y="2927282"/>
              <a:ext cx="109764" cy="2394576"/>
            </a:xfrm>
            <a:custGeom>
              <a:avLst/>
              <a:gdLst/>
              <a:ahLst/>
              <a:cxnLst/>
              <a:rect l="l" t="t" r="r" b="b"/>
              <a:pathLst>
                <a:path w="292813" h="6387957" extrusionOk="0">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2" name="Google Shape;792;p15"/>
            <p:cNvSpPr/>
            <p:nvPr/>
          </p:nvSpPr>
          <p:spPr>
            <a:xfrm>
              <a:off x="5022376" y="2926994"/>
              <a:ext cx="75101" cy="2394576"/>
            </a:xfrm>
            <a:custGeom>
              <a:avLst/>
              <a:gdLst/>
              <a:ahLst/>
              <a:cxnLst/>
              <a:rect l="l" t="t" r="r" b="b"/>
              <a:pathLst>
                <a:path w="200346" h="6387957" extrusionOk="0">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3" name="Google Shape;793;p15"/>
            <p:cNvSpPr/>
            <p:nvPr/>
          </p:nvSpPr>
          <p:spPr>
            <a:xfrm>
              <a:off x="4877829" y="2926994"/>
              <a:ext cx="72212" cy="2394576"/>
            </a:xfrm>
            <a:custGeom>
              <a:avLst/>
              <a:gdLst/>
              <a:ahLst/>
              <a:cxnLst/>
              <a:rect l="l" t="t" r="r" b="b"/>
              <a:pathLst>
                <a:path w="192640" h="6387957" extrusionOk="0">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4" name="Google Shape;794;p15"/>
            <p:cNvSpPr/>
            <p:nvPr/>
          </p:nvSpPr>
          <p:spPr>
            <a:xfrm>
              <a:off x="4559765" y="2926994"/>
              <a:ext cx="72212" cy="2394576"/>
            </a:xfrm>
            <a:custGeom>
              <a:avLst/>
              <a:gdLst/>
              <a:ahLst/>
              <a:cxnLst/>
              <a:rect l="l" t="t" r="r" b="b"/>
              <a:pathLst>
                <a:path w="192640" h="6387957" extrusionOk="0">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5" name="Google Shape;795;p15"/>
            <p:cNvSpPr/>
            <p:nvPr/>
          </p:nvSpPr>
          <p:spPr>
            <a:xfrm>
              <a:off x="4433987" y="2926705"/>
              <a:ext cx="37550" cy="2567886"/>
            </a:xfrm>
            <a:custGeom>
              <a:avLst/>
              <a:gdLst/>
              <a:ahLst/>
              <a:cxnLst/>
              <a:rect l="l" t="t" r="r" b="b"/>
              <a:pathLst>
                <a:path w="100173" h="6850294" extrusionOk="0">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6" name="Google Shape;796;p15"/>
            <p:cNvSpPr/>
            <p:nvPr/>
          </p:nvSpPr>
          <p:spPr>
            <a:xfrm>
              <a:off x="4366684" y="2927282"/>
              <a:ext cx="37550" cy="2567886"/>
            </a:xfrm>
            <a:custGeom>
              <a:avLst/>
              <a:gdLst/>
              <a:ahLst/>
              <a:cxnLst/>
              <a:rect l="l" t="t" r="r" b="b"/>
              <a:pathLst>
                <a:path w="100173" h="6850294" extrusionOk="0">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7" name="Google Shape;797;p15"/>
            <p:cNvSpPr/>
            <p:nvPr/>
          </p:nvSpPr>
          <p:spPr>
            <a:xfrm>
              <a:off x="5957386" y="2926705"/>
              <a:ext cx="37550" cy="2567886"/>
            </a:xfrm>
            <a:custGeom>
              <a:avLst/>
              <a:gdLst/>
              <a:ahLst/>
              <a:cxnLst/>
              <a:rect l="l" t="t" r="r" b="b"/>
              <a:pathLst>
                <a:path w="100173" h="6850294" extrusionOk="0">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8" name="Google Shape;798;p15"/>
            <p:cNvSpPr/>
            <p:nvPr/>
          </p:nvSpPr>
          <p:spPr>
            <a:xfrm>
              <a:off x="6024689" y="2926127"/>
              <a:ext cx="37550" cy="2567886"/>
            </a:xfrm>
            <a:custGeom>
              <a:avLst/>
              <a:gdLst/>
              <a:ahLst/>
              <a:cxnLst/>
              <a:rect l="l" t="t" r="r" b="b"/>
              <a:pathLst>
                <a:path w="100173" h="6850294" extrusionOk="0">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9" name="Google Shape;799;p15"/>
            <p:cNvSpPr/>
            <p:nvPr/>
          </p:nvSpPr>
          <p:spPr>
            <a:xfrm>
              <a:off x="5890084" y="2926994"/>
              <a:ext cx="37550" cy="2394576"/>
            </a:xfrm>
            <a:custGeom>
              <a:avLst/>
              <a:gdLst/>
              <a:ahLst/>
              <a:cxnLst/>
              <a:rect l="l" t="t" r="r" b="b"/>
              <a:pathLst>
                <a:path w="100173" h="6387957" extrusionOk="0">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0" name="Google Shape;800;p15"/>
            <p:cNvSpPr/>
            <p:nvPr/>
          </p:nvSpPr>
          <p:spPr>
            <a:xfrm>
              <a:off x="6091991" y="2926994"/>
              <a:ext cx="37550" cy="2394576"/>
            </a:xfrm>
            <a:custGeom>
              <a:avLst/>
              <a:gdLst/>
              <a:ahLst/>
              <a:cxnLst/>
              <a:rect l="l" t="t" r="r" b="b"/>
              <a:pathLst>
                <a:path w="100173" h="6387957" extrusionOk="0">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1" name="Google Shape;801;p15"/>
            <p:cNvSpPr/>
            <p:nvPr/>
          </p:nvSpPr>
          <p:spPr>
            <a:xfrm>
              <a:off x="7139759" y="2926994"/>
              <a:ext cx="109764" cy="2394576"/>
            </a:xfrm>
            <a:custGeom>
              <a:avLst/>
              <a:gdLst/>
              <a:ahLst/>
              <a:cxnLst/>
              <a:rect l="l" t="t" r="r" b="b"/>
              <a:pathLst>
                <a:path w="292813" h="6387957" extrusionOk="0">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2" name="Google Shape;802;p15"/>
            <p:cNvSpPr/>
            <p:nvPr/>
          </p:nvSpPr>
          <p:spPr>
            <a:xfrm>
              <a:off x="7280788" y="2926994"/>
              <a:ext cx="37550" cy="2394576"/>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3" name="Google Shape;803;p15"/>
            <p:cNvSpPr/>
            <p:nvPr/>
          </p:nvSpPr>
          <p:spPr>
            <a:xfrm>
              <a:off x="7349773" y="2926994"/>
              <a:ext cx="109764" cy="2394576"/>
            </a:xfrm>
            <a:custGeom>
              <a:avLst/>
              <a:gdLst/>
              <a:ahLst/>
              <a:cxnLst/>
              <a:rect l="l" t="t" r="r" b="b"/>
              <a:pathLst>
                <a:path w="292813" h="6387957" extrusionOk="0">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4" name="Google Shape;804;p15"/>
            <p:cNvSpPr/>
            <p:nvPr/>
          </p:nvSpPr>
          <p:spPr>
            <a:xfrm>
              <a:off x="7548511" y="2927282"/>
              <a:ext cx="41911" cy="2569908"/>
            </a:xfrm>
            <a:custGeom>
              <a:avLst/>
              <a:gdLst/>
              <a:ahLst/>
              <a:cxnLst/>
              <a:rect l="l" t="t" r="r" b="b"/>
              <a:pathLst>
                <a:path w="111804" h="6855688" extrusionOk="0">
                  <a:moveTo>
                    <a:pt x="0" y="6853478"/>
                  </a:moveTo>
                  <a:cubicBezTo>
                    <a:pt x="14640" y="4603437"/>
                    <a:pt x="3155" y="2253123"/>
                    <a:pt x="6237" y="0"/>
                  </a:cubicBezTo>
                  <a:lnTo>
                    <a:pt x="111804" y="0"/>
                  </a:lnTo>
                  <a:lnTo>
                    <a:pt x="111804" y="6855688"/>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5" name="Google Shape;805;p15"/>
            <p:cNvSpPr/>
            <p:nvPr/>
          </p:nvSpPr>
          <p:spPr>
            <a:xfrm>
              <a:off x="7485249" y="2926994"/>
              <a:ext cx="37550" cy="2394576"/>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6" name="Google Shape;806;p15"/>
            <p:cNvSpPr/>
            <p:nvPr/>
          </p:nvSpPr>
          <p:spPr>
            <a:xfrm>
              <a:off x="7616134" y="2926994"/>
              <a:ext cx="28885" cy="2567886"/>
            </a:xfrm>
            <a:custGeom>
              <a:avLst/>
              <a:gdLst/>
              <a:ahLst/>
              <a:cxnLst/>
              <a:rect l="l" t="t" r="r" b="b"/>
              <a:pathLst>
                <a:path w="77056" h="6850294" extrusionOk="0">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7" name="Google Shape;807;p15"/>
            <p:cNvSpPr/>
            <p:nvPr/>
          </p:nvSpPr>
          <p:spPr>
            <a:xfrm>
              <a:off x="6838507" y="2926994"/>
              <a:ext cx="109764" cy="2394576"/>
            </a:xfrm>
            <a:custGeom>
              <a:avLst/>
              <a:gdLst/>
              <a:ahLst/>
              <a:cxnLst/>
              <a:rect l="l" t="t" r="r" b="b"/>
              <a:pathLst>
                <a:path w="292813" h="6387957" extrusionOk="0">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8" name="Google Shape;808;p15"/>
            <p:cNvSpPr/>
            <p:nvPr/>
          </p:nvSpPr>
          <p:spPr>
            <a:xfrm>
              <a:off x="6980994" y="2927282"/>
              <a:ext cx="37550" cy="2394576"/>
            </a:xfrm>
            <a:custGeom>
              <a:avLst/>
              <a:gdLst/>
              <a:ahLst/>
              <a:cxnLst/>
              <a:rect l="l" t="t" r="r" b="b"/>
              <a:pathLst>
                <a:path w="100173" h="6387957" extrusionOk="0">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9" name="Google Shape;809;p15"/>
            <p:cNvSpPr/>
            <p:nvPr/>
          </p:nvSpPr>
          <p:spPr>
            <a:xfrm>
              <a:off x="7065051" y="2926994"/>
              <a:ext cx="37550" cy="2394576"/>
            </a:xfrm>
            <a:custGeom>
              <a:avLst/>
              <a:gdLst/>
              <a:ahLst/>
              <a:cxnLst/>
              <a:rect l="l" t="t" r="r" b="b"/>
              <a:pathLst>
                <a:path w="100173" h="6387957" extrusionOk="0">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0" name="Google Shape;810;p15"/>
            <p:cNvSpPr/>
            <p:nvPr/>
          </p:nvSpPr>
          <p:spPr>
            <a:xfrm>
              <a:off x="6754449" y="2926127"/>
              <a:ext cx="37550" cy="2394576"/>
            </a:xfrm>
            <a:custGeom>
              <a:avLst/>
              <a:gdLst/>
              <a:ahLst/>
              <a:cxnLst/>
              <a:rect l="l" t="t" r="r" b="b"/>
              <a:pathLst>
                <a:path w="100173" h="6387957" extrusionOk="0">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1" name="Google Shape;811;p15"/>
            <p:cNvSpPr/>
            <p:nvPr/>
          </p:nvSpPr>
          <p:spPr>
            <a:xfrm>
              <a:off x="6334914" y="2927282"/>
              <a:ext cx="37550" cy="2394576"/>
            </a:xfrm>
            <a:custGeom>
              <a:avLst/>
              <a:gdLst/>
              <a:ahLst/>
              <a:cxnLst/>
              <a:rect l="l" t="t" r="r" b="b"/>
              <a:pathLst>
                <a:path w="100173" h="6387957" extrusionOk="0">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2" name="Google Shape;812;p15"/>
            <p:cNvSpPr/>
            <p:nvPr/>
          </p:nvSpPr>
          <p:spPr>
            <a:xfrm>
              <a:off x="6159871" y="2926127"/>
              <a:ext cx="37550" cy="2397464"/>
            </a:xfrm>
            <a:custGeom>
              <a:avLst/>
              <a:gdLst/>
              <a:ahLst/>
              <a:cxnLst/>
              <a:rect l="l" t="t" r="r" b="b"/>
              <a:pathLst>
                <a:path w="100173" h="6395662" extrusionOk="0">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3" name="Google Shape;813;p15"/>
            <p:cNvSpPr/>
            <p:nvPr/>
          </p:nvSpPr>
          <p:spPr>
            <a:xfrm>
              <a:off x="6231712" y="2926127"/>
              <a:ext cx="72212" cy="2394576"/>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4" name="Google Shape;814;p15"/>
            <p:cNvSpPr/>
            <p:nvPr/>
          </p:nvSpPr>
          <p:spPr>
            <a:xfrm>
              <a:off x="6598401" y="2927282"/>
              <a:ext cx="37550" cy="2394576"/>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5" name="Google Shape;815;p15"/>
            <p:cNvSpPr/>
            <p:nvPr/>
          </p:nvSpPr>
          <p:spPr>
            <a:xfrm>
              <a:off x="6680669" y="2927282"/>
              <a:ext cx="37550" cy="2394576"/>
            </a:xfrm>
            <a:custGeom>
              <a:avLst/>
              <a:gdLst/>
              <a:ahLst/>
              <a:cxnLst/>
              <a:rect l="l" t="t" r="r" b="b"/>
              <a:pathLst>
                <a:path w="100173" h="6387957" extrusionOk="0">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6" name="Google Shape;816;p15"/>
            <p:cNvSpPr/>
            <p:nvPr/>
          </p:nvSpPr>
          <p:spPr>
            <a:xfrm>
              <a:off x="6516134" y="2927282"/>
              <a:ext cx="37550" cy="2394576"/>
            </a:xfrm>
            <a:custGeom>
              <a:avLst/>
              <a:gdLst/>
              <a:ahLst/>
              <a:cxnLst/>
              <a:rect l="l" t="t" r="r" b="b"/>
              <a:pathLst>
                <a:path w="100173" h="6387957" extrusionOk="0">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7" name="Google Shape;817;p15"/>
            <p:cNvSpPr/>
            <p:nvPr/>
          </p:nvSpPr>
          <p:spPr>
            <a:xfrm>
              <a:off x="6399205" y="2927282"/>
              <a:ext cx="72212" cy="2394576"/>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8" name="Google Shape;818;p15"/>
            <p:cNvSpPr/>
            <p:nvPr/>
          </p:nvSpPr>
          <p:spPr>
            <a:xfrm>
              <a:off x="5237391" y="2926127"/>
              <a:ext cx="144425" cy="2394576"/>
            </a:xfrm>
            <a:custGeom>
              <a:avLst/>
              <a:gdLst/>
              <a:ahLst/>
              <a:cxnLst/>
              <a:rect l="l" t="t" r="r" b="b"/>
              <a:pathLst>
                <a:path w="385280" h="6387957" extrusionOk="0">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9" name="Google Shape;819;p15"/>
            <p:cNvSpPr/>
            <p:nvPr/>
          </p:nvSpPr>
          <p:spPr>
            <a:xfrm>
              <a:off x="5123269" y="2926994"/>
              <a:ext cx="72212" cy="2394576"/>
            </a:xfrm>
            <a:custGeom>
              <a:avLst/>
              <a:gdLst/>
              <a:ahLst/>
              <a:cxnLst/>
              <a:rect l="l" t="t" r="r" b="b"/>
              <a:pathLst>
                <a:path w="192640" h="6387957" extrusionOk="0">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0" name="Google Shape;820;p15"/>
            <p:cNvSpPr/>
            <p:nvPr/>
          </p:nvSpPr>
          <p:spPr>
            <a:xfrm>
              <a:off x="5611343" y="2927282"/>
              <a:ext cx="72212" cy="2394576"/>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1" name="Google Shape;821;p15"/>
            <p:cNvSpPr/>
            <p:nvPr/>
          </p:nvSpPr>
          <p:spPr>
            <a:xfrm>
              <a:off x="5407259" y="2926994"/>
              <a:ext cx="37550" cy="2394576"/>
            </a:xfrm>
            <a:custGeom>
              <a:avLst/>
              <a:gdLst/>
              <a:ahLst/>
              <a:cxnLst/>
              <a:rect l="l" t="t" r="r" b="b"/>
              <a:pathLst>
                <a:path w="100173" h="6387957" extrusionOk="0">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2" name="Google Shape;822;p15"/>
            <p:cNvSpPr/>
            <p:nvPr/>
          </p:nvSpPr>
          <p:spPr>
            <a:xfrm>
              <a:off x="5470252" y="2926994"/>
              <a:ext cx="37550" cy="2394576"/>
            </a:xfrm>
            <a:custGeom>
              <a:avLst/>
              <a:gdLst/>
              <a:ahLst/>
              <a:cxnLst/>
              <a:rect l="l" t="t" r="r" b="b"/>
              <a:pathLst>
                <a:path w="100173" h="6387957" extrusionOk="0">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3" name="Google Shape;823;p15"/>
            <p:cNvSpPr/>
            <p:nvPr/>
          </p:nvSpPr>
          <p:spPr>
            <a:xfrm>
              <a:off x="5533244" y="2926127"/>
              <a:ext cx="37550" cy="2394576"/>
            </a:xfrm>
            <a:custGeom>
              <a:avLst/>
              <a:gdLst/>
              <a:ahLst/>
              <a:cxnLst/>
              <a:rect l="l" t="t" r="r" b="b"/>
              <a:pathLst>
                <a:path w="100173" h="6387957" extrusionOk="0">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824" name="Google Shape;824;p15"/>
          <p:cNvGrpSpPr/>
          <p:nvPr/>
        </p:nvGrpSpPr>
        <p:grpSpPr>
          <a:xfrm>
            <a:off x="3401010" y="2064737"/>
            <a:ext cx="2803259" cy="913008"/>
            <a:chOff x="342804" y="1541415"/>
            <a:chExt cx="9509699" cy="3097260"/>
          </a:xfrm>
        </p:grpSpPr>
        <p:sp>
          <p:nvSpPr>
            <p:cNvPr id="825" name="Google Shape;825;p15"/>
            <p:cNvSpPr/>
            <p:nvPr/>
          </p:nvSpPr>
          <p:spPr>
            <a:xfrm>
              <a:off x="6567993" y="1819126"/>
              <a:ext cx="134121" cy="640802"/>
            </a:xfrm>
            <a:custGeom>
              <a:avLst/>
              <a:gdLst/>
              <a:ahLst/>
              <a:cxnLst/>
              <a:rect l="l" t="t" r="r" b="b"/>
              <a:pathLst>
                <a:path w="171450" h="819150" extrusionOk="0">
                  <a:moveTo>
                    <a:pt x="173355" y="763928"/>
                  </a:moveTo>
                  <a:cubicBezTo>
                    <a:pt x="167640" y="786788"/>
                    <a:pt x="187643" y="828698"/>
                    <a:pt x="136207" y="821078"/>
                  </a:cubicBezTo>
                  <a:cubicBezTo>
                    <a:pt x="98107" y="815363"/>
                    <a:pt x="122873" y="782026"/>
                    <a:pt x="113348" y="763928"/>
                  </a:cubicBezTo>
                  <a:cubicBezTo>
                    <a:pt x="113348" y="634388"/>
                    <a:pt x="113348" y="503896"/>
                    <a:pt x="115252" y="374356"/>
                  </a:cubicBezTo>
                  <a:cubicBezTo>
                    <a:pt x="115252" y="346733"/>
                    <a:pt x="104775" y="342923"/>
                    <a:pt x="81915" y="343876"/>
                  </a:cubicBezTo>
                  <a:cubicBezTo>
                    <a:pt x="60007" y="344828"/>
                    <a:pt x="37148" y="343876"/>
                    <a:pt x="15240" y="343876"/>
                  </a:cubicBezTo>
                  <a:cubicBezTo>
                    <a:pt x="5715" y="343876"/>
                    <a:pt x="0" y="339113"/>
                    <a:pt x="0" y="329588"/>
                  </a:cubicBezTo>
                  <a:cubicBezTo>
                    <a:pt x="0" y="318158"/>
                    <a:pt x="8573" y="318158"/>
                    <a:pt x="16193" y="318158"/>
                  </a:cubicBezTo>
                  <a:cubicBezTo>
                    <a:pt x="30480" y="318158"/>
                    <a:pt x="44768" y="316253"/>
                    <a:pt x="59055" y="318158"/>
                  </a:cubicBezTo>
                  <a:cubicBezTo>
                    <a:pt x="105727" y="326731"/>
                    <a:pt x="115252" y="307681"/>
                    <a:pt x="116205" y="261961"/>
                  </a:cubicBezTo>
                  <a:cubicBezTo>
                    <a:pt x="117157" y="214336"/>
                    <a:pt x="102870" y="199096"/>
                    <a:pt x="58102" y="206716"/>
                  </a:cubicBezTo>
                  <a:cubicBezTo>
                    <a:pt x="45720" y="208621"/>
                    <a:pt x="32385" y="206716"/>
                    <a:pt x="20002" y="206716"/>
                  </a:cubicBezTo>
                  <a:cubicBezTo>
                    <a:pt x="10477" y="206716"/>
                    <a:pt x="0" y="205763"/>
                    <a:pt x="952" y="192428"/>
                  </a:cubicBezTo>
                  <a:cubicBezTo>
                    <a:pt x="1905" y="181951"/>
                    <a:pt x="12382" y="183856"/>
                    <a:pt x="20002" y="182903"/>
                  </a:cubicBezTo>
                  <a:cubicBezTo>
                    <a:pt x="22860" y="182903"/>
                    <a:pt x="26670" y="182903"/>
                    <a:pt x="29527" y="182903"/>
                  </a:cubicBezTo>
                  <a:cubicBezTo>
                    <a:pt x="114300" y="179093"/>
                    <a:pt x="114300" y="179093"/>
                    <a:pt x="114300" y="95273"/>
                  </a:cubicBezTo>
                  <a:cubicBezTo>
                    <a:pt x="114300" y="79081"/>
                    <a:pt x="113348" y="63841"/>
                    <a:pt x="114300" y="47648"/>
                  </a:cubicBezTo>
                  <a:cubicBezTo>
                    <a:pt x="116205" y="27646"/>
                    <a:pt x="100013" y="-929"/>
                    <a:pt x="143827" y="23"/>
                  </a:cubicBezTo>
                  <a:cubicBezTo>
                    <a:pt x="188595" y="976"/>
                    <a:pt x="170498" y="32408"/>
                    <a:pt x="170498" y="50506"/>
                  </a:cubicBezTo>
                  <a:cubicBezTo>
                    <a:pt x="172402" y="288631"/>
                    <a:pt x="172402" y="525803"/>
                    <a:pt x="173355" y="7639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6" name="Google Shape;826;p15"/>
            <p:cNvSpPr/>
            <p:nvPr/>
          </p:nvSpPr>
          <p:spPr>
            <a:xfrm>
              <a:off x="8661003" y="1992732"/>
              <a:ext cx="44706" cy="715315"/>
            </a:xfrm>
            <a:custGeom>
              <a:avLst/>
              <a:gdLst/>
              <a:ahLst/>
              <a:cxnLst/>
              <a:rect l="l" t="t" r="r" b="b"/>
              <a:pathLst>
                <a:path w="57150" h="914400" extrusionOk="0">
                  <a:moveTo>
                    <a:pt x="60997" y="827752"/>
                  </a:moveTo>
                  <a:cubicBezTo>
                    <a:pt x="60043" y="847755"/>
                    <a:pt x="59091" y="868710"/>
                    <a:pt x="60043" y="888713"/>
                  </a:cubicBezTo>
                  <a:cubicBezTo>
                    <a:pt x="60997" y="909668"/>
                    <a:pt x="49566" y="915383"/>
                    <a:pt x="30516" y="915383"/>
                  </a:cubicBezTo>
                  <a:cubicBezTo>
                    <a:pt x="11466" y="915383"/>
                    <a:pt x="989" y="909668"/>
                    <a:pt x="1941" y="888713"/>
                  </a:cubicBezTo>
                  <a:cubicBezTo>
                    <a:pt x="1941" y="868710"/>
                    <a:pt x="989" y="848708"/>
                    <a:pt x="37" y="827752"/>
                  </a:cubicBezTo>
                  <a:cubicBezTo>
                    <a:pt x="37" y="564863"/>
                    <a:pt x="989" y="301020"/>
                    <a:pt x="989" y="38130"/>
                  </a:cubicBezTo>
                  <a:cubicBezTo>
                    <a:pt x="989" y="20985"/>
                    <a:pt x="-7584" y="-922"/>
                    <a:pt x="25754" y="30"/>
                  </a:cubicBezTo>
                  <a:cubicBezTo>
                    <a:pt x="52424" y="30"/>
                    <a:pt x="60043" y="6698"/>
                    <a:pt x="60043" y="34320"/>
                  </a:cubicBezTo>
                  <a:cubicBezTo>
                    <a:pt x="59091" y="175290"/>
                    <a:pt x="59091" y="316260"/>
                    <a:pt x="59091" y="458183"/>
                  </a:cubicBezTo>
                  <a:cubicBezTo>
                    <a:pt x="60043" y="580103"/>
                    <a:pt x="60043" y="703927"/>
                    <a:pt x="60997" y="8277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7" name="Google Shape;827;p15"/>
            <p:cNvSpPr/>
            <p:nvPr/>
          </p:nvSpPr>
          <p:spPr>
            <a:xfrm>
              <a:off x="8176703" y="2640219"/>
              <a:ext cx="931399" cy="1221996"/>
            </a:xfrm>
            <a:custGeom>
              <a:avLst/>
              <a:gdLst/>
              <a:ahLst/>
              <a:cxnLst/>
              <a:rect l="l" t="t" r="r" b="b"/>
              <a:pathLst>
                <a:path w="1190625" h="1562100" extrusionOk="0">
                  <a:moveTo>
                    <a:pt x="142875" y="1424047"/>
                  </a:moveTo>
                  <a:cubicBezTo>
                    <a:pt x="97155" y="1424999"/>
                    <a:pt x="43815" y="1404997"/>
                    <a:pt x="0" y="1392614"/>
                  </a:cubicBezTo>
                  <a:cubicBezTo>
                    <a:pt x="29527" y="1232594"/>
                    <a:pt x="58102" y="1072574"/>
                    <a:pt x="88582" y="913507"/>
                  </a:cubicBezTo>
                  <a:cubicBezTo>
                    <a:pt x="144780" y="620137"/>
                    <a:pt x="201930" y="327719"/>
                    <a:pt x="257175" y="34349"/>
                  </a:cubicBezTo>
                  <a:cubicBezTo>
                    <a:pt x="262890" y="4822"/>
                    <a:pt x="274319" y="59"/>
                    <a:pt x="300038" y="59"/>
                  </a:cubicBezTo>
                  <a:cubicBezTo>
                    <a:pt x="405765" y="1012"/>
                    <a:pt x="853440" y="1964"/>
                    <a:pt x="941069" y="59"/>
                  </a:cubicBezTo>
                  <a:cubicBezTo>
                    <a:pt x="969644" y="-893"/>
                    <a:pt x="979169" y="9584"/>
                    <a:pt x="982980" y="36254"/>
                  </a:cubicBezTo>
                  <a:cubicBezTo>
                    <a:pt x="1042035" y="472499"/>
                    <a:pt x="1102042" y="908744"/>
                    <a:pt x="1162050" y="1344037"/>
                  </a:cubicBezTo>
                  <a:cubicBezTo>
                    <a:pt x="1174432" y="1436429"/>
                    <a:pt x="1180148" y="1471672"/>
                    <a:pt x="1192530" y="1564064"/>
                  </a:cubicBezTo>
                  <a:cubicBezTo>
                    <a:pt x="1194435" y="1579304"/>
                    <a:pt x="1043940" y="1547872"/>
                    <a:pt x="1038225" y="1533584"/>
                  </a:cubicBezTo>
                  <a:cubicBezTo>
                    <a:pt x="1023938" y="1451669"/>
                    <a:pt x="1031557" y="1487864"/>
                    <a:pt x="1020127" y="1405949"/>
                  </a:cubicBezTo>
                  <a:cubicBezTo>
                    <a:pt x="982980" y="1139249"/>
                    <a:pt x="945832" y="871597"/>
                    <a:pt x="909638" y="603944"/>
                  </a:cubicBezTo>
                  <a:cubicBezTo>
                    <a:pt x="891540" y="471547"/>
                    <a:pt x="872490" y="340102"/>
                    <a:pt x="855344" y="207704"/>
                  </a:cubicBezTo>
                  <a:cubicBezTo>
                    <a:pt x="847725" y="150554"/>
                    <a:pt x="843915" y="147697"/>
                    <a:pt x="786765" y="147697"/>
                  </a:cubicBezTo>
                  <a:cubicBezTo>
                    <a:pt x="675323" y="147697"/>
                    <a:pt x="564832" y="147697"/>
                    <a:pt x="453390" y="147697"/>
                  </a:cubicBezTo>
                  <a:cubicBezTo>
                    <a:pt x="391477" y="147697"/>
                    <a:pt x="387667" y="150554"/>
                    <a:pt x="376238" y="212467"/>
                  </a:cubicBezTo>
                  <a:cubicBezTo>
                    <a:pt x="304800" y="587752"/>
                    <a:pt x="233363" y="963989"/>
                    <a:pt x="160019" y="1339274"/>
                  </a:cubicBezTo>
                  <a:cubicBezTo>
                    <a:pt x="154305" y="1364039"/>
                    <a:pt x="156210" y="1396424"/>
                    <a:pt x="142875" y="1424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8" name="Google Shape;828;p15"/>
            <p:cNvSpPr/>
            <p:nvPr/>
          </p:nvSpPr>
          <p:spPr>
            <a:xfrm>
              <a:off x="6178295" y="2415936"/>
              <a:ext cx="923947" cy="1192191"/>
            </a:xfrm>
            <a:custGeom>
              <a:avLst/>
              <a:gdLst/>
              <a:ahLst/>
              <a:cxnLst/>
              <a:rect l="l" t="t" r="r" b="b"/>
              <a:pathLst>
                <a:path w="1181100" h="1524000" extrusionOk="0">
                  <a:moveTo>
                    <a:pt x="984885" y="36254"/>
                  </a:moveTo>
                  <a:cubicBezTo>
                    <a:pt x="981075" y="9584"/>
                    <a:pt x="971550" y="-893"/>
                    <a:pt x="942975" y="59"/>
                  </a:cubicBezTo>
                  <a:cubicBezTo>
                    <a:pt x="852488" y="1964"/>
                    <a:pt x="409575" y="1012"/>
                    <a:pt x="307657" y="59"/>
                  </a:cubicBezTo>
                  <a:cubicBezTo>
                    <a:pt x="279082" y="59"/>
                    <a:pt x="264795" y="3869"/>
                    <a:pt x="258127" y="38159"/>
                  </a:cubicBezTo>
                  <a:cubicBezTo>
                    <a:pt x="190500" y="400109"/>
                    <a:pt x="120015" y="761107"/>
                    <a:pt x="51435" y="1122104"/>
                  </a:cubicBezTo>
                  <a:cubicBezTo>
                    <a:pt x="34290" y="1214497"/>
                    <a:pt x="17145" y="1305937"/>
                    <a:pt x="0" y="1398329"/>
                  </a:cubicBezTo>
                  <a:lnTo>
                    <a:pt x="148590" y="1398329"/>
                  </a:lnTo>
                  <a:cubicBezTo>
                    <a:pt x="153352" y="1382137"/>
                    <a:pt x="303847" y="588704"/>
                    <a:pt x="378143" y="208657"/>
                  </a:cubicBezTo>
                  <a:cubicBezTo>
                    <a:pt x="389572" y="151507"/>
                    <a:pt x="393382" y="148649"/>
                    <a:pt x="449580" y="148649"/>
                  </a:cubicBezTo>
                  <a:cubicBezTo>
                    <a:pt x="561022" y="148649"/>
                    <a:pt x="671513" y="148649"/>
                    <a:pt x="782955" y="148649"/>
                  </a:cubicBezTo>
                  <a:cubicBezTo>
                    <a:pt x="846772" y="148649"/>
                    <a:pt x="848677" y="150554"/>
                    <a:pt x="857250" y="213419"/>
                  </a:cubicBezTo>
                  <a:cubicBezTo>
                    <a:pt x="911543" y="605849"/>
                    <a:pt x="963930" y="999232"/>
                    <a:pt x="1019175" y="1391662"/>
                  </a:cubicBezTo>
                  <a:cubicBezTo>
                    <a:pt x="1025843" y="1438334"/>
                    <a:pt x="1023938" y="1486912"/>
                    <a:pt x="1049655" y="1529774"/>
                  </a:cubicBezTo>
                  <a:cubicBezTo>
                    <a:pt x="1087755" y="1528822"/>
                    <a:pt x="1177290" y="1511677"/>
                    <a:pt x="1185863" y="1512629"/>
                  </a:cubicBezTo>
                  <a:cubicBezTo>
                    <a:pt x="1173480" y="1424999"/>
                    <a:pt x="1039177" y="440114"/>
                    <a:pt x="984885" y="36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9" name="Google Shape;829;p15"/>
            <p:cNvSpPr/>
            <p:nvPr/>
          </p:nvSpPr>
          <p:spPr>
            <a:xfrm>
              <a:off x="8279530" y="2728903"/>
              <a:ext cx="707863" cy="1072972"/>
            </a:xfrm>
            <a:custGeom>
              <a:avLst/>
              <a:gdLst/>
              <a:ahLst/>
              <a:cxnLst/>
              <a:rect l="l" t="t" r="r" b="b"/>
              <a:pathLst>
                <a:path w="904875" h="1371600" extrusionOk="0">
                  <a:moveTo>
                    <a:pt x="0" y="1277342"/>
                  </a:moveTo>
                  <a:cubicBezTo>
                    <a:pt x="37148" y="1081127"/>
                    <a:pt x="192406" y="270549"/>
                    <a:pt x="230506" y="60047"/>
                  </a:cubicBezTo>
                  <a:cubicBezTo>
                    <a:pt x="238125" y="15279"/>
                    <a:pt x="253366" y="-913"/>
                    <a:pt x="300991" y="39"/>
                  </a:cubicBezTo>
                  <a:cubicBezTo>
                    <a:pt x="431483" y="3849"/>
                    <a:pt x="561023" y="1944"/>
                    <a:pt x="691516" y="992"/>
                  </a:cubicBezTo>
                  <a:cubicBezTo>
                    <a:pt x="717233" y="992"/>
                    <a:pt x="726758" y="6707"/>
                    <a:pt x="729616" y="33377"/>
                  </a:cubicBezTo>
                  <a:cubicBezTo>
                    <a:pt x="752475" y="207684"/>
                    <a:pt x="876300" y="1088747"/>
                    <a:pt x="911543" y="1356400"/>
                  </a:cubicBezTo>
                  <a:cubicBezTo>
                    <a:pt x="918210" y="1409739"/>
                    <a:pt x="600075" y="1338302"/>
                    <a:pt x="560070" y="1334492"/>
                  </a:cubicBezTo>
                  <a:cubicBezTo>
                    <a:pt x="373381" y="1317347"/>
                    <a:pt x="186691" y="1296392"/>
                    <a:pt x="0" y="1277342"/>
                  </a:cubicBezTo>
                  <a:close/>
                </a:path>
              </a:pathLst>
            </a:custGeom>
            <a:solidFill>
              <a:srgbClr val="8ED9C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0" name="Google Shape;830;p15"/>
            <p:cNvSpPr/>
            <p:nvPr/>
          </p:nvSpPr>
          <p:spPr>
            <a:xfrm>
              <a:off x="6277395" y="2505281"/>
              <a:ext cx="715315" cy="1072972"/>
            </a:xfrm>
            <a:custGeom>
              <a:avLst/>
              <a:gdLst/>
              <a:ahLst/>
              <a:cxnLst/>
              <a:rect l="l" t="t" r="r" b="b"/>
              <a:pathLst>
                <a:path w="914400" h="1371600" extrusionOk="0">
                  <a:moveTo>
                    <a:pt x="0" y="1304122"/>
                  </a:moveTo>
                  <a:cubicBezTo>
                    <a:pt x="39052" y="1099335"/>
                    <a:pt x="199073" y="264945"/>
                    <a:pt x="238125" y="52537"/>
                  </a:cubicBezTo>
                  <a:cubicBezTo>
                    <a:pt x="244793" y="14437"/>
                    <a:pt x="257175" y="-1755"/>
                    <a:pt x="300038" y="150"/>
                  </a:cubicBezTo>
                  <a:cubicBezTo>
                    <a:pt x="424815" y="3960"/>
                    <a:pt x="550545" y="4912"/>
                    <a:pt x="675323" y="150"/>
                  </a:cubicBezTo>
                  <a:cubicBezTo>
                    <a:pt x="722948" y="-1755"/>
                    <a:pt x="736282" y="15390"/>
                    <a:pt x="741045" y="58252"/>
                  </a:cubicBezTo>
                  <a:cubicBezTo>
                    <a:pt x="764857" y="244942"/>
                    <a:pt x="886777" y="1122195"/>
                    <a:pt x="921068" y="1374607"/>
                  </a:cubicBezTo>
                  <a:cubicBezTo>
                    <a:pt x="922973" y="1381275"/>
                    <a:pt x="5715" y="1302217"/>
                    <a:pt x="0" y="1304122"/>
                  </a:cubicBezTo>
                  <a:close/>
                </a:path>
              </a:pathLst>
            </a:custGeom>
            <a:solidFill>
              <a:srgbClr val="8ED9C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1" name="Google Shape;831;p15"/>
            <p:cNvSpPr/>
            <p:nvPr/>
          </p:nvSpPr>
          <p:spPr>
            <a:xfrm>
              <a:off x="342804" y="2386179"/>
              <a:ext cx="9464439" cy="2252496"/>
            </a:xfrm>
            <a:custGeom>
              <a:avLst/>
              <a:gdLst/>
              <a:ahLst/>
              <a:cxnLst/>
              <a:rect l="l" t="t" r="r" b="b"/>
              <a:pathLst>
                <a:path w="4752721" h="1131127" extrusionOk="0">
                  <a:moveTo>
                    <a:pt x="4574879" y="766307"/>
                  </a:moveTo>
                  <a:cubicBezTo>
                    <a:pt x="4564028" y="766307"/>
                    <a:pt x="4555422" y="774913"/>
                    <a:pt x="4555422" y="785764"/>
                  </a:cubicBezTo>
                  <a:lnTo>
                    <a:pt x="4555422" y="807092"/>
                  </a:lnTo>
                  <a:cubicBezTo>
                    <a:pt x="4555422" y="817943"/>
                    <a:pt x="4564028" y="826549"/>
                    <a:pt x="4574879" y="826549"/>
                  </a:cubicBezTo>
                  <a:lnTo>
                    <a:pt x="4639986" y="826549"/>
                  </a:lnTo>
                  <a:cubicBezTo>
                    <a:pt x="4650462" y="826549"/>
                    <a:pt x="4659443" y="817943"/>
                    <a:pt x="4659443" y="807092"/>
                  </a:cubicBezTo>
                  <a:lnTo>
                    <a:pt x="4659443" y="785764"/>
                  </a:lnTo>
                  <a:cubicBezTo>
                    <a:pt x="4659443" y="774913"/>
                    <a:pt x="4650837" y="766307"/>
                    <a:pt x="4639986" y="766307"/>
                  </a:cubicBezTo>
                  <a:close/>
                  <a:moveTo>
                    <a:pt x="2344805" y="0"/>
                  </a:moveTo>
                  <a:cubicBezTo>
                    <a:pt x="2351166" y="0"/>
                    <a:pt x="2393073" y="0"/>
                    <a:pt x="2409538" y="1871"/>
                  </a:cubicBezTo>
                  <a:cubicBezTo>
                    <a:pt x="2464541" y="13844"/>
                    <a:pt x="2512809" y="40785"/>
                    <a:pt x="2549478" y="81944"/>
                  </a:cubicBezTo>
                  <a:cubicBezTo>
                    <a:pt x="2577916" y="113749"/>
                    <a:pt x="2592508" y="155656"/>
                    <a:pt x="2593257" y="199809"/>
                  </a:cubicBezTo>
                  <a:cubicBezTo>
                    <a:pt x="2593631" y="209537"/>
                    <a:pt x="2594753" y="216646"/>
                    <a:pt x="2602611" y="225253"/>
                  </a:cubicBezTo>
                  <a:cubicBezTo>
                    <a:pt x="2622068" y="246580"/>
                    <a:pt x="2637035" y="271276"/>
                    <a:pt x="2649383" y="297468"/>
                  </a:cubicBezTo>
                  <a:cubicBezTo>
                    <a:pt x="2654995" y="309067"/>
                    <a:pt x="2660982" y="313557"/>
                    <a:pt x="2671833" y="314680"/>
                  </a:cubicBezTo>
                  <a:cubicBezTo>
                    <a:pt x="2748538" y="322163"/>
                    <a:pt x="2802794" y="330021"/>
                    <a:pt x="2879499" y="336756"/>
                  </a:cubicBezTo>
                  <a:cubicBezTo>
                    <a:pt x="2892595" y="337879"/>
                    <a:pt x="2894092" y="342369"/>
                    <a:pt x="2893718" y="353594"/>
                  </a:cubicBezTo>
                  <a:cubicBezTo>
                    <a:pt x="2892221" y="413462"/>
                    <a:pt x="2887731" y="483807"/>
                    <a:pt x="2886983" y="543674"/>
                  </a:cubicBezTo>
                  <a:cubicBezTo>
                    <a:pt x="2886983" y="548539"/>
                    <a:pt x="4204074" y="697086"/>
                    <a:pt x="4216421" y="698208"/>
                  </a:cubicBezTo>
                  <a:cubicBezTo>
                    <a:pt x="4232511" y="701201"/>
                    <a:pt x="4463002" y="726645"/>
                    <a:pt x="4508651" y="731509"/>
                  </a:cubicBezTo>
                  <a:cubicBezTo>
                    <a:pt x="4513515" y="731884"/>
                    <a:pt x="4517257" y="735251"/>
                    <a:pt x="4518753" y="739741"/>
                  </a:cubicBezTo>
                  <a:cubicBezTo>
                    <a:pt x="4524366" y="756579"/>
                    <a:pt x="4531476" y="776784"/>
                    <a:pt x="4531476" y="776784"/>
                  </a:cubicBezTo>
                  <a:cubicBezTo>
                    <a:pt x="4532224" y="743483"/>
                    <a:pt x="4538585" y="738619"/>
                    <a:pt x="4548313" y="738619"/>
                  </a:cubicBezTo>
                  <a:lnTo>
                    <a:pt x="4669171" y="738619"/>
                  </a:lnTo>
                  <a:cubicBezTo>
                    <a:pt x="4674036" y="738619"/>
                    <a:pt x="4678526" y="740864"/>
                    <a:pt x="4681893" y="744231"/>
                  </a:cubicBezTo>
                  <a:cubicBezTo>
                    <a:pt x="4681893" y="744231"/>
                    <a:pt x="4686757" y="749096"/>
                    <a:pt x="4686757" y="756205"/>
                  </a:cubicBezTo>
                  <a:lnTo>
                    <a:pt x="4686009" y="836652"/>
                  </a:lnTo>
                  <a:cubicBezTo>
                    <a:pt x="4686383" y="837400"/>
                    <a:pt x="4716691" y="842265"/>
                    <a:pt x="4726794" y="842265"/>
                  </a:cubicBezTo>
                  <a:cubicBezTo>
                    <a:pt x="4742509" y="840768"/>
                    <a:pt x="4756354" y="841517"/>
                    <a:pt x="4751864" y="864341"/>
                  </a:cubicBezTo>
                  <a:cubicBezTo>
                    <a:pt x="4751116" y="869205"/>
                    <a:pt x="4727169" y="1131127"/>
                    <a:pt x="4689002" y="1131127"/>
                  </a:cubicBezTo>
                  <a:cubicBezTo>
                    <a:pt x="4296120" y="1131127"/>
                    <a:pt x="1472607" y="1117282"/>
                    <a:pt x="506116" y="1117282"/>
                  </a:cubicBezTo>
                  <a:cubicBezTo>
                    <a:pt x="496762" y="1070885"/>
                    <a:pt x="488156" y="1012139"/>
                    <a:pt x="478428" y="966116"/>
                  </a:cubicBezTo>
                  <a:cubicBezTo>
                    <a:pt x="444752" y="807093"/>
                    <a:pt x="391245" y="656674"/>
                    <a:pt x="290966" y="526088"/>
                  </a:cubicBezTo>
                  <a:cubicBezTo>
                    <a:pt x="285354" y="518605"/>
                    <a:pt x="128949" y="330769"/>
                    <a:pt x="56734" y="243961"/>
                  </a:cubicBezTo>
                  <a:cubicBezTo>
                    <a:pt x="39148" y="223007"/>
                    <a:pt x="22310" y="201679"/>
                    <a:pt x="2104" y="182971"/>
                  </a:cubicBezTo>
                  <a:cubicBezTo>
                    <a:pt x="-4256" y="175487"/>
                    <a:pt x="5098" y="158650"/>
                    <a:pt x="12956" y="159772"/>
                  </a:cubicBezTo>
                  <a:cubicBezTo>
                    <a:pt x="106499" y="172494"/>
                    <a:pt x="1659319" y="382031"/>
                    <a:pt x="1746502" y="393631"/>
                  </a:cubicBezTo>
                  <a:cubicBezTo>
                    <a:pt x="1762966" y="395876"/>
                    <a:pt x="1834059" y="453498"/>
                    <a:pt x="1850522" y="464724"/>
                  </a:cubicBezTo>
                  <a:cubicBezTo>
                    <a:pt x="1862870" y="473330"/>
                    <a:pt x="1874843" y="468091"/>
                    <a:pt x="1885694" y="462479"/>
                  </a:cubicBezTo>
                  <a:cubicBezTo>
                    <a:pt x="1931344" y="438906"/>
                    <a:pt x="1961652" y="400740"/>
                    <a:pt x="1979986" y="353594"/>
                  </a:cubicBezTo>
                  <a:cubicBezTo>
                    <a:pt x="1989715" y="329273"/>
                    <a:pt x="2000940" y="310190"/>
                    <a:pt x="2021519" y="291855"/>
                  </a:cubicBezTo>
                  <a:cubicBezTo>
                    <a:pt x="2075775" y="243213"/>
                    <a:pt x="2096354" y="177733"/>
                    <a:pt x="2098225" y="105891"/>
                  </a:cubicBezTo>
                  <a:cubicBezTo>
                    <a:pt x="2098973" y="73338"/>
                    <a:pt x="2098599" y="73338"/>
                    <a:pt x="2131901" y="72590"/>
                  </a:cubicBezTo>
                  <a:cubicBezTo>
                    <a:pt x="2192517" y="71467"/>
                    <a:pt x="2252759" y="70345"/>
                    <a:pt x="2313375" y="69596"/>
                  </a:cubicBezTo>
                  <a:cubicBezTo>
                    <a:pt x="2320484" y="69596"/>
                    <a:pt x="2323478" y="68100"/>
                    <a:pt x="2323103" y="60616"/>
                  </a:cubicBezTo>
                  <a:cubicBezTo>
                    <a:pt x="2322729" y="48643"/>
                    <a:pt x="2324226" y="36669"/>
                    <a:pt x="2322729" y="25069"/>
                  </a:cubicBezTo>
                  <a:cubicBezTo>
                    <a:pt x="2320484" y="7484"/>
                    <a:pt x="2327593" y="0"/>
                    <a:pt x="2344805"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2" name="Google Shape;832;p15"/>
            <p:cNvSpPr/>
            <p:nvPr/>
          </p:nvSpPr>
          <p:spPr>
            <a:xfrm>
              <a:off x="434174" y="2766189"/>
              <a:ext cx="3956581" cy="789826"/>
            </a:xfrm>
            <a:custGeom>
              <a:avLst/>
              <a:gdLst/>
              <a:ahLst/>
              <a:cxnLst/>
              <a:rect l="l" t="t" r="r" b="b"/>
              <a:pathLst>
                <a:path w="5057775" h="1009650" extrusionOk="0">
                  <a:moveTo>
                    <a:pt x="4358640" y="589597"/>
                  </a:moveTo>
                  <a:cubicBezTo>
                    <a:pt x="4037648" y="546735"/>
                    <a:pt x="586740" y="85725"/>
                    <a:pt x="0" y="0"/>
                  </a:cubicBezTo>
                  <a:cubicBezTo>
                    <a:pt x="63818" y="71438"/>
                    <a:pt x="317182" y="379095"/>
                    <a:pt x="481965" y="557213"/>
                  </a:cubicBezTo>
                  <a:cubicBezTo>
                    <a:pt x="1908810" y="706755"/>
                    <a:pt x="3591878" y="891540"/>
                    <a:pt x="5060633" y="1012508"/>
                  </a:cubicBezTo>
                  <a:cubicBezTo>
                    <a:pt x="4962525" y="964883"/>
                    <a:pt x="4516755" y="703897"/>
                    <a:pt x="4358640" y="589597"/>
                  </a:cubicBezTo>
                  <a:close/>
                  <a:moveTo>
                    <a:pt x="204787" y="231458"/>
                  </a:moveTo>
                  <a:cubicBezTo>
                    <a:pt x="206693" y="230505"/>
                    <a:pt x="207645" y="229552"/>
                    <a:pt x="208598" y="228600"/>
                  </a:cubicBezTo>
                  <a:cubicBezTo>
                    <a:pt x="207645" y="229552"/>
                    <a:pt x="206693" y="230505"/>
                    <a:pt x="204787" y="2314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3" name="Google Shape;833;p15"/>
            <p:cNvSpPr/>
            <p:nvPr/>
          </p:nvSpPr>
          <p:spPr>
            <a:xfrm>
              <a:off x="894735" y="3285688"/>
              <a:ext cx="8859464" cy="1296507"/>
            </a:xfrm>
            <a:custGeom>
              <a:avLst/>
              <a:gdLst/>
              <a:ahLst/>
              <a:cxnLst/>
              <a:rect l="l" t="t" r="r" b="b"/>
              <a:pathLst>
                <a:path w="11325225" h="1657350" extrusionOk="0">
                  <a:moveTo>
                    <a:pt x="5639654" y="1631440"/>
                  </a:moveTo>
                  <a:cubicBezTo>
                    <a:pt x="5152926" y="1618105"/>
                    <a:pt x="830481" y="1597150"/>
                    <a:pt x="673318" y="1596198"/>
                  </a:cubicBezTo>
                  <a:cubicBezTo>
                    <a:pt x="631408" y="1596198"/>
                    <a:pt x="631408" y="1567623"/>
                    <a:pt x="627598" y="1543810"/>
                  </a:cubicBezTo>
                  <a:cubicBezTo>
                    <a:pt x="605691" y="1404745"/>
                    <a:pt x="574258" y="1268538"/>
                    <a:pt x="539968" y="1132330"/>
                  </a:cubicBezTo>
                  <a:cubicBezTo>
                    <a:pt x="479961" y="890395"/>
                    <a:pt x="399951" y="655128"/>
                    <a:pt x="278983" y="437005"/>
                  </a:cubicBezTo>
                  <a:cubicBezTo>
                    <a:pt x="217071" y="324610"/>
                    <a:pt x="116106" y="190308"/>
                    <a:pt x="38953" y="88390"/>
                  </a:cubicBezTo>
                  <a:cubicBezTo>
                    <a:pt x="22761" y="66483"/>
                    <a:pt x="-9624" y="41718"/>
                    <a:pt x="2758" y="16000"/>
                  </a:cubicBezTo>
                  <a:cubicBezTo>
                    <a:pt x="16093" y="-10670"/>
                    <a:pt x="55146" y="3618"/>
                    <a:pt x="81816" y="5523"/>
                  </a:cubicBezTo>
                  <a:cubicBezTo>
                    <a:pt x="200878" y="15048"/>
                    <a:pt x="5310088" y="511300"/>
                    <a:pt x="5390099" y="518920"/>
                  </a:cubicBezTo>
                  <a:cubicBezTo>
                    <a:pt x="5520591" y="531303"/>
                    <a:pt x="10736481" y="1004695"/>
                    <a:pt x="10836494" y="1014220"/>
                  </a:cubicBezTo>
                  <a:cubicBezTo>
                    <a:pt x="11004134" y="1036128"/>
                    <a:pt x="11326078" y="1055178"/>
                    <a:pt x="11326078" y="1055178"/>
                  </a:cubicBezTo>
                  <a:cubicBezTo>
                    <a:pt x="11326078" y="1055178"/>
                    <a:pt x="11284169" y="1661920"/>
                    <a:pt x="11153676" y="1661920"/>
                  </a:cubicBezTo>
                  <a:cubicBezTo>
                    <a:pt x="11013659" y="1661920"/>
                    <a:pt x="6147336" y="1645728"/>
                    <a:pt x="5639654" y="1631440"/>
                  </a:cubicBezTo>
                  <a:close/>
                </a:path>
              </a:pathLst>
            </a:custGeom>
            <a:solidFill>
              <a:srgbClr val="0A5F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4" name="Google Shape;834;p15"/>
            <p:cNvSpPr/>
            <p:nvPr/>
          </p:nvSpPr>
          <p:spPr>
            <a:xfrm>
              <a:off x="4139649" y="2576610"/>
              <a:ext cx="5206892" cy="1448085"/>
            </a:xfrm>
            <a:custGeom>
              <a:avLst/>
              <a:gdLst/>
              <a:ahLst/>
              <a:cxnLst/>
              <a:rect l="l" t="t" r="r" b="b"/>
              <a:pathLst>
                <a:path w="2614725" h="727179" extrusionOk="0">
                  <a:moveTo>
                    <a:pt x="873322" y="386306"/>
                  </a:moveTo>
                  <a:cubicBezTo>
                    <a:pt x="853277" y="386306"/>
                    <a:pt x="837027" y="402556"/>
                    <a:pt x="837027" y="422601"/>
                  </a:cubicBezTo>
                  <a:cubicBezTo>
                    <a:pt x="837027" y="442646"/>
                    <a:pt x="853277" y="458896"/>
                    <a:pt x="873322" y="458896"/>
                  </a:cubicBezTo>
                  <a:cubicBezTo>
                    <a:pt x="893367" y="458896"/>
                    <a:pt x="909617" y="442646"/>
                    <a:pt x="909617" y="422601"/>
                  </a:cubicBezTo>
                  <a:cubicBezTo>
                    <a:pt x="909617" y="402556"/>
                    <a:pt x="893367" y="386306"/>
                    <a:pt x="873322" y="386306"/>
                  </a:cubicBezTo>
                  <a:close/>
                  <a:moveTo>
                    <a:pt x="767056" y="376578"/>
                  </a:moveTo>
                  <a:cubicBezTo>
                    <a:pt x="747010" y="376578"/>
                    <a:pt x="730761" y="392828"/>
                    <a:pt x="730761" y="412873"/>
                  </a:cubicBezTo>
                  <a:cubicBezTo>
                    <a:pt x="730761" y="432918"/>
                    <a:pt x="747010" y="449168"/>
                    <a:pt x="767056" y="449168"/>
                  </a:cubicBezTo>
                  <a:cubicBezTo>
                    <a:pt x="787101" y="449168"/>
                    <a:pt x="803351" y="432918"/>
                    <a:pt x="803351" y="412873"/>
                  </a:cubicBezTo>
                  <a:cubicBezTo>
                    <a:pt x="803351" y="392828"/>
                    <a:pt x="787101" y="376578"/>
                    <a:pt x="767056" y="376578"/>
                  </a:cubicBezTo>
                  <a:close/>
                  <a:moveTo>
                    <a:pt x="660417" y="366849"/>
                  </a:moveTo>
                  <a:cubicBezTo>
                    <a:pt x="640371" y="366849"/>
                    <a:pt x="624122" y="383099"/>
                    <a:pt x="624122" y="403144"/>
                  </a:cubicBezTo>
                  <a:cubicBezTo>
                    <a:pt x="624122" y="423189"/>
                    <a:pt x="640371" y="439439"/>
                    <a:pt x="660417" y="439439"/>
                  </a:cubicBezTo>
                  <a:cubicBezTo>
                    <a:pt x="680462" y="439439"/>
                    <a:pt x="696712" y="423189"/>
                    <a:pt x="696712" y="403144"/>
                  </a:cubicBezTo>
                  <a:cubicBezTo>
                    <a:pt x="696712" y="383099"/>
                    <a:pt x="680462" y="366849"/>
                    <a:pt x="660417" y="366849"/>
                  </a:cubicBezTo>
                  <a:close/>
                  <a:moveTo>
                    <a:pt x="554151" y="357121"/>
                  </a:moveTo>
                  <a:cubicBezTo>
                    <a:pt x="534106" y="357121"/>
                    <a:pt x="517856" y="373371"/>
                    <a:pt x="517856" y="393416"/>
                  </a:cubicBezTo>
                  <a:cubicBezTo>
                    <a:pt x="517856" y="413461"/>
                    <a:pt x="534106" y="429711"/>
                    <a:pt x="554151" y="429711"/>
                  </a:cubicBezTo>
                  <a:cubicBezTo>
                    <a:pt x="574196" y="429711"/>
                    <a:pt x="590446" y="413461"/>
                    <a:pt x="590446" y="393416"/>
                  </a:cubicBezTo>
                  <a:cubicBezTo>
                    <a:pt x="590446" y="373371"/>
                    <a:pt x="574196" y="357121"/>
                    <a:pt x="554151" y="357121"/>
                  </a:cubicBezTo>
                  <a:close/>
                  <a:moveTo>
                    <a:pt x="447886" y="347392"/>
                  </a:moveTo>
                  <a:cubicBezTo>
                    <a:pt x="427840" y="347392"/>
                    <a:pt x="411591" y="363641"/>
                    <a:pt x="411591" y="383687"/>
                  </a:cubicBezTo>
                  <a:cubicBezTo>
                    <a:pt x="411591" y="403732"/>
                    <a:pt x="427840" y="419982"/>
                    <a:pt x="447886" y="419982"/>
                  </a:cubicBezTo>
                  <a:cubicBezTo>
                    <a:pt x="467931" y="419982"/>
                    <a:pt x="484181" y="403732"/>
                    <a:pt x="484181" y="383687"/>
                  </a:cubicBezTo>
                  <a:cubicBezTo>
                    <a:pt x="484181" y="363641"/>
                    <a:pt x="467931" y="347392"/>
                    <a:pt x="447886" y="347392"/>
                  </a:cubicBezTo>
                  <a:close/>
                  <a:moveTo>
                    <a:pt x="341621" y="337664"/>
                  </a:moveTo>
                  <a:cubicBezTo>
                    <a:pt x="321575" y="337664"/>
                    <a:pt x="305326" y="353914"/>
                    <a:pt x="305326" y="373959"/>
                  </a:cubicBezTo>
                  <a:cubicBezTo>
                    <a:pt x="305326" y="394004"/>
                    <a:pt x="321575" y="410254"/>
                    <a:pt x="341621" y="410254"/>
                  </a:cubicBezTo>
                  <a:cubicBezTo>
                    <a:pt x="361666" y="410254"/>
                    <a:pt x="377916" y="394004"/>
                    <a:pt x="377916" y="373959"/>
                  </a:cubicBezTo>
                  <a:cubicBezTo>
                    <a:pt x="377916" y="353914"/>
                    <a:pt x="361666" y="337664"/>
                    <a:pt x="341621" y="337664"/>
                  </a:cubicBezTo>
                  <a:close/>
                  <a:moveTo>
                    <a:pt x="385399" y="165544"/>
                  </a:moveTo>
                  <a:cubicBezTo>
                    <a:pt x="365353" y="165544"/>
                    <a:pt x="349104" y="181794"/>
                    <a:pt x="349104" y="201839"/>
                  </a:cubicBezTo>
                  <a:cubicBezTo>
                    <a:pt x="349104" y="221884"/>
                    <a:pt x="365353" y="238134"/>
                    <a:pt x="385399" y="238134"/>
                  </a:cubicBezTo>
                  <a:cubicBezTo>
                    <a:pt x="405444" y="238134"/>
                    <a:pt x="421694" y="221884"/>
                    <a:pt x="421694" y="201839"/>
                  </a:cubicBezTo>
                  <a:cubicBezTo>
                    <a:pt x="421694" y="181794"/>
                    <a:pt x="405444" y="165544"/>
                    <a:pt x="385399" y="165544"/>
                  </a:cubicBezTo>
                  <a:close/>
                  <a:moveTo>
                    <a:pt x="280631" y="165544"/>
                  </a:moveTo>
                  <a:cubicBezTo>
                    <a:pt x="260585" y="165544"/>
                    <a:pt x="244336" y="181794"/>
                    <a:pt x="244336" y="201839"/>
                  </a:cubicBezTo>
                  <a:cubicBezTo>
                    <a:pt x="244336" y="221884"/>
                    <a:pt x="260585" y="238134"/>
                    <a:pt x="280631" y="238134"/>
                  </a:cubicBezTo>
                  <a:cubicBezTo>
                    <a:pt x="300676" y="238134"/>
                    <a:pt x="316926" y="221884"/>
                    <a:pt x="316926" y="201839"/>
                  </a:cubicBezTo>
                  <a:cubicBezTo>
                    <a:pt x="316926" y="181794"/>
                    <a:pt x="300676" y="165544"/>
                    <a:pt x="280631" y="165544"/>
                  </a:cubicBezTo>
                  <a:close/>
                  <a:moveTo>
                    <a:pt x="453873" y="120269"/>
                  </a:moveTo>
                  <a:lnTo>
                    <a:pt x="453873" y="192485"/>
                  </a:lnTo>
                  <a:lnTo>
                    <a:pt x="512618" y="192485"/>
                  </a:lnTo>
                  <a:lnTo>
                    <a:pt x="512618" y="120269"/>
                  </a:lnTo>
                  <a:close/>
                  <a:moveTo>
                    <a:pt x="453873" y="31590"/>
                  </a:moveTo>
                  <a:lnTo>
                    <a:pt x="453873" y="103806"/>
                  </a:lnTo>
                  <a:lnTo>
                    <a:pt x="512618" y="103806"/>
                  </a:lnTo>
                  <a:lnTo>
                    <a:pt x="512618" y="31590"/>
                  </a:lnTo>
                  <a:close/>
                  <a:moveTo>
                    <a:pt x="383902" y="31590"/>
                  </a:moveTo>
                  <a:lnTo>
                    <a:pt x="383902" y="103806"/>
                  </a:lnTo>
                  <a:lnTo>
                    <a:pt x="442647" y="103806"/>
                  </a:lnTo>
                  <a:lnTo>
                    <a:pt x="442647" y="31590"/>
                  </a:lnTo>
                  <a:close/>
                  <a:moveTo>
                    <a:pt x="311313" y="31590"/>
                  </a:moveTo>
                  <a:lnTo>
                    <a:pt x="311313" y="103806"/>
                  </a:lnTo>
                  <a:lnTo>
                    <a:pt x="370058" y="103806"/>
                  </a:lnTo>
                  <a:lnTo>
                    <a:pt x="370058" y="31590"/>
                  </a:lnTo>
                  <a:close/>
                  <a:moveTo>
                    <a:pt x="236478" y="31590"/>
                  </a:moveTo>
                  <a:lnTo>
                    <a:pt x="236478" y="103806"/>
                  </a:lnTo>
                  <a:lnTo>
                    <a:pt x="295223" y="103806"/>
                  </a:lnTo>
                  <a:lnTo>
                    <a:pt x="295223" y="31590"/>
                  </a:lnTo>
                  <a:close/>
                  <a:moveTo>
                    <a:pt x="296843" y="937"/>
                  </a:moveTo>
                  <a:cubicBezTo>
                    <a:pt x="397185" y="-2693"/>
                    <a:pt x="553777" y="1937"/>
                    <a:pt x="607658" y="56660"/>
                  </a:cubicBezTo>
                  <a:cubicBezTo>
                    <a:pt x="658172" y="116902"/>
                    <a:pt x="697460" y="188744"/>
                    <a:pt x="735999" y="244495"/>
                  </a:cubicBezTo>
                  <a:cubicBezTo>
                    <a:pt x="773043" y="250482"/>
                    <a:pt x="917848" y="268068"/>
                    <a:pt x="959007" y="268442"/>
                  </a:cubicBezTo>
                  <a:cubicBezTo>
                    <a:pt x="958259" y="314840"/>
                    <a:pt x="948156" y="460768"/>
                    <a:pt x="955265" y="468626"/>
                  </a:cubicBezTo>
                  <a:cubicBezTo>
                    <a:pt x="975470" y="490702"/>
                    <a:pt x="2540264" y="650100"/>
                    <a:pt x="2592274" y="656835"/>
                  </a:cubicBezTo>
                  <a:cubicBezTo>
                    <a:pt x="2600880" y="679285"/>
                    <a:pt x="2610983" y="715580"/>
                    <a:pt x="2614725" y="727179"/>
                  </a:cubicBezTo>
                  <a:cubicBezTo>
                    <a:pt x="2336339" y="704729"/>
                    <a:pt x="341246" y="510533"/>
                    <a:pt x="199060" y="498933"/>
                  </a:cubicBezTo>
                  <a:cubicBezTo>
                    <a:pt x="139193" y="462639"/>
                    <a:pt x="105517" y="447297"/>
                    <a:pt x="0" y="386307"/>
                  </a:cubicBezTo>
                  <a:cubicBezTo>
                    <a:pt x="70719" y="346645"/>
                    <a:pt x="70719" y="300247"/>
                    <a:pt x="117865" y="236638"/>
                  </a:cubicBezTo>
                  <a:cubicBezTo>
                    <a:pt x="148173" y="194730"/>
                    <a:pt x="225253" y="120644"/>
                    <a:pt x="221137" y="5772"/>
                  </a:cubicBezTo>
                  <a:cubicBezTo>
                    <a:pt x="236197" y="4276"/>
                    <a:pt x="263395" y="2148"/>
                    <a:pt x="296843" y="937"/>
                  </a:cubicBezTo>
                  <a:close/>
                </a:path>
              </a:pathLst>
            </a:custGeom>
            <a:solidFill>
              <a:srgbClr val="92CCD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5" name="Google Shape;835;p15"/>
            <p:cNvSpPr/>
            <p:nvPr/>
          </p:nvSpPr>
          <p:spPr>
            <a:xfrm>
              <a:off x="9610661" y="3672252"/>
              <a:ext cx="241842" cy="391191"/>
            </a:xfrm>
            <a:custGeom>
              <a:avLst/>
              <a:gdLst/>
              <a:ahLst/>
              <a:cxnLst/>
              <a:rect l="l" t="t" r="r" b="b"/>
              <a:pathLst>
                <a:path w="241842" h="391191" extrusionOk="0">
                  <a:moveTo>
                    <a:pt x="167303" y="0"/>
                  </a:moveTo>
                  <a:lnTo>
                    <a:pt x="189656" y="0"/>
                  </a:lnTo>
                  <a:lnTo>
                    <a:pt x="189656" y="104973"/>
                  </a:lnTo>
                  <a:lnTo>
                    <a:pt x="241842" y="119048"/>
                  </a:lnTo>
                  <a:lnTo>
                    <a:pt x="234275" y="147105"/>
                  </a:lnTo>
                  <a:lnTo>
                    <a:pt x="114401" y="114774"/>
                  </a:lnTo>
                  <a:lnTo>
                    <a:pt x="114401" y="245179"/>
                  </a:lnTo>
                  <a:lnTo>
                    <a:pt x="226988" y="275545"/>
                  </a:lnTo>
                  <a:lnTo>
                    <a:pt x="219421" y="303601"/>
                  </a:lnTo>
                  <a:lnTo>
                    <a:pt x="114401" y="275276"/>
                  </a:lnTo>
                  <a:lnTo>
                    <a:pt x="114401" y="391191"/>
                  </a:lnTo>
                  <a:lnTo>
                    <a:pt x="75654" y="391191"/>
                  </a:lnTo>
                  <a:lnTo>
                    <a:pt x="75654" y="264826"/>
                  </a:lnTo>
                  <a:lnTo>
                    <a:pt x="0" y="244421"/>
                  </a:lnTo>
                  <a:lnTo>
                    <a:pt x="7567" y="216365"/>
                  </a:lnTo>
                  <a:lnTo>
                    <a:pt x="75654" y="234729"/>
                  </a:lnTo>
                  <a:lnTo>
                    <a:pt x="75654" y="104324"/>
                  </a:lnTo>
                  <a:lnTo>
                    <a:pt x="14854" y="87925"/>
                  </a:lnTo>
                  <a:lnTo>
                    <a:pt x="22423" y="59869"/>
                  </a:lnTo>
                  <a:lnTo>
                    <a:pt x="75654" y="74226"/>
                  </a:lnTo>
                  <a:lnTo>
                    <a:pt x="75654" y="8198"/>
                  </a:lnTo>
                  <a:lnTo>
                    <a:pt x="114401" y="8198"/>
                  </a:lnTo>
                  <a:lnTo>
                    <a:pt x="114401" y="84676"/>
                  </a:lnTo>
                  <a:lnTo>
                    <a:pt x="167303" y="9894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6" name="Google Shape;836;p15"/>
            <p:cNvSpPr/>
            <p:nvPr/>
          </p:nvSpPr>
          <p:spPr>
            <a:xfrm>
              <a:off x="4921990" y="1541415"/>
              <a:ext cx="230987" cy="1043167"/>
            </a:xfrm>
            <a:custGeom>
              <a:avLst/>
              <a:gdLst/>
              <a:ahLst/>
              <a:cxnLst/>
              <a:rect l="l" t="t" r="r" b="b"/>
              <a:pathLst>
                <a:path w="295275" h="1333500" extrusionOk="0">
                  <a:moveTo>
                    <a:pt x="287700" y="1141789"/>
                  </a:moveTo>
                  <a:cubicBezTo>
                    <a:pt x="286748" y="1196081"/>
                    <a:pt x="285795" y="1249421"/>
                    <a:pt x="286748" y="1303714"/>
                  </a:cubicBezTo>
                  <a:cubicBezTo>
                    <a:pt x="287700" y="1330384"/>
                    <a:pt x="279128" y="1338956"/>
                    <a:pt x="252458" y="1338956"/>
                  </a:cubicBezTo>
                  <a:cubicBezTo>
                    <a:pt x="172448" y="1339909"/>
                    <a:pt x="172448" y="1340861"/>
                    <a:pt x="172448" y="1259899"/>
                  </a:cubicBezTo>
                  <a:cubicBezTo>
                    <a:pt x="172448" y="1217036"/>
                    <a:pt x="171495" y="1174174"/>
                    <a:pt x="170543" y="1131311"/>
                  </a:cubicBezTo>
                  <a:cubicBezTo>
                    <a:pt x="171495" y="999866"/>
                    <a:pt x="171495" y="868421"/>
                    <a:pt x="172448" y="736024"/>
                  </a:cubicBezTo>
                  <a:cubicBezTo>
                    <a:pt x="172448" y="715069"/>
                    <a:pt x="165780" y="709354"/>
                    <a:pt x="144825" y="709354"/>
                  </a:cubicBezTo>
                  <a:cubicBezTo>
                    <a:pt x="104820" y="709354"/>
                    <a:pt x="65768" y="707449"/>
                    <a:pt x="25763" y="705544"/>
                  </a:cubicBezTo>
                  <a:cubicBezTo>
                    <a:pt x="13380" y="704591"/>
                    <a:pt x="-907" y="707449"/>
                    <a:pt x="45" y="687446"/>
                  </a:cubicBezTo>
                  <a:cubicBezTo>
                    <a:pt x="998" y="665539"/>
                    <a:pt x="17191" y="675064"/>
                    <a:pt x="27668" y="673159"/>
                  </a:cubicBezTo>
                  <a:cubicBezTo>
                    <a:pt x="42908" y="669349"/>
                    <a:pt x="67673" y="684589"/>
                    <a:pt x="72436" y="661729"/>
                  </a:cubicBezTo>
                  <a:cubicBezTo>
                    <a:pt x="77198" y="636011"/>
                    <a:pt x="76245" y="607436"/>
                    <a:pt x="70530" y="581719"/>
                  </a:cubicBezTo>
                  <a:cubicBezTo>
                    <a:pt x="66720" y="567431"/>
                    <a:pt x="44813" y="576956"/>
                    <a:pt x="31478" y="575051"/>
                  </a:cubicBezTo>
                  <a:cubicBezTo>
                    <a:pt x="21953" y="574099"/>
                    <a:pt x="11475" y="574099"/>
                    <a:pt x="10523" y="561716"/>
                  </a:cubicBezTo>
                  <a:cubicBezTo>
                    <a:pt x="9570" y="547429"/>
                    <a:pt x="21953" y="549334"/>
                    <a:pt x="30525" y="549334"/>
                  </a:cubicBezTo>
                  <a:cubicBezTo>
                    <a:pt x="66720" y="549334"/>
                    <a:pt x="103868" y="549334"/>
                    <a:pt x="140063" y="549334"/>
                  </a:cubicBezTo>
                  <a:cubicBezTo>
                    <a:pt x="148636" y="549334"/>
                    <a:pt x="161018" y="548381"/>
                    <a:pt x="160066" y="561716"/>
                  </a:cubicBezTo>
                  <a:cubicBezTo>
                    <a:pt x="159113" y="574099"/>
                    <a:pt x="148636" y="573146"/>
                    <a:pt x="139111" y="575051"/>
                  </a:cubicBezTo>
                  <a:cubicBezTo>
                    <a:pt x="124823" y="576956"/>
                    <a:pt x="101011" y="565526"/>
                    <a:pt x="97200" y="584576"/>
                  </a:cubicBezTo>
                  <a:cubicBezTo>
                    <a:pt x="92438" y="612199"/>
                    <a:pt x="90533" y="643631"/>
                    <a:pt x="101011" y="668396"/>
                  </a:cubicBezTo>
                  <a:cubicBezTo>
                    <a:pt x="106725" y="683636"/>
                    <a:pt x="139111" y="676969"/>
                    <a:pt x="158161" y="676016"/>
                  </a:cubicBezTo>
                  <a:cubicBezTo>
                    <a:pt x="180068" y="675064"/>
                    <a:pt x="169591" y="654109"/>
                    <a:pt x="170543" y="641726"/>
                  </a:cubicBezTo>
                  <a:cubicBezTo>
                    <a:pt x="171495" y="519806"/>
                    <a:pt x="172448" y="351214"/>
                    <a:pt x="175305" y="229294"/>
                  </a:cubicBezTo>
                  <a:cubicBezTo>
                    <a:pt x="176258" y="206434"/>
                    <a:pt x="176258" y="206434"/>
                    <a:pt x="188641" y="201671"/>
                  </a:cubicBezTo>
                  <a:cubicBezTo>
                    <a:pt x="197213" y="198814"/>
                    <a:pt x="180068" y="189289"/>
                    <a:pt x="174353" y="184526"/>
                  </a:cubicBezTo>
                  <a:cubicBezTo>
                    <a:pt x="152445" y="165476"/>
                    <a:pt x="166733" y="137854"/>
                    <a:pt x="191498" y="119756"/>
                  </a:cubicBezTo>
                  <a:cubicBezTo>
                    <a:pt x="230550" y="89276"/>
                    <a:pt x="209595" y="48319"/>
                    <a:pt x="220073" y="5456"/>
                  </a:cubicBezTo>
                  <a:cubicBezTo>
                    <a:pt x="221978" y="-4069"/>
                    <a:pt x="244838" y="-259"/>
                    <a:pt x="244838" y="10219"/>
                  </a:cubicBezTo>
                  <a:cubicBezTo>
                    <a:pt x="241028" y="69274"/>
                    <a:pt x="252458" y="99754"/>
                    <a:pt x="279128" y="119756"/>
                  </a:cubicBezTo>
                  <a:cubicBezTo>
                    <a:pt x="315323" y="146426"/>
                    <a:pt x="307703" y="177859"/>
                    <a:pt x="288653" y="189289"/>
                  </a:cubicBezTo>
                  <a:cubicBezTo>
                    <a:pt x="265793" y="202624"/>
                    <a:pt x="280080" y="202624"/>
                    <a:pt x="284843" y="213101"/>
                  </a:cubicBezTo>
                  <a:cubicBezTo>
                    <a:pt x="289605" y="225484"/>
                    <a:pt x="286748" y="844609"/>
                    <a:pt x="287700" y="11417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837" name="Google Shape;837;p15"/>
            <p:cNvGrpSpPr/>
            <p:nvPr/>
          </p:nvGrpSpPr>
          <p:grpSpPr>
            <a:xfrm>
              <a:off x="6288139" y="3256228"/>
              <a:ext cx="2633320" cy="537229"/>
              <a:chOff x="6288139" y="3256228"/>
              <a:chExt cx="2633320" cy="537229"/>
            </a:xfrm>
          </p:grpSpPr>
          <p:sp>
            <p:nvSpPr>
              <p:cNvPr id="838" name="Google Shape;838;p15"/>
              <p:cNvSpPr/>
              <p:nvPr/>
            </p:nvSpPr>
            <p:spPr>
              <a:xfrm>
                <a:off x="6288139" y="3256228"/>
                <a:ext cx="529034" cy="298047"/>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9" name="Google Shape;839;p15"/>
              <p:cNvSpPr/>
              <p:nvPr/>
            </p:nvSpPr>
            <p:spPr>
              <a:xfrm>
                <a:off x="7340325" y="3375450"/>
                <a:ext cx="529034" cy="298047"/>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0" name="Google Shape;840;p15"/>
              <p:cNvSpPr/>
              <p:nvPr/>
            </p:nvSpPr>
            <p:spPr>
              <a:xfrm>
                <a:off x="7866332" y="3435796"/>
                <a:ext cx="529034" cy="298047"/>
              </a:xfrm>
              <a:custGeom>
                <a:avLst/>
                <a:gdLst/>
                <a:ahLst/>
                <a:cxnLst/>
                <a:rect l="l" t="t" r="r" b="b"/>
                <a:pathLst>
                  <a:path w="676275" h="381000" extrusionOk="0">
                    <a:moveTo>
                      <a:pt x="35766" y="0"/>
                    </a:moveTo>
                    <a:lnTo>
                      <a:pt x="682160" y="73578"/>
                    </a:lnTo>
                    <a:lnTo>
                      <a:pt x="646395" y="387784"/>
                    </a:lnTo>
                    <a:lnTo>
                      <a:pt x="1"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1" name="Google Shape;841;p15"/>
              <p:cNvSpPr/>
              <p:nvPr/>
            </p:nvSpPr>
            <p:spPr>
              <a:xfrm>
                <a:off x="8392425" y="3495410"/>
                <a:ext cx="529034" cy="298047"/>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2" name="Google Shape;842;p15"/>
              <p:cNvSpPr/>
              <p:nvPr/>
            </p:nvSpPr>
            <p:spPr>
              <a:xfrm>
                <a:off x="6814232" y="3315836"/>
                <a:ext cx="529034" cy="298047"/>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g1cfa3f94370_0_164"/>
          <p:cNvSpPr txBox="1"/>
          <p:nvPr/>
        </p:nvSpPr>
        <p:spPr>
          <a:xfrm>
            <a:off x="7209185" y="2129752"/>
            <a:ext cx="1555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Cape Town, South Africa .</a:t>
            </a:r>
            <a:endParaRPr sz="1200" b="0" i="0" u="none" strike="noStrike" cap="none">
              <a:solidFill>
                <a:schemeClr val="lt1"/>
              </a:solidFill>
              <a:latin typeface="Arial"/>
              <a:ea typeface="Arial"/>
              <a:cs typeface="Arial"/>
              <a:sym typeface="Arial"/>
            </a:endParaRPr>
          </a:p>
        </p:txBody>
      </p:sp>
      <p:sp>
        <p:nvSpPr>
          <p:cNvPr id="848" name="Google Shape;848;g1cfa3f94370_0_164"/>
          <p:cNvSpPr txBox="1"/>
          <p:nvPr/>
        </p:nvSpPr>
        <p:spPr>
          <a:xfrm>
            <a:off x="6645354" y="5217174"/>
            <a:ext cx="478500" cy="6465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D</a:t>
            </a:r>
            <a:endParaRPr sz="3600" b="1" i="0" u="none" strike="noStrike" cap="none">
              <a:solidFill>
                <a:schemeClr val="lt1"/>
              </a:solidFill>
              <a:latin typeface="Arial"/>
              <a:ea typeface="Arial"/>
              <a:cs typeface="Arial"/>
              <a:sym typeface="Arial"/>
            </a:endParaRPr>
          </a:p>
        </p:txBody>
      </p:sp>
      <p:cxnSp>
        <p:nvCxnSpPr>
          <p:cNvPr id="849" name="Google Shape;849;g1cfa3f94370_0_164"/>
          <p:cNvCxnSpPr/>
          <p:nvPr/>
        </p:nvCxnSpPr>
        <p:spPr>
          <a:xfrm>
            <a:off x="4168701" y="2689232"/>
            <a:ext cx="534300" cy="293400"/>
          </a:xfrm>
          <a:prstGeom prst="bentConnector2">
            <a:avLst/>
          </a:prstGeom>
          <a:noFill/>
          <a:ln w="22225" cap="flat" cmpd="sng">
            <a:solidFill>
              <a:schemeClr val="accent4"/>
            </a:solidFill>
            <a:prstDash val="dot"/>
            <a:miter lim="800000"/>
            <a:headEnd type="none" w="sm" len="sm"/>
            <a:tailEnd type="oval" w="med" len="med"/>
          </a:ln>
        </p:spPr>
      </p:cxnSp>
      <p:sp>
        <p:nvSpPr>
          <p:cNvPr id="850" name="Google Shape;850;g1cfa3f94370_0_164"/>
          <p:cNvSpPr txBox="1"/>
          <p:nvPr/>
        </p:nvSpPr>
        <p:spPr>
          <a:xfrm>
            <a:off x="5456583" y="4491395"/>
            <a:ext cx="5993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The initiative is a Chinese economic and strategic agenda by which the two ends of Eurasia and Africa and Oceania are being more closely tied along two routes–one overland and one maritime.</a:t>
            </a:r>
            <a:endParaRPr sz="1400" b="0" i="0" u="none" strike="noStrike" cap="none">
              <a:solidFill>
                <a:schemeClr val="dk1"/>
              </a:solidFill>
              <a:latin typeface="Arial"/>
              <a:ea typeface="Arial"/>
              <a:cs typeface="Arial"/>
              <a:sym typeface="Arial"/>
            </a:endParaRPr>
          </a:p>
        </p:txBody>
      </p:sp>
      <p:sp>
        <p:nvSpPr>
          <p:cNvPr id="851" name="Google Shape;851;g1cfa3f94370_0_164"/>
          <p:cNvSpPr/>
          <p:nvPr/>
        </p:nvSpPr>
        <p:spPr>
          <a:xfrm>
            <a:off x="655055" y="0"/>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2" name="Google Shape;852;g1cfa3f94370_0_164"/>
          <p:cNvSpPr/>
          <p:nvPr/>
        </p:nvSpPr>
        <p:spPr>
          <a:xfrm>
            <a:off x="647014" y="4198353"/>
            <a:ext cx="1433100" cy="1399500"/>
          </a:xfrm>
          <a:prstGeom prst="rect">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3" name="Google Shape;853;g1cfa3f94370_0_164"/>
          <p:cNvSpPr/>
          <p:nvPr/>
        </p:nvSpPr>
        <p:spPr>
          <a:xfrm>
            <a:off x="655055" y="2781202"/>
            <a:ext cx="1433100" cy="1399500"/>
          </a:xfrm>
          <a:prstGeom prst="rect">
            <a:avLst/>
          </a:prstGeom>
          <a:solidFill>
            <a:srgbClr val="FAB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4" name="Google Shape;854;g1cfa3f94370_0_164"/>
          <p:cNvSpPr txBox="1">
            <a:spLocks noGrp="1"/>
          </p:cNvSpPr>
          <p:nvPr>
            <p:ph type="body" idx="1"/>
          </p:nvPr>
        </p:nvSpPr>
        <p:spPr>
          <a:xfrm>
            <a:off x="6645354" y="139044"/>
            <a:ext cx="5365200" cy="724200"/>
          </a:xfrm>
          <a:prstGeom prst="rect">
            <a:avLst/>
          </a:prstGeom>
          <a:solidFill>
            <a:srgbClr val="B6DDE7"/>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latin typeface="Arial"/>
                <a:ea typeface="Arial"/>
                <a:cs typeface="Arial"/>
                <a:sym typeface="Arial"/>
              </a:rPr>
              <a:t>OBOR INITIATIVE </a:t>
            </a:r>
            <a:endParaRPr sz="4400">
              <a:latin typeface="Arial"/>
              <a:ea typeface="Arial"/>
              <a:cs typeface="Arial"/>
              <a:sym typeface="Arial"/>
            </a:endParaRPr>
          </a:p>
        </p:txBody>
      </p:sp>
      <p:pic>
        <p:nvPicPr>
          <p:cNvPr id="855" name="Google Shape;855;g1cfa3f94370_0_164"/>
          <p:cNvPicPr preferRelativeResize="0"/>
          <p:nvPr/>
        </p:nvPicPr>
        <p:blipFill rotWithShape="1">
          <a:blip r:embed="rId3">
            <a:alphaModFix/>
          </a:blip>
          <a:srcRect/>
          <a:stretch/>
        </p:blipFill>
        <p:spPr>
          <a:xfrm>
            <a:off x="2140011" y="0"/>
            <a:ext cx="3049673" cy="6857999"/>
          </a:xfrm>
          <a:prstGeom prst="rect">
            <a:avLst/>
          </a:prstGeom>
          <a:noFill/>
          <a:ln>
            <a:noFill/>
          </a:ln>
        </p:spPr>
      </p:pic>
      <p:sp>
        <p:nvSpPr>
          <p:cNvPr id="856" name="Google Shape;856;g1cfa3f94370_0_164"/>
          <p:cNvSpPr/>
          <p:nvPr/>
        </p:nvSpPr>
        <p:spPr>
          <a:xfrm>
            <a:off x="6096000" y="3708932"/>
            <a:ext cx="379993" cy="383166"/>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7" name="Google Shape;857;g1cfa3f94370_0_164"/>
          <p:cNvSpPr/>
          <p:nvPr/>
        </p:nvSpPr>
        <p:spPr>
          <a:xfrm>
            <a:off x="6798254" y="5861206"/>
            <a:ext cx="413329" cy="402297"/>
          </a:xfrm>
          <a:custGeom>
            <a:avLst/>
            <a:gdLst/>
            <a:ahLst/>
            <a:cxnLst/>
            <a:rect l="l" t="t" r="r" b="b"/>
            <a:pathLst>
              <a:path w="3306630" h="3218379" extrusionOk="0">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858" name="Google Shape;858;g1cfa3f94370_0_164"/>
          <p:cNvSpPr/>
          <p:nvPr/>
        </p:nvSpPr>
        <p:spPr>
          <a:xfrm>
            <a:off x="655055" y="5604704"/>
            <a:ext cx="1433100" cy="1270500"/>
          </a:xfrm>
          <a:prstGeom prst="rect">
            <a:avLst/>
          </a:prstGeom>
          <a:solidFill>
            <a:srgbClr val="538CD5"/>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9" name="Google Shape;859;g1cfa3f94370_0_164"/>
          <p:cNvSpPr/>
          <p:nvPr/>
        </p:nvSpPr>
        <p:spPr>
          <a:xfrm rot="-906066">
            <a:off x="984415" y="4606042"/>
            <a:ext cx="666951" cy="602204"/>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860" name="Google Shape;860;g1cfa3f94370_0_164"/>
          <p:cNvSpPr/>
          <p:nvPr/>
        </p:nvSpPr>
        <p:spPr>
          <a:xfrm rot="10800000" flipH="1">
            <a:off x="981072" y="405026"/>
            <a:ext cx="629306" cy="638001"/>
          </a:xfrm>
          <a:custGeom>
            <a:avLst/>
            <a:gdLst/>
            <a:ahLst/>
            <a:cxnLst/>
            <a:rect l="l" t="t" r="r" b="b"/>
            <a:pathLst>
              <a:path w="3496146" h="3926159" extrusionOk="0">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dk1"/>
              </a:solidFill>
              <a:latin typeface="Arial"/>
              <a:ea typeface="Arial"/>
              <a:cs typeface="Arial"/>
              <a:sym typeface="Arial"/>
            </a:endParaRPr>
          </a:p>
        </p:txBody>
      </p:sp>
      <p:sp>
        <p:nvSpPr>
          <p:cNvPr id="861" name="Google Shape;861;g1cfa3f94370_0_164"/>
          <p:cNvSpPr/>
          <p:nvPr/>
        </p:nvSpPr>
        <p:spPr>
          <a:xfrm rot="-7343990">
            <a:off x="1008027" y="5953537"/>
            <a:ext cx="629571" cy="61743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862" name="Google Shape;862;g1cfa3f94370_0_164"/>
          <p:cNvSpPr/>
          <p:nvPr/>
        </p:nvSpPr>
        <p:spPr>
          <a:xfrm>
            <a:off x="1016735" y="3154005"/>
            <a:ext cx="625771" cy="618062"/>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863" name="Google Shape;863;g1cfa3f94370_0_164"/>
          <p:cNvSpPr/>
          <p:nvPr/>
        </p:nvSpPr>
        <p:spPr>
          <a:xfrm>
            <a:off x="655055" y="1399350"/>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4" name="Google Shape;864;g1cfa3f94370_0_164"/>
          <p:cNvSpPr/>
          <p:nvPr/>
        </p:nvSpPr>
        <p:spPr>
          <a:xfrm>
            <a:off x="1101179" y="1683336"/>
            <a:ext cx="686352" cy="867990"/>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5" name="Google Shape;865;g1cfa3f94370_0_164"/>
          <p:cNvSpPr txBox="1"/>
          <p:nvPr/>
        </p:nvSpPr>
        <p:spPr>
          <a:xfrm>
            <a:off x="7276726" y="5459742"/>
            <a:ext cx="3744600" cy="1077600"/>
          </a:xfrm>
          <a:prstGeom prst="rect">
            <a:avLst/>
          </a:prstGeom>
          <a:noFill/>
          <a:ln>
            <a:noFill/>
          </a:ln>
        </p:spPr>
        <p:txBody>
          <a:bodyPr spcFirstLastPara="1" wrap="square" lIns="36000" tIns="0" rIns="36000" bIns="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To access &amp; transfer cheaper labor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To penetrate industries and nature 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To dominate business opportunities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To boost export , generate revenue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To accelerate economic growth </a:t>
            </a:r>
            <a:endParaRPr sz="1400" b="0" i="0" u="none" strike="noStrike" cap="none">
              <a:solidFill>
                <a:srgbClr val="3F3F3F"/>
              </a:solidFill>
              <a:latin typeface="Arial"/>
              <a:ea typeface="Arial"/>
              <a:cs typeface="Arial"/>
              <a:sym typeface="Arial"/>
            </a:endParaRPr>
          </a:p>
        </p:txBody>
      </p:sp>
      <p:sp>
        <p:nvSpPr>
          <p:cNvPr id="866" name="Google Shape;866;g1cfa3f94370_0_164"/>
          <p:cNvSpPr/>
          <p:nvPr/>
        </p:nvSpPr>
        <p:spPr>
          <a:xfrm>
            <a:off x="5600945" y="5416007"/>
            <a:ext cx="1283365" cy="1293813"/>
          </a:xfrm>
          <a:custGeom>
            <a:avLst/>
            <a:gdLst/>
            <a:ahLst/>
            <a:cxnLst/>
            <a:rect l="l" t="t" r="r" b="b"/>
            <a:pathLst>
              <a:path w="3208412" h="3234532" extrusionOk="0">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pic>
        <p:nvPicPr>
          <p:cNvPr id="867" name="Google Shape;867;g1cfa3f94370_0_164" descr="What is One Belt One Road? – CARALB"/>
          <p:cNvPicPr preferRelativeResize="0"/>
          <p:nvPr/>
        </p:nvPicPr>
        <p:blipFill rotWithShape="1">
          <a:blip r:embed="rId4">
            <a:alphaModFix/>
          </a:blip>
          <a:srcRect/>
          <a:stretch/>
        </p:blipFill>
        <p:spPr>
          <a:xfrm>
            <a:off x="5600945" y="1051604"/>
            <a:ext cx="5634238" cy="32752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1cfa3f94370_0_968"/>
          <p:cNvSpPr/>
          <p:nvPr/>
        </p:nvSpPr>
        <p:spPr>
          <a:xfrm>
            <a:off x="10758905" y="1081625"/>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73" name="Google Shape;873;g1cfa3f94370_0_968"/>
          <p:cNvSpPr/>
          <p:nvPr/>
        </p:nvSpPr>
        <p:spPr>
          <a:xfrm>
            <a:off x="9333905" y="1090475"/>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74" name="Google Shape;874;g1cfa3f94370_0_968"/>
          <p:cNvSpPr/>
          <p:nvPr/>
        </p:nvSpPr>
        <p:spPr>
          <a:xfrm>
            <a:off x="1433100" y="5483300"/>
            <a:ext cx="1433100" cy="1399500"/>
          </a:xfrm>
          <a:prstGeom prst="rect">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75" name="Google Shape;875;g1cfa3f94370_0_968"/>
          <p:cNvSpPr/>
          <p:nvPr/>
        </p:nvSpPr>
        <p:spPr>
          <a:xfrm>
            <a:off x="0" y="5492150"/>
            <a:ext cx="1433100" cy="1381800"/>
          </a:xfrm>
          <a:prstGeom prst="rect">
            <a:avLst/>
          </a:prstGeom>
          <a:solidFill>
            <a:srgbClr val="538CD5"/>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876" name="Google Shape;876;g1cfa3f94370_0_968"/>
          <p:cNvGrpSpPr/>
          <p:nvPr/>
        </p:nvGrpSpPr>
        <p:grpSpPr>
          <a:xfrm>
            <a:off x="1647773" y="1414650"/>
            <a:ext cx="2985928" cy="473432"/>
            <a:chOff x="6646742" y="2436259"/>
            <a:chExt cx="2274300" cy="473432"/>
          </a:xfrm>
        </p:grpSpPr>
        <p:sp>
          <p:nvSpPr>
            <p:cNvPr id="877" name="Google Shape;877;g1cfa3f94370_0_968"/>
            <p:cNvSpPr txBox="1"/>
            <p:nvPr/>
          </p:nvSpPr>
          <p:spPr>
            <a:xfrm>
              <a:off x="6646742" y="2436259"/>
              <a:ext cx="2274300" cy="2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200"/>
                <a:buFont typeface="Arial"/>
                <a:buNone/>
              </a:pPr>
              <a:r>
                <a:rPr lang="en-US" sz="1600" b="1" i="0" u="none" strike="noStrike" cap="none">
                  <a:solidFill>
                    <a:srgbClr val="3F3F3F"/>
                  </a:solidFill>
                  <a:latin typeface="Arial"/>
                  <a:ea typeface="Arial"/>
                  <a:cs typeface="Arial"/>
                  <a:sym typeface="Arial"/>
                </a:rPr>
                <a:t>Beijing</a:t>
              </a:r>
              <a:endParaRPr sz="1600" b="1" i="0" u="none" strike="noStrike" cap="none">
                <a:solidFill>
                  <a:srgbClr val="3F3F3F"/>
                </a:solidFill>
                <a:latin typeface="Arial"/>
                <a:ea typeface="Arial"/>
                <a:cs typeface="Arial"/>
                <a:sym typeface="Arial"/>
              </a:endParaRPr>
            </a:p>
          </p:txBody>
        </p:sp>
        <p:sp>
          <p:nvSpPr>
            <p:cNvPr id="878" name="Google Shape;878;g1cfa3f94370_0_968"/>
            <p:cNvSpPr txBox="1"/>
            <p:nvPr/>
          </p:nvSpPr>
          <p:spPr>
            <a:xfrm>
              <a:off x="6646742" y="2441691"/>
              <a:ext cx="2274300" cy="46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200"/>
                <a:buFont typeface="Arial"/>
                <a:buNone/>
              </a:pPr>
              <a:endParaRPr sz="1600" b="1" i="0" u="none" strike="noStrike" cap="none">
                <a:solidFill>
                  <a:srgbClr val="3F3F3F"/>
                </a:solidFill>
                <a:latin typeface="Arial"/>
                <a:ea typeface="Arial"/>
                <a:cs typeface="Arial"/>
                <a:sym typeface="Arial"/>
              </a:endParaRPr>
            </a:p>
          </p:txBody>
        </p:sp>
      </p:grpSp>
      <p:sp>
        <p:nvSpPr>
          <p:cNvPr id="879" name="Google Shape;879;g1cfa3f94370_0_968"/>
          <p:cNvSpPr txBox="1"/>
          <p:nvPr/>
        </p:nvSpPr>
        <p:spPr>
          <a:xfrm>
            <a:off x="1647774" y="2053680"/>
            <a:ext cx="2921700" cy="2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200"/>
              <a:buFont typeface="Arial"/>
              <a:buNone/>
            </a:pPr>
            <a:r>
              <a:rPr lang="en-US" sz="1600" b="1" i="0" u="none" strike="noStrike" cap="none">
                <a:solidFill>
                  <a:srgbClr val="3F3F3F"/>
                </a:solidFill>
                <a:latin typeface="Arial"/>
                <a:ea typeface="Arial"/>
                <a:cs typeface="Arial"/>
                <a:sym typeface="Arial"/>
              </a:rPr>
              <a:t>Zhengzhou</a:t>
            </a:r>
            <a:endParaRPr sz="1600" b="1" i="0" u="none" strike="noStrike" cap="none">
              <a:solidFill>
                <a:srgbClr val="3F3F3F"/>
              </a:solidFill>
              <a:latin typeface="Arial"/>
              <a:ea typeface="Arial"/>
              <a:cs typeface="Arial"/>
              <a:sym typeface="Arial"/>
            </a:endParaRPr>
          </a:p>
        </p:txBody>
      </p:sp>
      <p:sp>
        <p:nvSpPr>
          <p:cNvPr id="880" name="Google Shape;880;g1cfa3f94370_0_968"/>
          <p:cNvSpPr txBox="1"/>
          <p:nvPr/>
        </p:nvSpPr>
        <p:spPr>
          <a:xfrm>
            <a:off x="7160248" y="1378438"/>
            <a:ext cx="2793000" cy="2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200"/>
              <a:buFont typeface="Arial"/>
              <a:buNone/>
            </a:pPr>
            <a:r>
              <a:rPr lang="en-US" sz="1600" b="1" i="0" u="none" strike="noStrike" cap="none">
                <a:solidFill>
                  <a:srgbClr val="3F3F3F"/>
                </a:solidFill>
                <a:latin typeface="Arial"/>
                <a:ea typeface="Arial"/>
                <a:cs typeface="Arial"/>
                <a:sym typeface="Arial"/>
              </a:rPr>
              <a:t>Wuhan</a:t>
            </a:r>
            <a:endParaRPr sz="1600" b="1" i="0" u="none" strike="noStrike" cap="none">
              <a:solidFill>
                <a:srgbClr val="3F3F3F"/>
              </a:solidFill>
              <a:latin typeface="Arial"/>
              <a:ea typeface="Arial"/>
              <a:cs typeface="Arial"/>
              <a:sym typeface="Arial"/>
            </a:endParaRPr>
          </a:p>
        </p:txBody>
      </p:sp>
      <p:sp>
        <p:nvSpPr>
          <p:cNvPr id="881" name="Google Shape;881;g1cfa3f94370_0_968"/>
          <p:cNvSpPr txBox="1"/>
          <p:nvPr/>
        </p:nvSpPr>
        <p:spPr>
          <a:xfrm>
            <a:off x="7160248" y="1948700"/>
            <a:ext cx="2793000" cy="277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100"/>
              <a:buFont typeface="Arial"/>
              <a:buNone/>
            </a:pPr>
            <a:r>
              <a:rPr lang="en-US" sz="1600" b="1" i="0" u="none" strike="noStrike" cap="none">
                <a:solidFill>
                  <a:schemeClr val="dk1"/>
                </a:solidFill>
                <a:latin typeface="Arial"/>
                <a:ea typeface="Arial"/>
                <a:cs typeface="Arial"/>
                <a:sym typeface="Arial"/>
              </a:rPr>
              <a:t>Shijiazhuang</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200"/>
              <a:buFont typeface="Arial"/>
              <a:buNone/>
            </a:pPr>
            <a:endParaRPr sz="1200" b="1" i="0" u="none" strike="noStrike" cap="none">
              <a:solidFill>
                <a:srgbClr val="3F3F3F"/>
              </a:solidFill>
              <a:latin typeface="Arial"/>
              <a:ea typeface="Arial"/>
              <a:cs typeface="Arial"/>
              <a:sym typeface="Arial"/>
            </a:endParaRPr>
          </a:p>
        </p:txBody>
      </p:sp>
      <p:sp>
        <p:nvSpPr>
          <p:cNvPr id="882" name="Google Shape;882;g1cfa3f94370_0_968"/>
          <p:cNvSpPr txBox="1"/>
          <p:nvPr/>
        </p:nvSpPr>
        <p:spPr>
          <a:xfrm>
            <a:off x="1017977" y="272825"/>
            <a:ext cx="7732733" cy="769401"/>
          </a:xfrm>
          <a:prstGeom prst="rect">
            <a:avLst/>
          </a:prstGeom>
          <a:solidFill>
            <a:srgbClr val="D4E584"/>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400" b="0" i="0" u="none" strike="noStrike" cap="none">
                <a:solidFill>
                  <a:schemeClr val="dk1"/>
                </a:solidFill>
                <a:latin typeface="Arial"/>
                <a:ea typeface="Arial"/>
                <a:cs typeface="Arial"/>
                <a:sym typeface="Arial"/>
              </a:rPr>
              <a:t>DISTRIBUTION IN CHINA</a:t>
            </a:r>
            <a:endParaRPr/>
          </a:p>
        </p:txBody>
      </p:sp>
      <p:sp>
        <p:nvSpPr>
          <p:cNvPr id="883" name="Google Shape;883;g1cfa3f94370_0_968"/>
          <p:cNvSpPr/>
          <p:nvPr/>
        </p:nvSpPr>
        <p:spPr>
          <a:xfrm rot="8100000">
            <a:off x="1031348" y="1306280"/>
            <a:ext cx="421520" cy="421521"/>
          </a:xfrm>
          <a:custGeom>
            <a:avLst/>
            <a:gdLst/>
            <a:ahLst/>
            <a:cxnLst/>
            <a:rect l="l" t="t" r="r" b="b"/>
            <a:pathLst>
              <a:path w="2483832" h="2483835" extrusionOk="0">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884" name="Google Shape;884;g1cfa3f94370_0_968"/>
          <p:cNvSpPr/>
          <p:nvPr/>
        </p:nvSpPr>
        <p:spPr>
          <a:xfrm rot="8100000">
            <a:off x="1031348" y="1981517"/>
            <a:ext cx="421520" cy="421521"/>
          </a:xfrm>
          <a:custGeom>
            <a:avLst/>
            <a:gdLst/>
            <a:ahLst/>
            <a:cxnLst/>
            <a:rect l="l" t="t" r="r" b="b"/>
            <a:pathLst>
              <a:path w="2483832" h="2483835" extrusionOk="0">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885" name="Google Shape;885;g1cfa3f94370_0_968"/>
          <p:cNvSpPr/>
          <p:nvPr/>
        </p:nvSpPr>
        <p:spPr>
          <a:xfrm rot="8100000">
            <a:off x="6651435" y="1324205"/>
            <a:ext cx="421520" cy="421521"/>
          </a:xfrm>
          <a:custGeom>
            <a:avLst/>
            <a:gdLst/>
            <a:ahLst/>
            <a:cxnLst/>
            <a:rect l="l" t="t" r="r" b="b"/>
            <a:pathLst>
              <a:path w="2483832" h="2483835" extrusionOk="0">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886" name="Google Shape;886;g1cfa3f94370_0_968"/>
          <p:cNvSpPr/>
          <p:nvPr/>
        </p:nvSpPr>
        <p:spPr>
          <a:xfrm rot="8100000">
            <a:off x="6651435" y="1981505"/>
            <a:ext cx="421520" cy="421521"/>
          </a:xfrm>
          <a:custGeom>
            <a:avLst/>
            <a:gdLst/>
            <a:ahLst/>
            <a:cxnLst/>
            <a:rect l="l" t="t" r="r" b="b"/>
            <a:pathLst>
              <a:path w="2483832" h="2483835" extrusionOk="0">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pic>
        <p:nvPicPr>
          <p:cNvPr id="887" name="Google Shape;887;g1cfa3f94370_0_968"/>
          <p:cNvPicPr preferRelativeResize="0"/>
          <p:nvPr/>
        </p:nvPicPr>
        <p:blipFill rotWithShape="1">
          <a:blip r:embed="rId3">
            <a:alphaModFix/>
          </a:blip>
          <a:srcRect/>
          <a:stretch/>
        </p:blipFill>
        <p:spPr>
          <a:xfrm>
            <a:off x="832675" y="2978525"/>
            <a:ext cx="4868400" cy="3242899"/>
          </a:xfrm>
          <a:prstGeom prst="rect">
            <a:avLst/>
          </a:prstGeom>
          <a:noFill/>
          <a:ln>
            <a:noFill/>
          </a:ln>
        </p:spPr>
      </p:pic>
      <p:pic>
        <p:nvPicPr>
          <p:cNvPr id="888" name="Google Shape;888;g1cfa3f94370_0_968"/>
          <p:cNvPicPr preferRelativeResize="0"/>
          <p:nvPr/>
        </p:nvPicPr>
        <p:blipFill rotWithShape="1">
          <a:blip r:embed="rId4">
            <a:alphaModFix/>
          </a:blip>
          <a:srcRect/>
          <a:stretch/>
        </p:blipFill>
        <p:spPr>
          <a:xfrm>
            <a:off x="6386975" y="2978525"/>
            <a:ext cx="4868399" cy="3242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g1cd0e02b9ad_3_19"/>
          <p:cNvSpPr/>
          <p:nvPr/>
        </p:nvSpPr>
        <p:spPr>
          <a:xfrm>
            <a:off x="10758905" y="1081625"/>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5" name="Google Shape;895;g1cd0e02b9ad_3_19"/>
          <p:cNvSpPr/>
          <p:nvPr/>
        </p:nvSpPr>
        <p:spPr>
          <a:xfrm>
            <a:off x="9333905" y="1090475"/>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6" name="Google Shape;896;g1cd0e02b9ad_3_19"/>
          <p:cNvSpPr/>
          <p:nvPr/>
        </p:nvSpPr>
        <p:spPr>
          <a:xfrm>
            <a:off x="1019375" y="1090475"/>
            <a:ext cx="5637064" cy="4287770"/>
          </a:xfrm>
          <a:prstGeom prst="rect">
            <a:avLst/>
          </a:prstGeom>
          <a:solidFill>
            <a:srgbClr val="FAB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7" name="Google Shape;897;g1cd0e02b9ad_3_19"/>
          <p:cNvSpPr txBox="1">
            <a:spLocks noGrp="1"/>
          </p:cNvSpPr>
          <p:nvPr>
            <p:ph type="body" idx="1"/>
          </p:nvPr>
        </p:nvSpPr>
        <p:spPr>
          <a:xfrm>
            <a:off x="1209367" y="167338"/>
            <a:ext cx="10599175" cy="724200"/>
          </a:xfrm>
          <a:prstGeom prst="rect">
            <a:avLst/>
          </a:prstGeom>
          <a:solidFill>
            <a:srgbClr val="CCC0D9"/>
          </a:solid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sz="4400">
                <a:latin typeface="Arial"/>
                <a:ea typeface="Arial"/>
                <a:cs typeface="Arial"/>
                <a:sym typeface="Arial"/>
              </a:rPr>
              <a:t>WAREHOUSE LOCATION IN CHINA</a:t>
            </a:r>
            <a:endParaRPr/>
          </a:p>
        </p:txBody>
      </p:sp>
      <p:pic>
        <p:nvPicPr>
          <p:cNvPr id="898" name="Google Shape;898;g1cd0e02b9ad_3_19"/>
          <p:cNvPicPr preferRelativeResize="0"/>
          <p:nvPr/>
        </p:nvPicPr>
        <p:blipFill rotWithShape="1">
          <a:blip r:embed="rId3">
            <a:alphaModFix/>
          </a:blip>
          <a:srcRect/>
          <a:stretch/>
        </p:blipFill>
        <p:spPr>
          <a:xfrm>
            <a:off x="7206855" y="1576400"/>
            <a:ext cx="4254099" cy="3471850"/>
          </a:xfrm>
          <a:prstGeom prst="rect">
            <a:avLst/>
          </a:prstGeom>
          <a:noFill/>
          <a:ln>
            <a:noFill/>
          </a:ln>
        </p:spPr>
      </p:pic>
      <p:sp>
        <p:nvSpPr>
          <p:cNvPr id="899" name="Google Shape;899;g1cd0e02b9ad_3_19"/>
          <p:cNvSpPr txBox="1"/>
          <p:nvPr/>
        </p:nvSpPr>
        <p:spPr>
          <a:xfrm>
            <a:off x="942975" y="1206475"/>
            <a:ext cx="5443500" cy="403184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12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Location:  </a:t>
            </a:r>
            <a:r>
              <a:rPr lang="en-US" sz="1400" b="0" i="0" u="none" strike="noStrike" cap="none">
                <a:solidFill>
                  <a:schemeClr val="dk1"/>
                </a:solidFill>
                <a:latin typeface="Arial"/>
                <a:ea typeface="Arial"/>
                <a:cs typeface="Arial"/>
                <a:sym typeface="Arial"/>
              </a:rPr>
              <a:t>Qingdao economic and technological development zone &amp; Free Trade</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4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Qingdao’s Blue Economy</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4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Set up by the State Council in 1992 and has an area of 2.5 sq km.</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4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Transportation hubs: raw materials in Central - Asia and Russia </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4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Support of BR policy of China.</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4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388.41 billion yuan ($60.98 billion) in 2021 which is 27% of its GDP</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4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High-end, intelligent and green development, </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4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promoting 7 industries: smart home appliances, rail transit, new energy vehicles, high-end chemicals, marine equipment, food and beverage, and textiles and garments.</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400"/>
              </a:spcBef>
              <a:spcAft>
                <a:spcPts val="40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Rich Scientific and Technological Talent Reserve</a:t>
            </a:r>
            <a:endParaRPr sz="1400" b="0" i="0" u="none" strike="noStrike" cap="none">
              <a:solidFill>
                <a:schemeClr val="dk1"/>
              </a:solidFill>
              <a:latin typeface="Arial"/>
              <a:ea typeface="Arial"/>
              <a:cs typeface="Arial"/>
              <a:sym typeface="Arial"/>
            </a:endParaRPr>
          </a:p>
        </p:txBody>
      </p:sp>
      <p:sp>
        <p:nvSpPr>
          <p:cNvPr id="900" name="Google Shape;900;g1cd0e02b9ad_3_19"/>
          <p:cNvSpPr/>
          <p:nvPr/>
        </p:nvSpPr>
        <p:spPr>
          <a:xfrm>
            <a:off x="1433100" y="5483300"/>
            <a:ext cx="1433100" cy="1399500"/>
          </a:xfrm>
          <a:prstGeom prst="rect">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1" name="Google Shape;901;g1cd0e02b9ad_3_19"/>
          <p:cNvSpPr/>
          <p:nvPr/>
        </p:nvSpPr>
        <p:spPr>
          <a:xfrm>
            <a:off x="0" y="5492150"/>
            <a:ext cx="1433100" cy="1381800"/>
          </a:xfrm>
          <a:prstGeom prst="rect">
            <a:avLst/>
          </a:prstGeom>
          <a:solidFill>
            <a:srgbClr val="538CD5"/>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2" name="Google Shape;902;g1cd0e02b9ad_3_19"/>
          <p:cNvSpPr txBox="1"/>
          <p:nvPr/>
        </p:nvSpPr>
        <p:spPr>
          <a:xfrm>
            <a:off x="3048000" y="3287402"/>
            <a:ext cx="6096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g1cd0e02b9ad_3_76"/>
          <p:cNvSpPr/>
          <p:nvPr/>
        </p:nvSpPr>
        <p:spPr>
          <a:xfrm>
            <a:off x="1019375" y="1090475"/>
            <a:ext cx="5987700" cy="3939000"/>
          </a:xfrm>
          <a:prstGeom prst="rect">
            <a:avLst/>
          </a:prstGeom>
          <a:solidFill>
            <a:srgbClr val="FAB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9" name="Google Shape;909;g1cd0e02b9ad_3_76"/>
          <p:cNvSpPr txBox="1">
            <a:spLocks noGrp="1"/>
          </p:cNvSpPr>
          <p:nvPr>
            <p:ph type="body" idx="1"/>
          </p:nvPr>
        </p:nvSpPr>
        <p:spPr>
          <a:xfrm>
            <a:off x="1019375" y="208734"/>
            <a:ext cx="10730174" cy="724200"/>
          </a:xfrm>
          <a:prstGeom prst="rect">
            <a:avLst/>
          </a:prstGeom>
          <a:solidFill>
            <a:srgbClr val="CCC0D9"/>
          </a:solid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sz="4400">
                <a:latin typeface="Arial"/>
                <a:ea typeface="Arial"/>
                <a:cs typeface="Arial"/>
                <a:sym typeface="Arial"/>
              </a:rPr>
              <a:t>WAREHOUSE DEVELOPMENT PLAN</a:t>
            </a:r>
            <a:endParaRPr/>
          </a:p>
        </p:txBody>
      </p:sp>
      <p:sp>
        <p:nvSpPr>
          <p:cNvPr id="910" name="Google Shape;910;g1cd0e02b9ad_3_76"/>
          <p:cNvSpPr txBox="1"/>
          <p:nvPr/>
        </p:nvSpPr>
        <p:spPr>
          <a:xfrm>
            <a:off x="7115325" y="1079078"/>
            <a:ext cx="5056282" cy="427806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Floor space: 1000 sqm, 50 m H, silo-type, 3-aisle</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Total capacity: 50000 m*3</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Storage Capacity: 35000m3</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Considering Non-Storage capacity = 30% = 15000m3</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16025 pallets for Bottles storage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18 Oil tanks with 500m3 Capacity each = 500000 Liters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4 auto ramps</a:t>
            </a:r>
            <a:endParaRPr/>
          </a:p>
          <a:p>
            <a:pPr marL="0" marR="0" lvl="6"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Climate control:</a:t>
            </a:r>
            <a:endParaRPr/>
          </a:p>
          <a:p>
            <a:pPr marL="285750" marR="0" lvl="1"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Storage temperature not higher 20°C</a:t>
            </a:r>
            <a:endParaRPr/>
          </a:p>
          <a:p>
            <a:pPr marL="285750" marR="0" lvl="1"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Maximum humidity 80%</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Stability: the high-bay warehouse 4 meters into the ground silo structure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Built on a high-load-bearing foundation slab.</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2 stacker crane with double play</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5 forklift</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Warehouse Management System</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High Automation Rates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1"/>
                </a:solidFill>
                <a:latin typeface="Arial"/>
                <a:ea typeface="Arial"/>
                <a:cs typeface="Arial"/>
                <a:sym typeface="Arial"/>
              </a:rPr>
              <a:t>1 Locomotive</a:t>
            </a:r>
            <a:endParaRPr/>
          </a:p>
        </p:txBody>
      </p:sp>
      <p:pic>
        <p:nvPicPr>
          <p:cNvPr id="911" name="Google Shape;911;g1cd0e02b9ad_3_76"/>
          <p:cNvPicPr preferRelativeResize="0"/>
          <p:nvPr/>
        </p:nvPicPr>
        <p:blipFill rotWithShape="1">
          <a:blip r:embed="rId3">
            <a:alphaModFix/>
          </a:blip>
          <a:srcRect/>
          <a:stretch/>
        </p:blipFill>
        <p:spPr>
          <a:xfrm>
            <a:off x="1156850" y="1181451"/>
            <a:ext cx="5753851" cy="3707963"/>
          </a:xfrm>
          <a:prstGeom prst="rect">
            <a:avLst/>
          </a:prstGeom>
          <a:noFill/>
          <a:ln>
            <a:noFill/>
          </a:ln>
        </p:spPr>
      </p:pic>
      <p:sp>
        <p:nvSpPr>
          <p:cNvPr id="912" name="Google Shape;912;g1cd0e02b9ad_3_76"/>
          <p:cNvSpPr txBox="1"/>
          <p:nvPr/>
        </p:nvSpPr>
        <p:spPr>
          <a:xfrm>
            <a:off x="5555200" y="5162450"/>
            <a:ext cx="6068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g1cd0e02b9ad_3_76"/>
          <p:cNvSpPr/>
          <p:nvPr/>
        </p:nvSpPr>
        <p:spPr>
          <a:xfrm>
            <a:off x="1433100" y="5483300"/>
            <a:ext cx="1433100" cy="1399500"/>
          </a:xfrm>
          <a:prstGeom prst="rect">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4" name="Google Shape;914;g1cd0e02b9ad_3_76"/>
          <p:cNvSpPr/>
          <p:nvPr/>
        </p:nvSpPr>
        <p:spPr>
          <a:xfrm>
            <a:off x="0" y="5492150"/>
            <a:ext cx="1433100" cy="1381800"/>
          </a:xfrm>
          <a:prstGeom prst="rect">
            <a:avLst/>
          </a:prstGeom>
          <a:solidFill>
            <a:srgbClr val="538CD5"/>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915" name="Google Shape;915;g1cd0e02b9ad_3_76"/>
          <p:cNvGrpSpPr/>
          <p:nvPr/>
        </p:nvGrpSpPr>
        <p:grpSpPr>
          <a:xfrm flipH="1">
            <a:off x="9014518" y="5429848"/>
            <a:ext cx="1530143" cy="1335481"/>
            <a:chOff x="3175" y="1588"/>
            <a:chExt cx="4408363" cy="4637087"/>
          </a:xfrm>
        </p:grpSpPr>
        <p:sp>
          <p:nvSpPr>
            <p:cNvPr id="916" name="Google Shape;916;g1cd0e02b9ad_3_76"/>
            <p:cNvSpPr/>
            <p:nvPr/>
          </p:nvSpPr>
          <p:spPr>
            <a:xfrm>
              <a:off x="1106488" y="3094038"/>
              <a:ext cx="98400" cy="13368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7" name="Google Shape;917;g1cd0e02b9ad_3_76"/>
            <p:cNvSpPr/>
            <p:nvPr/>
          </p:nvSpPr>
          <p:spPr>
            <a:xfrm>
              <a:off x="1450975" y="3094038"/>
              <a:ext cx="85800" cy="13368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8" name="Google Shape;918;g1cd0e02b9ad_3_76"/>
            <p:cNvSpPr/>
            <p:nvPr/>
          </p:nvSpPr>
          <p:spPr>
            <a:xfrm>
              <a:off x="1147763" y="3148013"/>
              <a:ext cx="357300" cy="6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9" name="Google Shape;919;g1cd0e02b9ad_3_7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0" name="Google Shape;920;g1cd0e02b9ad_3_7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1" name="Google Shape;921;g1cd0e02b9ad_3_76"/>
            <p:cNvSpPr/>
            <p:nvPr/>
          </p:nvSpPr>
          <p:spPr>
            <a:xfrm>
              <a:off x="1147763" y="3441700"/>
              <a:ext cx="357300" cy="6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2" name="Google Shape;922;g1cd0e02b9ad_3_7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3" name="Google Shape;923;g1cd0e02b9ad_3_7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4" name="Google Shape;924;g1cd0e02b9ad_3_76"/>
            <p:cNvSpPr/>
            <p:nvPr/>
          </p:nvSpPr>
          <p:spPr>
            <a:xfrm>
              <a:off x="1147763" y="3733800"/>
              <a:ext cx="357300" cy="6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5" name="Google Shape;925;g1cd0e02b9ad_3_7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6" name="Google Shape;926;g1cd0e02b9ad_3_7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7" name="Google Shape;927;g1cd0e02b9ad_3_76"/>
            <p:cNvSpPr/>
            <p:nvPr/>
          </p:nvSpPr>
          <p:spPr>
            <a:xfrm>
              <a:off x="1147763" y="4027488"/>
              <a:ext cx="357300" cy="6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8" name="Google Shape;928;g1cd0e02b9ad_3_7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9" name="Google Shape;929;g1cd0e02b9ad_3_7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0" name="Google Shape;930;g1cd0e02b9ad_3_76"/>
            <p:cNvSpPr/>
            <p:nvPr/>
          </p:nvSpPr>
          <p:spPr>
            <a:xfrm>
              <a:off x="1106488" y="1897063"/>
              <a:ext cx="98400" cy="12828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1" name="Google Shape;931;g1cd0e02b9ad_3_76"/>
            <p:cNvSpPr/>
            <p:nvPr/>
          </p:nvSpPr>
          <p:spPr>
            <a:xfrm>
              <a:off x="1450975" y="1897063"/>
              <a:ext cx="85800" cy="12828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2" name="Google Shape;932;g1cd0e02b9ad_3_76"/>
            <p:cNvSpPr/>
            <p:nvPr/>
          </p:nvSpPr>
          <p:spPr>
            <a:xfrm>
              <a:off x="1147763" y="1897063"/>
              <a:ext cx="357300" cy="6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3" name="Google Shape;933;g1cd0e02b9ad_3_7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4" name="Google Shape;934;g1cd0e02b9ad_3_7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5" name="Google Shape;935;g1cd0e02b9ad_3_76"/>
            <p:cNvSpPr/>
            <p:nvPr/>
          </p:nvSpPr>
          <p:spPr>
            <a:xfrm>
              <a:off x="1147763" y="2189163"/>
              <a:ext cx="357300" cy="6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6" name="Google Shape;936;g1cd0e02b9ad_3_7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7" name="Google Shape;937;g1cd0e02b9ad_3_7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8" name="Google Shape;938;g1cd0e02b9ad_3_76"/>
            <p:cNvSpPr/>
            <p:nvPr/>
          </p:nvSpPr>
          <p:spPr>
            <a:xfrm>
              <a:off x="1147763" y="2482850"/>
              <a:ext cx="357300" cy="6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9" name="Google Shape;939;g1cd0e02b9ad_3_7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0" name="Google Shape;940;g1cd0e02b9ad_3_7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1" name="Google Shape;941;g1cd0e02b9ad_3_76"/>
            <p:cNvSpPr/>
            <p:nvPr/>
          </p:nvSpPr>
          <p:spPr>
            <a:xfrm>
              <a:off x="1147763" y="2774950"/>
              <a:ext cx="357300" cy="6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2" name="Google Shape;942;g1cd0e02b9ad_3_7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3" name="Google Shape;943;g1cd0e02b9ad_3_7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4" name="Google Shape;944;g1cd0e02b9ad_3_76"/>
            <p:cNvSpPr/>
            <p:nvPr/>
          </p:nvSpPr>
          <p:spPr>
            <a:xfrm>
              <a:off x="1179513" y="919163"/>
              <a:ext cx="44400" cy="9810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5" name="Google Shape;945;g1cd0e02b9ad_3_76"/>
            <p:cNvSpPr/>
            <p:nvPr/>
          </p:nvSpPr>
          <p:spPr>
            <a:xfrm>
              <a:off x="1412875" y="919163"/>
              <a:ext cx="54000" cy="9810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6" name="Google Shape;946;g1cd0e02b9ad_3_76"/>
            <p:cNvSpPr/>
            <p:nvPr/>
          </p:nvSpPr>
          <p:spPr>
            <a:xfrm>
              <a:off x="1179513" y="915988"/>
              <a:ext cx="274500" cy="47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7" name="Google Shape;947;g1cd0e02b9ad_3_7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8" name="Google Shape;948;g1cd0e02b9ad_3_7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9" name="Google Shape;949;g1cd0e02b9ad_3_76"/>
            <p:cNvSpPr/>
            <p:nvPr/>
          </p:nvSpPr>
          <p:spPr>
            <a:xfrm>
              <a:off x="1179513" y="1141413"/>
              <a:ext cx="274500" cy="47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0" name="Google Shape;950;g1cd0e02b9ad_3_7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1" name="Google Shape;951;g1cd0e02b9ad_3_7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2" name="Google Shape;952;g1cd0e02b9ad_3_76"/>
            <p:cNvSpPr/>
            <p:nvPr/>
          </p:nvSpPr>
          <p:spPr>
            <a:xfrm>
              <a:off x="1179513" y="1365250"/>
              <a:ext cx="274500" cy="47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3" name="Google Shape;953;g1cd0e02b9ad_3_7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4" name="Google Shape;954;g1cd0e02b9ad_3_7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5" name="Google Shape;955;g1cd0e02b9ad_3_76"/>
            <p:cNvSpPr/>
            <p:nvPr/>
          </p:nvSpPr>
          <p:spPr>
            <a:xfrm>
              <a:off x="1179513" y="1590675"/>
              <a:ext cx="274500" cy="44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6" name="Google Shape;956;g1cd0e02b9ad_3_7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7" name="Google Shape;957;g1cd0e02b9ad_3_7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8" name="Google Shape;958;g1cd0e02b9ad_3_76"/>
            <p:cNvSpPr/>
            <p:nvPr/>
          </p:nvSpPr>
          <p:spPr>
            <a:xfrm>
              <a:off x="1182688" y="217488"/>
              <a:ext cx="44400" cy="746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9" name="Google Shape;959;g1cd0e02b9ad_3_76"/>
            <p:cNvSpPr/>
            <p:nvPr/>
          </p:nvSpPr>
          <p:spPr>
            <a:xfrm>
              <a:off x="1416050" y="217488"/>
              <a:ext cx="54000" cy="746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0" name="Google Shape;960;g1cd0e02b9ad_3_7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1" name="Google Shape;961;g1cd0e02b9ad_3_7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2" name="Google Shape;962;g1cd0e02b9ad_3_7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3" name="Google Shape;963;g1cd0e02b9ad_3_76"/>
            <p:cNvSpPr/>
            <p:nvPr/>
          </p:nvSpPr>
          <p:spPr>
            <a:xfrm>
              <a:off x="1182688" y="431800"/>
              <a:ext cx="274500" cy="47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4" name="Google Shape;964;g1cd0e02b9ad_3_7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5" name="Google Shape;965;g1cd0e02b9ad_3_7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6" name="Google Shape;966;g1cd0e02b9ad_3_76"/>
            <p:cNvSpPr/>
            <p:nvPr/>
          </p:nvSpPr>
          <p:spPr>
            <a:xfrm>
              <a:off x="1182688" y="654050"/>
              <a:ext cx="274500" cy="47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7" name="Google Shape;967;g1cd0e02b9ad_3_7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8" name="Google Shape;968;g1cd0e02b9ad_3_7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9" name="Google Shape;969;g1cd0e02b9ad_3_76"/>
            <p:cNvSpPr/>
            <p:nvPr/>
          </p:nvSpPr>
          <p:spPr>
            <a:xfrm>
              <a:off x="398463" y="755650"/>
              <a:ext cx="825600" cy="39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0" name="Google Shape;970;g1cd0e02b9ad_3_76"/>
            <p:cNvSpPr/>
            <p:nvPr/>
          </p:nvSpPr>
          <p:spPr>
            <a:xfrm>
              <a:off x="398463" y="950913"/>
              <a:ext cx="825600" cy="44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1" name="Google Shape;971;g1cd0e02b9ad_3_76"/>
            <p:cNvSpPr/>
            <p:nvPr/>
          </p:nvSpPr>
          <p:spPr>
            <a:xfrm>
              <a:off x="1185863" y="755650"/>
              <a:ext cx="381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2" name="Google Shape;972;g1cd0e02b9ad_3_7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3" name="Google Shape;973;g1cd0e02b9ad_3_7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4" name="Google Shape;974;g1cd0e02b9ad_3_76"/>
            <p:cNvSpPr/>
            <p:nvPr/>
          </p:nvSpPr>
          <p:spPr>
            <a:xfrm>
              <a:off x="996950" y="755650"/>
              <a:ext cx="396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5" name="Google Shape;975;g1cd0e02b9ad_3_7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6" name="Google Shape;976;g1cd0e02b9ad_3_7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7" name="Google Shape;977;g1cd0e02b9ad_3_76"/>
            <p:cNvSpPr/>
            <p:nvPr/>
          </p:nvSpPr>
          <p:spPr>
            <a:xfrm>
              <a:off x="806450" y="755650"/>
              <a:ext cx="414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8" name="Google Shape;978;g1cd0e02b9ad_3_7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9" name="Google Shape;979;g1cd0e02b9ad_3_7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0" name="Google Shape;980;g1cd0e02b9ad_3_76"/>
            <p:cNvSpPr/>
            <p:nvPr/>
          </p:nvSpPr>
          <p:spPr>
            <a:xfrm>
              <a:off x="617538" y="755650"/>
              <a:ext cx="429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1" name="Google Shape;981;g1cd0e02b9ad_3_7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2" name="Google Shape;982;g1cd0e02b9ad_3_7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3" name="Google Shape;983;g1cd0e02b9ad_3_76"/>
            <p:cNvSpPr/>
            <p:nvPr/>
          </p:nvSpPr>
          <p:spPr>
            <a:xfrm>
              <a:off x="1504950" y="755650"/>
              <a:ext cx="822300" cy="39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4" name="Google Shape;984;g1cd0e02b9ad_3_76"/>
            <p:cNvSpPr/>
            <p:nvPr/>
          </p:nvSpPr>
          <p:spPr>
            <a:xfrm>
              <a:off x="1504950" y="950913"/>
              <a:ext cx="822300" cy="44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5" name="Google Shape;985;g1cd0e02b9ad_3_76"/>
            <p:cNvSpPr/>
            <p:nvPr/>
          </p:nvSpPr>
          <p:spPr>
            <a:xfrm>
              <a:off x="2292350" y="755650"/>
              <a:ext cx="381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6" name="Google Shape;986;g1cd0e02b9ad_3_7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7" name="Google Shape;987;g1cd0e02b9ad_3_7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8" name="Google Shape;988;g1cd0e02b9ad_3_76"/>
            <p:cNvSpPr/>
            <p:nvPr/>
          </p:nvSpPr>
          <p:spPr>
            <a:xfrm>
              <a:off x="2100263" y="755650"/>
              <a:ext cx="414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9" name="Google Shape;989;g1cd0e02b9ad_3_7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0" name="Google Shape;990;g1cd0e02b9ad_3_7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1" name="Google Shape;991;g1cd0e02b9ad_3_76"/>
            <p:cNvSpPr/>
            <p:nvPr/>
          </p:nvSpPr>
          <p:spPr>
            <a:xfrm>
              <a:off x="1912938" y="755650"/>
              <a:ext cx="414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2" name="Google Shape;992;g1cd0e02b9ad_3_7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3" name="Google Shape;993;g1cd0e02b9ad_3_7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4" name="Google Shape;994;g1cd0e02b9ad_3_76"/>
            <p:cNvSpPr/>
            <p:nvPr/>
          </p:nvSpPr>
          <p:spPr>
            <a:xfrm>
              <a:off x="1724025" y="755650"/>
              <a:ext cx="381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5" name="Google Shape;995;g1cd0e02b9ad_3_7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6" name="Google Shape;996;g1cd0e02b9ad_3_7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7" name="Google Shape;997;g1cd0e02b9ad_3_76"/>
            <p:cNvSpPr/>
            <p:nvPr/>
          </p:nvSpPr>
          <p:spPr>
            <a:xfrm>
              <a:off x="2266950" y="755650"/>
              <a:ext cx="825600" cy="39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8" name="Google Shape;998;g1cd0e02b9ad_3_7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9" name="Google Shape;999;g1cd0e02b9ad_3_7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0" name="Google Shape;1000;g1cd0e02b9ad_3_76"/>
            <p:cNvSpPr/>
            <p:nvPr/>
          </p:nvSpPr>
          <p:spPr>
            <a:xfrm>
              <a:off x="3054350" y="755650"/>
              <a:ext cx="414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1" name="Google Shape;1001;g1cd0e02b9ad_3_7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2" name="Google Shape;1002;g1cd0e02b9ad_3_7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3" name="Google Shape;1003;g1cd0e02b9ad_3_76"/>
            <p:cNvSpPr/>
            <p:nvPr/>
          </p:nvSpPr>
          <p:spPr>
            <a:xfrm>
              <a:off x="2865438" y="755650"/>
              <a:ext cx="381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4" name="Google Shape;1004;g1cd0e02b9ad_3_7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5" name="Google Shape;1005;g1cd0e02b9ad_3_7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6" name="Google Shape;1006;g1cd0e02b9ad_3_76"/>
            <p:cNvSpPr/>
            <p:nvPr/>
          </p:nvSpPr>
          <p:spPr>
            <a:xfrm>
              <a:off x="2674938" y="755650"/>
              <a:ext cx="414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7" name="Google Shape;1007;g1cd0e02b9ad_3_7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8" name="Google Shape;1008;g1cd0e02b9ad_3_7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9" name="Google Shape;1009;g1cd0e02b9ad_3_76"/>
            <p:cNvSpPr/>
            <p:nvPr/>
          </p:nvSpPr>
          <p:spPr>
            <a:xfrm>
              <a:off x="2486025" y="755650"/>
              <a:ext cx="41400" cy="230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0" name="Google Shape;1010;g1cd0e02b9ad_3_7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1" name="Google Shape;1011;g1cd0e02b9ad_3_7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2" name="Google Shape;1012;g1cd0e02b9ad_3_7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3" name="Google Shape;1013;g1cd0e02b9ad_3_76"/>
            <p:cNvSpPr/>
            <p:nvPr/>
          </p:nvSpPr>
          <p:spPr>
            <a:xfrm>
              <a:off x="236538" y="698500"/>
              <a:ext cx="219000" cy="490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4" name="Google Shape;1014;g1cd0e02b9ad_3_7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5" name="Google Shape;1015;g1cd0e02b9ad_3_76"/>
            <p:cNvSpPr/>
            <p:nvPr/>
          </p:nvSpPr>
          <p:spPr>
            <a:xfrm>
              <a:off x="4294188" y="966788"/>
              <a:ext cx="44400" cy="10128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6" name="Google Shape;1016;g1cd0e02b9ad_3_76"/>
            <p:cNvSpPr/>
            <p:nvPr/>
          </p:nvSpPr>
          <p:spPr>
            <a:xfrm>
              <a:off x="4224338" y="1855788"/>
              <a:ext cx="187200" cy="1239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7" name="Google Shape;1017;g1cd0e02b9ad_3_76"/>
            <p:cNvSpPr/>
            <p:nvPr/>
          </p:nvSpPr>
          <p:spPr>
            <a:xfrm>
              <a:off x="3044825" y="752475"/>
              <a:ext cx="771600" cy="36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8" name="Google Shape;1018;g1cd0e02b9ad_3_7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9" name="Google Shape;1019;g1cd0e02b9ad_3_76"/>
            <p:cNvSpPr/>
            <p:nvPr/>
          </p:nvSpPr>
          <p:spPr>
            <a:xfrm>
              <a:off x="3781425" y="752475"/>
              <a:ext cx="34800" cy="214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0" name="Google Shape;1020;g1cd0e02b9ad_3_76"/>
            <p:cNvSpPr/>
            <p:nvPr/>
          </p:nvSpPr>
          <p:spPr>
            <a:xfrm>
              <a:off x="3949700" y="820738"/>
              <a:ext cx="38100" cy="133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1" name="Google Shape;1021;g1cd0e02b9ad_3_7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2" name="Google Shape;1022;g1cd0e02b9ad_3_7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3" name="Google Shape;1023;g1cd0e02b9ad_3_7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4" name="Google Shape;1024;g1cd0e02b9ad_3_76"/>
            <p:cNvSpPr/>
            <p:nvPr/>
          </p:nvSpPr>
          <p:spPr>
            <a:xfrm>
              <a:off x="3602038" y="752475"/>
              <a:ext cx="38100" cy="214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5" name="Google Shape;1025;g1cd0e02b9ad_3_7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6" name="Google Shape;1026;g1cd0e02b9ad_3_7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7" name="Google Shape;1027;g1cd0e02b9ad_3_76"/>
            <p:cNvSpPr/>
            <p:nvPr/>
          </p:nvSpPr>
          <p:spPr>
            <a:xfrm>
              <a:off x="3427413" y="752475"/>
              <a:ext cx="38100" cy="214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8" name="Google Shape;1028;g1cd0e02b9ad_3_7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9" name="Google Shape;1029;g1cd0e02b9ad_3_7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0" name="Google Shape;1030;g1cd0e02b9ad_3_76"/>
            <p:cNvSpPr/>
            <p:nvPr/>
          </p:nvSpPr>
          <p:spPr>
            <a:xfrm>
              <a:off x="3251200" y="752475"/>
              <a:ext cx="34800" cy="214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1" name="Google Shape;1031;g1cd0e02b9ad_3_7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2" name="Google Shape;1032;g1cd0e02b9ad_3_7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3" name="Google Shape;1033;g1cd0e02b9ad_3_76"/>
            <p:cNvSpPr/>
            <p:nvPr/>
          </p:nvSpPr>
          <p:spPr>
            <a:xfrm>
              <a:off x="3175" y="695325"/>
              <a:ext cx="206400" cy="676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4" name="Google Shape;1034;g1cd0e02b9ad_3_7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035" name="Google Shape;1035;g1cd0e02b9ad_3_76"/>
          <p:cNvSpPr/>
          <p:nvPr/>
        </p:nvSpPr>
        <p:spPr>
          <a:xfrm>
            <a:off x="10282415" y="5603469"/>
            <a:ext cx="152519" cy="1161860"/>
          </a:xfrm>
          <a:custGeom>
            <a:avLst/>
            <a:gdLst/>
            <a:ahLst/>
            <a:cxnLst/>
            <a:rect l="l" t="t" r="r" b="b"/>
            <a:pathLst>
              <a:path w="333375" h="3057525" extrusionOk="0">
                <a:moveTo>
                  <a:pt x="335280" y="3057525"/>
                </a:moveTo>
                <a:cubicBezTo>
                  <a:pt x="220980" y="3057525"/>
                  <a:pt x="112395" y="3057525"/>
                  <a:pt x="0" y="3057525"/>
                </a:cubicBezTo>
                <a:cubicBezTo>
                  <a:pt x="0" y="2040255"/>
                  <a:pt x="0" y="1022985"/>
                  <a:pt x="0" y="0"/>
                </a:cubicBezTo>
                <a:cubicBezTo>
                  <a:pt x="70485" y="74295"/>
                  <a:pt x="138113" y="144780"/>
                  <a:pt x="203835" y="217170"/>
                </a:cubicBezTo>
                <a:cubicBezTo>
                  <a:pt x="214313" y="229552"/>
                  <a:pt x="218123" y="251460"/>
                  <a:pt x="218123" y="269558"/>
                </a:cubicBezTo>
                <a:cubicBezTo>
                  <a:pt x="219075" y="442913"/>
                  <a:pt x="220028" y="615315"/>
                  <a:pt x="218123" y="788670"/>
                </a:cubicBezTo>
                <a:cubicBezTo>
                  <a:pt x="218123" y="822960"/>
                  <a:pt x="224790" y="850583"/>
                  <a:pt x="252413" y="870585"/>
                </a:cubicBezTo>
                <a:cubicBezTo>
                  <a:pt x="323850" y="922020"/>
                  <a:pt x="338138" y="989647"/>
                  <a:pt x="338138" y="1076325"/>
                </a:cubicBezTo>
                <a:cubicBezTo>
                  <a:pt x="334328" y="1717358"/>
                  <a:pt x="336233" y="2358390"/>
                  <a:pt x="336233" y="2999423"/>
                </a:cubicBezTo>
                <a:cubicBezTo>
                  <a:pt x="335280" y="3017520"/>
                  <a:pt x="335280" y="3036570"/>
                  <a:pt x="335280" y="3057525"/>
                </a:cubicBezTo>
                <a:close/>
                <a:moveTo>
                  <a:pt x="58103" y="796290"/>
                </a:moveTo>
                <a:cubicBezTo>
                  <a:pt x="50483" y="782955"/>
                  <a:pt x="42863" y="768668"/>
                  <a:pt x="35243" y="755333"/>
                </a:cubicBezTo>
                <a:cubicBezTo>
                  <a:pt x="30480" y="760095"/>
                  <a:pt x="25718" y="763905"/>
                  <a:pt x="20955" y="768668"/>
                </a:cubicBezTo>
                <a:cubicBezTo>
                  <a:pt x="20955" y="873443"/>
                  <a:pt x="20955" y="979170"/>
                  <a:pt x="20955" y="1084898"/>
                </a:cubicBezTo>
                <a:cubicBezTo>
                  <a:pt x="45720" y="1084898"/>
                  <a:pt x="66675" y="1084898"/>
                  <a:pt x="91440" y="1084898"/>
                </a:cubicBezTo>
                <a:cubicBezTo>
                  <a:pt x="91440" y="999172"/>
                  <a:pt x="92393" y="915353"/>
                  <a:pt x="90488" y="832485"/>
                </a:cubicBezTo>
                <a:cubicBezTo>
                  <a:pt x="90488" y="822008"/>
                  <a:pt x="71438" y="811530"/>
                  <a:pt x="61913" y="801053"/>
                </a:cubicBezTo>
                <a:cubicBezTo>
                  <a:pt x="60008" y="799147"/>
                  <a:pt x="59055" y="798195"/>
                  <a:pt x="58103" y="796290"/>
                </a:cubicBezTo>
                <a:close/>
                <a:moveTo>
                  <a:pt x="158115" y="875347"/>
                </a:moveTo>
                <a:lnTo>
                  <a:pt x="159068" y="877253"/>
                </a:lnTo>
                <a:cubicBezTo>
                  <a:pt x="145733" y="864870"/>
                  <a:pt x="133350" y="852488"/>
                  <a:pt x="116205" y="837247"/>
                </a:cubicBezTo>
                <a:cubicBezTo>
                  <a:pt x="116205" y="923925"/>
                  <a:pt x="116205" y="1003935"/>
                  <a:pt x="116205" y="1084898"/>
                </a:cubicBezTo>
                <a:cubicBezTo>
                  <a:pt x="149543" y="1084898"/>
                  <a:pt x="180023" y="1084898"/>
                  <a:pt x="215265" y="1084898"/>
                </a:cubicBezTo>
                <a:cubicBezTo>
                  <a:pt x="215265" y="1046797"/>
                  <a:pt x="212408" y="1010603"/>
                  <a:pt x="216218" y="975360"/>
                </a:cubicBezTo>
                <a:cubicBezTo>
                  <a:pt x="221933" y="925830"/>
                  <a:pt x="203835" y="893445"/>
                  <a:pt x="158115" y="875347"/>
                </a:cubicBezTo>
                <a:close/>
                <a:moveTo>
                  <a:pt x="215265" y="1448753"/>
                </a:moveTo>
                <a:cubicBezTo>
                  <a:pt x="215265" y="1334453"/>
                  <a:pt x="215265" y="1225868"/>
                  <a:pt x="215265" y="1114425"/>
                </a:cubicBezTo>
                <a:cubicBezTo>
                  <a:pt x="180975" y="1114425"/>
                  <a:pt x="148590" y="1114425"/>
                  <a:pt x="118110" y="1114425"/>
                </a:cubicBezTo>
                <a:cubicBezTo>
                  <a:pt x="118110" y="1227773"/>
                  <a:pt x="118110" y="1338263"/>
                  <a:pt x="118110" y="1448753"/>
                </a:cubicBezTo>
                <a:cubicBezTo>
                  <a:pt x="151448" y="1448753"/>
                  <a:pt x="180975" y="1448753"/>
                  <a:pt x="215265" y="1448753"/>
                </a:cubicBezTo>
                <a:close/>
                <a:moveTo>
                  <a:pt x="236220" y="1113473"/>
                </a:moveTo>
                <a:cubicBezTo>
                  <a:pt x="236220" y="1225868"/>
                  <a:pt x="236220" y="1337310"/>
                  <a:pt x="236220" y="1447800"/>
                </a:cubicBezTo>
                <a:cubicBezTo>
                  <a:pt x="263843" y="1447800"/>
                  <a:pt x="288608" y="1447800"/>
                  <a:pt x="313373" y="1447800"/>
                </a:cubicBezTo>
                <a:cubicBezTo>
                  <a:pt x="313373" y="1335405"/>
                  <a:pt x="313373" y="1224915"/>
                  <a:pt x="313373" y="1113473"/>
                </a:cubicBezTo>
                <a:cubicBezTo>
                  <a:pt x="286703" y="1113473"/>
                  <a:pt x="262890" y="1113473"/>
                  <a:pt x="236220" y="1113473"/>
                </a:cubicBezTo>
                <a:close/>
                <a:moveTo>
                  <a:pt x="89535" y="1448753"/>
                </a:moveTo>
                <a:cubicBezTo>
                  <a:pt x="89535" y="1333500"/>
                  <a:pt x="89535" y="1223963"/>
                  <a:pt x="89535" y="1114425"/>
                </a:cubicBezTo>
                <a:cubicBezTo>
                  <a:pt x="63818" y="1114425"/>
                  <a:pt x="42863" y="1114425"/>
                  <a:pt x="20003" y="1114425"/>
                </a:cubicBezTo>
                <a:cubicBezTo>
                  <a:pt x="20003" y="1226820"/>
                  <a:pt x="20003" y="1337310"/>
                  <a:pt x="20003" y="1448753"/>
                </a:cubicBezTo>
                <a:cubicBezTo>
                  <a:pt x="44768" y="1448753"/>
                  <a:pt x="66675" y="1448753"/>
                  <a:pt x="89535" y="1448753"/>
                </a:cubicBezTo>
                <a:close/>
                <a:moveTo>
                  <a:pt x="135255" y="742950"/>
                </a:moveTo>
                <a:cubicBezTo>
                  <a:pt x="135255" y="615315"/>
                  <a:pt x="135255" y="491490"/>
                  <a:pt x="135255" y="366713"/>
                </a:cubicBezTo>
                <a:cubicBezTo>
                  <a:pt x="115253" y="366713"/>
                  <a:pt x="98108" y="366713"/>
                  <a:pt x="76200" y="366713"/>
                </a:cubicBezTo>
                <a:cubicBezTo>
                  <a:pt x="76200" y="457200"/>
                  <a:pt x="80010" y="545783"/>
                  <a:pt x="75248" y="633413"/>
                </a:cubicBezTo>
                <a:cubicBezTo>
                  <a:pt x="71438" y="685800"/>
                  <a:pt x="94298" y="715328"/>
                  <a:pt x="135255" y="742950"/>
                </a:cubicBezTo>
                <a:close/>
                <a:moveTo>
                  <a:pt x="154305" y="367665"/>
                </a:moveTo>
                <a:cubicBezTo>
                  <a:pt x="154305" y="497205"/>
                  <a:pt x="153353" y="625793"/>
                  <a:pt x="156210" y="753428"/>
                </a:cubicBezTo>
                <a:cubicBezTo>
                  <a:pt x="156210" y="770572"/>
                  <a:pt x="176213" y="787718"/>
                  <a:pt x="194310" y="816293"/>
                </a:cubicBezTo>
                <a:cubicBezTo>
                  <a:pt x="194310" y="656273"/>
                  <a:pt x="194310" y="511492"/>
                  <a:pt x="194310" y="365760"/>
                </a:cubicBezTo>
                <a:cubicBezTo>
                  <a:pt x="180023" y="365760"/>
                  <a:pt x="169545" y="366713"/>
                  <a:pt x="154305" y="367665"/>
                </a:cubicBezTo>
                <a:close/>
                <a:moveTo>
                  <a:pt x="176213" y="1740218"/>
                </a:moveTo>
                <a:cubicBezTo>
                  <a:pt x="122873" y="1740218"/>
                  <a:pt x="71438" y="1740218"/>
                  <a:pt x="20955" y="1740218"/>
                </a:cubicBezTo>
                <a:cubicBezTo>
                  <a:pt x="20955" y="1774508"/>
                  <a:pt x="20955" y="1804988"/>
                  <a:pt x="20955" y="1836420"/>
                </a:cubicBezTo>
                <a:cubicBezTo>
                  <a:pt x="74295" y="1836420"/>
                  <a:pt x="124778" y="1836420"/>
                  <a:pt x="176213" y="1836420"/>
                </a:cubicBezTo>
                <a:cubicBezTo>
                  <a:pt x="176213" y="1803083"/>
                  <a:pt x="176213" y="1772603"/>
                  <a:pt x="176213" y="1740218"/>
                </a:cubicBezTo>
                <a:close/>
                <a:moveTo>
                  <a:pt x="155258" y="1618298"/>
                </a:moveTo>
                <a:cubicBezTo>
                  <a:pt x="155258" y="1651635"/>
                  <a:pt x="155258" y="1682115"/>
                  <a:pt x="155258" y="1713548"/>
                </a:cubicBezTo>
                <a:cubicBezTo>
                  <a:pt x="209550" y="1713548"/>
                  <a:pt x="260985" y="1713548"/>
                  <a:pt x="311468" y="1713548"/>
                </a:cubicBezTo>
                <a:cubicBezTo>
                  <a:pt x="311468" y="1679258"/>
                  <a:pt x="311468" y="1648778"/>
                  <a:pt x="311468" y="1618298"/>
                </a:cubicBezTo>
                <a:cubicBezTo>
                  <a:pt x="257175" y="1618298"/>
                  <a:pt x="207645" y="1618298"/>
                  <a:pt x="155258" y="1618298"/>
                </a:cubicBezTo>
                <a:close/>
                <a:moveTo>
                  <a:pt x="87630" y="1595438"/>
                </a:moveTo>
                <a:cubicBezTo>
                  <a:pt x="140970" y="1595438"/>
                  <a:pt x="191453" y="1595438"/>
                  <a:pt x="243840" y="1595438"/>
                </a:cubicBezTo>
                <a:cubicBezTo>
                  <a:pt x="243840" y="1563053"/>
                  <a:pt x="243840" y="1531620"/>
                  <a:pt x="243840" y="1501140"/>
                </a:cubicBezTo>
                <a:cubicBezTo>
                  <a:pt x="190500" y="1501140"/>
                  <a:pt x="139065" y="1501140"/>
                  <a:pt x="87630" y="1501140"/>
                </a:cubicBezTo>
                <a:cubicBezTo>
                  <a:pt x="87630" y="1533525"/>
                  <a:pt x="87630" y="1563053"/>
                  <a:pt x="87630" y="1595438"/>
                </a:cubicBezTo>
                <a:close/>
                <a:moveTo>
                  <a:pt x="244793" y="1861185"/>
                </a:moveTo>
                <a:cubicBezTo>
                  <a:pt x="190500" y="1861185"/>
                  <a:pt x="140970" y="1861185"/>
                  <a:pt x="89535" y="1861185"/>
                </a:cubicBezTo>
                <a:cubicBezTo>
                  <a:pt x="89535" y="1894523"/>
                  <a:pt x="89535" y="1924050"/>
                  <a:pt x="89535" y="1955482"/>
                </a:cubicBezTo>
                <a:cubicBezTo>
                  <a:pt x="142875" y="1955482"/>
                  <a:pt x="192405" y="1955482"/>
                  <a:pt x="244793" y="1955482"/>
                </a:cubicBezTo>
                <a:cubicBezTo>
                  <a:pt x="244793" y="1924050"/>
                  <a:pt x="244793" y="1894523"/>
                  <a:pt x="244793" y="1861185"/>
                </a:cubicBezTo>
                <a:close/>
                <a:moveTo>
                  <a:pt x="40958" y="659130"/>
                </a:moveTo>
                <a:cubicBezTo>
                  <a:pt x="44768" y="657225"/>
                  <a:pt x="48578" y="654368"/>
                  <a:pt x="53340" y="652463"/>
                </a:cubicBezTo>
                <a:cubicBezTo>
                  <a:pt x="53340" y="558165"/>
                  <a:pt x="53340" y="463867"/>
                  <a:pt x="53340" y="369570"/>
                </a:cubicBezTo>
                <a:cubicBezTo>
                  <a:pt x="22860" y="357188"/>
                  <a:pt x="17145" y="371475"/>
                  <a:pt x="17145" y="396240"/>
                </a:cubicBezTo>
                <a:cubicBezTo>
                  <a:pt x="18098" y="463867"/>
                  <a:pt x="15240" y="531495"/>
                  <a:pt x="18098" y="599123"/>
                </a:cubicBezTo>
                <a:cubicBezTo>
                  <a:pt x="19050" y="620078"/>
                  <a:pt x="33338" y="640080"/>
                  <a:pt x="40958" y="659130"/>
                </a:cubicBezTo>
                <a:close/>
                <a:moveTo>
                  <a:pt x="178118" y="2103120"/>
                </a:moveTo>
                <a:cubicBezTo>
                  <a:pt x="121920" y="2103120"/>
                  <a:pt x="71438" y="2103120"/>
                  <a:pt x="21908" y="2103120"/>
                </a:cubicBezTo>
                <a:cubicBezTo>
                  <a:pt x="21908" y="2136458"/>
                  <a:pt x="21908" y="2165985"/>
                  <a:pt x="21908" y="2197418"/>
                </a:cubicBezTo>
                <a:cubicBezTo>
                  <a:pt x="74295" y="2197418"/>
                  <a:pt x="123825" y="2197418"/>
                  <a:pt x="175260" y="2197418"/>
                </a:cubicBezTo>
                <a:cubicBezTo>
                  <a:pt x="176213" y="2189798"/>
                  <a:pt x="178118" y="2183130"/>
                  <a:pt x="178118" y="2177415"/>
                </a:cubicBezTo>
                <a:cubicBezTo>
                  <a:pt x="178118" y="2153603"/>
                  <a:pt x="178118" y="2129790"/>
                  <a:pt x="178118" y="2103120"/>
                </a:cubicBezTo>
                <a:close/>
                <a:moveTo>
                  <a:pt x="313373" y="1086803"/>
                </a:moveTo>
                <a:cubicBezTo>
                  <a:pt x="320993" y="989647"/>
                  <a:pt x="316230" y="981075"/>
                  <a:pt x="238125" y="942022"/>
                </a:cubicBezTo>
                <a:cubicBezTo>
                  <a:pt x="238125" y="989647"/>
                  <a:pt x="238125" y="1037272"/>
                  <a:pt x="238125" y="1086803"/>
                </a:cubicBezTo>
                <a:cubicBezTo>
                  <a:pt x="263843" y="1086803"/>
                  <a:pt x="287655" y="1086803"/>
                  <a:pt x="313373" y="1086803"/>
                </a:cubicBezTo>
                <a:close/>
                <a:moveTo>
                  <a:pt x="133350" y="339090"/>
                </a:moveTo>
                <a:cubicBezTo>
                  <a:pt x="146685" y="225742"/>
                  <a:pt x="140018" y="207645"/>
                  <a:pt x="79058" y="186690"/>
                </a:cubicBezTo>
                <a:cubicBezTo>
                  <a:pt x="79058" y="236220"/>
                  <a:pt x="79058" y="286703"/>
                  <a:pt x="79058" y="339090"/>
                </a:cubicBezTo>
                <a:cubicBezTo>
                  <a:pt x="97155" y="339090"/>
                  <a:pt x="113348" y="339090"/>
                  <a:pt x="133350" y="339090"/>
                </a:cubicBezTo>
                <a:close/>
                <a:moveTo>
                  <a:pt x="33338" y="140970"/>
                </a:moveTo>
                <a:cubicBezTo>
                  <a:pt x="28575" y="141923"/>
                  <a:pt x="23813" y="142875"/>
                  <a:pt x="20003" y="142875"/>
                </a:cubicBezTo>
                <a:cubicBezTo>
                  <a:pt x="20003" y="207645"/>
                  <a:pt x="20003" y="271463"/>
                  <a:pt x="20003" y="346710"/>
                </a:cubicBezTo>
                <a:cubicBezTo>
                  <a:pt x="35243" y="337185"/>
                  <a:pt x="53340" y="330517"/>
                  <a:pt x="52388" y="325755"/>
                </a:cubicBezTo>
                <a:cubicBezTo>
                  <a:pt x="44768" y="263842"/>
                  <a:pt x="75248" y="197167"/>
                  <a:pt x="33338" y="140970"/>
                </a:cubicBezTo>
                <a:close/>
                <a:moveTo>
                  <a:pt x="130493" y="1713548"/>
                </a:moveTo>
                <a:cubicBezTo>
                  <a:pt x="130493" y="1678305"/>
                  <a:pt x="130493" y="1647825"/>
                  <a:pt x="130493" y="1614488"/>
                </a:cubicBezTo>
                <a:cubicBezTo>
                  <a:pt x="113348" y="1616393"/>
                  <a:pt x="100013" y="1618298"/>
                  <a:pt x="87630" y="1619250"/>
                </a:cubicBezTo>
                <a:cubicBezTo>
                  <a:pt x="87630" y="1652588"/>
                  <a:pt x="87630" y="1682115"/>
                  <a:pt x="87630" y="1713548"/>
                </a:cubicBezTo>
                <a:cubicBezTo>
                  <a:pt x="101918" y="1713548"/>
                  <a:pt x="115253" y="1713548"/>
                  <a:pt x="130493" y="1713548"/>
                </a:cubicBezTo>
                <a:close/>
                <a:moveTo>
                  <a:pt x="312420" y="2099310"/>
                </a:moveTo>
                <a:cubicBezTo>
                  <a:pt x="295275" y="2101215"/>
                  <a:pt x="281940" y="2102168"/>
                  <a:pt x="269558" y="2103120"/>
                </a:cubicBezTo>
                <a:cubicBezTo>
                  <a:pt x="269558" y="2136458"/>
                  <a:pt x="269558" y="2165985"/>
                  <a:pt x="269558" y="2196465"/>
                </a:cubicBezTo>
                <a:cubicBezTo>
                  <a:pt x="284798" y="2196465"/>
                  <a:pt x="297180" y="2196465"/>
                  <a:pt x="312420" y="2196465"/>
                </a:cubicBezTo>
                <a:cubicBezTo>
                  <a:pt x="312420" y="2164080"/>
                  <a:pt x="312420" y="2135505"/>
                  <a:pt x="312420" y="2099310"/>
                </a:cubicBezTo>
                <a:close/>
                <a:moveTo>
                  <a:pt x="244793" y="1975485"/>
                </a:moveTo>
                <a:cubicBezTo>
                  <a:pt x="226695" y="1977390"/>
                  <a:pt x="213360" y="1979295"/>
                  <a:pt x="200978" y="1980248"/>
                </a:cubicBezTo>
                <a:cubicBezTo>
                  <a:pt x="200978" y="2013585"/>
                  <a:pt x="200978" y="2043113"/>
                  <a:pt x="200978" y="2073593"/>
                </a:cubicBezTo>
                <a:cubicBezTo>
                  <a:pt x="217170" y="2073593"/>
                  <a:pt x="230505" y="2073593"/>
                  <a:pt x="244793" y="2073593"/>
                </a:cubicBezTo>
                <a:cubicBezTo>
                  <a:pt x="244793" y="2042160"/>
                  <a:pt x="244793" y="2012632"/>
                  <a:pt x="244793" y="1975485"/>
                </a:cubicBezTo>
                <a:close/>
                <a:moveTo>
                  <a:pt x="202883" y="2101215"/>
                </a:moveTo>
                <a:cubicBezTo>
                  <a:pt x="202883" y="2135505"/>
                  <a:pt x="202883" y="2165985"/>
                  <a:pt x="202883" y="2196465"/>
                </a:cubicBezTo>
                <a:cubicBezTo>
                  <a:pt x="218123" y="2196465"/>
                  <a:pt x="229553" y="2196465"/>
                  <a:pt x="243840" y="2196465"/>
                </a:cubicBezTo>
                <a:cubicBezTo>
                  <a:pt x="243840" y="2164080"/>
                  <a:pt x="243840" y="2132648"/>
                  <a:pt x="243840" y="2101215"/>
                </a:cubicBezTo>
                <a:cubicBezTo>
                  <a:pt x="229553" y="2101215"/>
                  <a:pt x="218123" y="2101215"/>
                  <a:pt x="202883" y="2101215"/>
                </a:cubicBezTo>
                <a:close/>
                <a:moveTo>
                  <a:pt x="270510" y="1979295"/>
                </a:moveTo>
                <a:cubicBezTo>
                  <a:pt x="270510" y="2014538"/>
                  <a:pt x="270510" y="2045018"/>
                  <a:pt x="270510" y="2078355"/>
                </a:cubicBezTo>
                <a:cubicBezTo>
                  <a:pt x="287655" y="2076450"/>
                  <a:pt x="300038" y="2075498"/>
                  <a:pt x="312420" y="2073593"/>
                </a:cubicBezTo>
                <a:cubicBezTo>
                  <a:pt x="312420" y="2039303"/>
                  <a:pt x="312420" y="2009775"/>
                  <a:pt x="312420" y="1979295"/>
                </a:cubicBezTo>
                <a:cubicBezTo>
                  <a:pt x="297180" y="1979295"/>
                  <a:pt x="284798" y="1979295"/>
                  <a:pt x="270510" y="1979295"/>
                </a:cubicBezTo>
                <a:close/>
                <a:moveTo>
                  <a:pt x="313373" y="1741170"/>
                </a:moveTo>
                <a:cubicBezTo>
                  <a:pt x="296228" y="1741170"/>
                  <a:pt x="281940" y="1741170"/>
                  <a:pt x="268605" y="1741170"/>
                </a:cubicBezTo>
                <a:cubicBezTo>
                  <a:pt x="268605" y="1774508"/>
                  <a:pt x="268605" y="1804988"/>
                  <a:pt x="268605" y="1836420"/>
                </a:cubicBezTo>
                <a:cubicBezTo>
                  <a:pt x="283845" y="1836420"/>
                  <a:pt x="297180" y="1836420"/>
                  <a:pt x="313373" y="1836420"/>
                </a:cubicBezTo>
                <a:cubicBezTo>
                  <a:pt x="313373" y="1803083"/>
                  <a:pt x="313373" y="1772603"/>
                  <a:pt x="313373" y="1741170"/>
                </a:cubicBezTo>
                <a:close/>
                <a:moveTo>
                  <a:pt x="268605" y="1499235"/>
                </a:moveTo>
                <a:cubicBezTo>
                  <a:pt x="268605" y="1533525"/>
                  <a:pt x="268605" y="1564005"/>
                  <a:pt x="268605" y="1594485"/>
                </a:cubicBezTo>
                <a:cubicBezTo>
                  <a:pt x="284798" y="1594485"/>
                  <a:pt x="298133" y="1594485"/>
                  <a:pt x="312420" y="1594485"/>
                </a:cubicBezTo>
                <a:cubicBezTo>
                  <a:pt x="312420" y="1561148"/>
                  <a:pt x="312420" y="1530668"/>
                  <a:pt x="312420" y="1499235"/>
                </a:cubicBezTo>
                <a:cubicBezTo>
                  <a:pt x="298133" y="1499235"/>
                  <a:pt x="285750" y="1499235"/>
                  <a:pt x="268605" y="1499235"/>
                </a:cubicBezTo>
                <a:close/>
                <a:moveTo>
                  <a:pt x="62865" y="1595438"/>
                </a:moveTo>
                <a:cubicBezTo>
                  <a:pt x="62865" y="1561148"/>
                  <a:pt x="62865" y="1531620"/>
                  <a:pt x="62865" y="1500188"/>
                </a:cubicBezTo>
                <a:cubicBezTo>
                  <a:pt x="47625" y="1500188"/>
                  <a:pt x="34290" y="1500188"/>
                  <a:pt x="20003" y="1500188"/>
                </a:cubicBezTo>
                <a:cubicBezTo>
                  <a:pt x="20003" y="1533525"/>
                  <a:pt x="20003" y="1564005"/>
                  <a:pt x="20003" y="1595438"/>
                </a:cubicBezTo>
                <a:cubicBezTo>
                  <a:pt x="36195" y="1595438"/>
                  <a:pt x="47625" y="1595438"/>
                  <a:pt x="62865" y="1595438"/>
                </a:cubicBezTo>
                <a:close/>
                <a:moveTo>
                  <a:pt x="157163" y="2435543"/>
                </a:moveTo>
                <a:cubicBezTo>
                  <a:pt x="210503" y="2435543"/>
                  <a:pt x="258128" y="2435543"/>
                  <a:pt x="308610" y="2435543"/>
                </a:cubicBezTo>
                <a:cubicBezTo>
                  <a:pt x="308610" y="2402205"/>
                  <a:pt x="308610" y="2372678"/>
                  <a:pt x="308610" y="2342198"/>
                </a:cubicBezTo>
                <a:cubicBezTo>
                  <a:pt x="256223" y="2342198"/>
                  <a:pt x="208598" y="2342198"/>
                  <a:pt x="157163" y="2342198"/>
                </a:cubicBezTo>
                <a:cubicBezTo>
                  <a:pt x="157163" y="2373630"/>
                  <a:pt x="157163" y="2403158"/>
                  <a:pt x="157163" y="2435543"/>
                </a:cubicBezTo>
                <a:close/>
                <a:moveTo>
                  <a:pt x="63818" y="1862138"/>
                </a:moveTo>
                <a:cubicBezTo>
                  <a:pt x="46673" y="1862138"/>
                  <a:pt x="34290" y="1862138"/>
                  <a:pt x="20003" y="1862138"/>
                </a:cubicBezTo>
                <a:cubicBezTo>
                  <a:pt x="20003" y="1894523"/>
                  <a:pt x="20003" y="1924050"/>
                  <a:pt x="20003" y="1954530"/>
                </a:cubicBezTo>
                <a:cubicBezTo>
                  <a:pt x="35243" y="1954530"/>
                  <a:pt x="48578" y="1954530"/>
                  <a:pt x="63818" y="1954530"/>
                </a:cubicBezTo>
                <a:cubicBezTo>
                  <a:pt x="63818" y="1923098"/>
                  <a:pt x="63818" y="1895475"/>
                  <a:pt x="63818" y="1862138"/>
                </a:cubicBezTo>
                <a:close/>
                <a:moveTo>
                  <a:pt x="21908" y="2225993"/>
                </a:moveTo>
                <a:cubicBezTo>
                  <a:pt x="21908" y="2253615"/>
                  <a:pt x="21908" y="2282190"/>
                  <a:pt x="21908" y="2310765"/>
                </a:cubicBezTo>
                <a:cubicBezTo>
                  <a:pt x="63818" y="2324100"/>
                  <a:pt x="62865" y="2297430"/>
                  <a:pt x="61913" y="2270760"/>
                </a:cubicBezTo>
                <a:cubicBezTo>
                  <a:pt x="61913" y="2245995"/>
                  <a:pt x="72390" y="2212658"/>
                  <a:pt x="21908" y="2225993"/>
                </a:cubicBezTo>
                <a:close/>
                <a:moveTo>
                  <a:pt x="157163" y="242888"/>
                </a:moveTo>
                <a:cubicBezTo>
                  <a:pt x="151448" y="340995"/>
                  <a:pt x="151448" y="340995"/>
                  <a:pt x="195263" y="334328"/>
                </a:cubicBezTo>
                <a:cubicBezTo>
                  <a:pt x="193358" y="300990"/>
                  <a:pt x="211455" y="260033"/>
                  <a:pt x="157163" y="242888"/>
                </a:cubicBezTo>
                <a:close/>
                <a:moveTo>
                  <a:pt x="268605" y="1861185"/>
                </a:moveTo>
                <a:cubicBezTo>
                  <a:pt x="268605" y="1892618"/>
                  <a:pt x="268605" y="1922145"/>
                  <a:pt x="268605" y="1953578"/>
                </a:cubicBezTo>
                <a:cubicBezTo>
                  <a:pt x="283845" y="1953578"/>
                  <a:pt x="297180" y="1953578"/>
                  <a:pt x="312420" y="1953578"/>
                </a:cubicBezTo>
                <a:cubicBezTo>
                  <a:pt x="312420" y="1922145"/>
                  <a:pt x="312420" y="1892618"/>
                  <a:pt x="312420" y="1861185"/>
                </a:cubicBezTo>
                <a:cubicBezTo>
                  <a:pt x="297180" y="1861185"/>
                  <a:pt x="283845" y="1861185"/>
                  <a:pt x="268605" y="1861185"/>
                </a:cubicBezTo>
                <a:close/>
                <a:moveTo>
                  <a:pt x="90488" y="2223135"/>
                </a:moveTo>
                <a:cubicBezTo>
                  <a:pt x="90488" y="2255520"/>
                  <a:pt x="90488" y="2283143"/>
                  <a:pt x="90488" y="2312670"/>
                </a:cubicBezTo>
                <a:cubicBezTo>
                  <a:pt x="142875" y="2312670"/>
                  <a:pt x="192405" y="2312670"/>
                  <a:pt x="242888" y="2312670"/>
                </a:cubicBezTo>
                <a:cubicBezTo>
                  <a:pt x="242888" y="2281238"/>
                  <a:pt x="242888" y="2252663"/>
                  <a:pt x="242888" y="2223135"/>
                </a:cubicBezTo>
                <a:cubicBezTo>
                  <a:pt x="190500" y="2223135"/>
                  <a:pt x="141923" y="2223135"/>
                  <a:pt x="90488" y="2223135"/>
                </a:cubicBezTo>
                <a:close/>
                <a:moveTo>
                  <a:pt x="126683" y="2436495"/>
                </a:moveTo>
                <a:cubicBezTo>
                  <a:pt x="126683" y="2402205"/>
                  <a:pt x="126683" y="2371725"/>
                  <a:pt x="126683" y="2336483"/>
                </a:cubicBezTo>
                <a:cubicBezTo>
                  <a:pt x="111443" y="2341245"/>
                  <a:pt x="90488" y="2343150"/>
                  <a:pt x="90488" y="2346960"/>
                </a:cubicBezTo>
                <a:cubicBezTo>
                  <a:pt x="87630" y="2376488"/>
                  <a:pt x="88583" y="2405063"/>
                  <a:pt x="88583" y="2436495"/>
                </a:cubicBezTo>
                <a:cubicBezTo>
                  <a:pt x="102870" y="2436495"/>
                  <a:pt x="113348" y="2436495"/>
                  <a:pt x="126683" y="24364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6" name="Google Shape;1036;g1cd0e02b9ad_3_76"/>
          <p:cNvSpPr/>
          <p:nvPr/>
        </p:nvSpPr>
        <p:spPr>
          <a:xfrm>
            <a:off x="9624363" y="5889187"/>
            <a:ext cx="213527" cy="857821"/>
          </a:xfrm>
          <a:custGeom>
            <a:avLst/>
            <a:gdLst/>
            <a:ahLst/>
            <a:cxnLst/>
            <a:rect l="l" t="t" r="r" b="b"/>
            <a:pathLst>
              <a:path w="466725" h="2257425" extrusionOk="0">
                <a:moveTo>
                  <a:pt x="25717" y="0"/>
                </a:moveTo>
                <a:cubicBezTo>
                  <a:pt x="88582" y="0"/>
                  <a:pt x="146685" y="0"/>
                  <a:pt x="213360" y="0"/>
                </a:cubicBezTo>
                <a:cubicBezTo>
                  <a:pt x="213360" y="37148"/>
                  <a:pt x="213360" y="72390"/>
                  <a:pt x="213360" y="108585"/>
                </a:cubicBezTo>
                <a:cubicBezTo>
                  <a:pt x="213360" y="181928"/>
                  <a:pt x="214313" y="254318"/>
                  <a:pt x="213360" y="327660"/>
                </a:cubicBezTo>
                <a:cubicBezTo>
                  <a:pt x="212407" y="357188"/>
                  <a:pt x="224790" y="364808"/>
                  <a:pt x="255270" y="355283"/>
                </a:cubicBezTo>
                <a:cubicBezTo>
                  <a:pt x="255270" y="240030"/>
                  <a:pt x="255270" y="122873"/>
                  <a:pt x="255270" y="2858"/>
                </a:cubicBezTo>
                <a:cubicBezTo>
                  <a:pt x="320040" y="2858"/>
                  <a:pt x="381000" y="2858"/>
                  <a:pt x="447675" y="2858"/>
                </a:cubicBezTo>
                <a:cubicBezTo>
                  <a:pt x="447675" y="109538"/>
                  <a:pt x="435292" y="217170"/>
                  <a:pt x="449580" y="320993"/>
                </a:cubicBezTo>
                <a:cubicBezTo>
                  <a:pt x="493395" y="633413"/>
                  <a:pt x="461010" y="946785"/>
                  <a:pt x="467678" y="1259205"/>
                </a:cubicBezTo>
                <a:cubicBezTo>
                  <a:pt x="474345" y="1573530"/>
                  <a:pt x="469582" y="1887855"/>
                  <a:pt x="469582" y="2202180"/>
                </a:cubicBezTo>
                <a:cubicBezTo>
                  <a:pt x="469582" y="2221230"/>
                  <a:pt x="469582" y="2240280"/>
                  <a:pt x="469582" y="2262188"/>
                </a:cubicBezTo>
                <a:cubicBezTo>
                  <a:pt x="313372" y="2262188"/>
                  <a:pt x="160020" y="2262188"/>
                  <a:pt x="0" y="2262188"/>
                </a:cubicBezTo>
                <a:cubicBezTo>
                  <a:pt x="0" y="2246948"/>
                  <a:pt x="0" y="2231708"/>
                  <a:pt x="0" y="2217420"/>
                </a:cubicBezTo>
                <a:cubicBezTo>
                  <a:pt x="0" y="1614488"/>
                  <a:pt x="0" y="1011555"/>
                  <a:pt x="0" y="408623"/>
                </a:cubicBezTo>
                <a:cubicBezTo>
                  <a:pt x="43815" y="274320"/>
                  <a:pt x="12382" y="138113"/>
                  <a:pt x="25717" y="0"/>
                </a:cubicBezTo>
                <a:close/>
                <a:moveTo>
                  <a:pt x="125730" y="524828"/>
                </a:moveTo>
                <a:cubicBezTo>
                  <a:pt x="201930" y="524828"/>
                  <a:pt x="274320" y="524828"/>
                  <a:pt x="345757" y="524828"/>
                </a:cubicBezTo>
                <a:cubicBezTo>
                  <a:pt x="345757" y="498158"/>
                  <a:pt x="345757" y="475298"/>
                  <a:pt x="345757" y="450533"/>
                </a:cubicBezTo>
                <a:cubicBezTo>
                  <a:pt x="271463" y="450533"/>
                  <a:pt x="199072" y="450533"/>
                  <a:pt x="125730" y="450533"/>
                </a:cubicBezTo>
                <a:cubicBezTo>
                  <a:pt x="125730" y="475298"/>
                  <a:pt x="125730" y="498158"/>
                  <a:pt x="125730" y="524828"/>
                </a:cubicBezTo>
                <a:close/>
                <a:moveTo>
                  <a:pt x="345757" y="1488758"/>
                </a:moveTo>
                <a:cubicBezTo>
                  <a:pt x="268605" y="1488758"/>
                  <a:pt x="196215" y="1488758"/>
                  <a:pt x="125730" y="1488758"/>
                </a:cubicBezTo>
                <a:cubicBezTo>
                  <a:pt x="125730" y="1515428"/>
                  <a:pt x="125730" y="1538288"/>
                  <a:pt x="125730" y="1563053"/>
                </a:cubicBezTo>
                <a:cubicBezTo>
                  <a:pt x="200978" y="1563053"/>
                  <a:pt x="272415" y="1563053"/>
                  <a:pt x="345757" y="1563053"/>
                </a:cubicBezTo>
                <a:cubicBezTo>
                  <a:pt x="345757" y="1536383"/>
                  <a:pt x="345757" y="1513523"/>
                  <a:pt x="345757" y="1488758"/>
                </a:cubicBezTo>
                <a:close/>
                <a:moveTo>
                  <a:pt x="220028" y="620078"/>
                </a:moveTo>
                <a:cubicBezTo>
                  <a:pt x="295275" y="620078"/>
                  <a:pt x="365760" y="620078"/>
                  <a:pt x="438150" y="620078"/>
                </a:cubicBezTo>
                <a:cubicBezTo>
                  <a:pt x="438150" y="593408"/>
                  <a:pt x="438150" y="569595"/>
                  <a:pt x="438150" y="544830"/>
                </a:cubicBezTo>
                <a:cubicBezTo>
                  <a:pt x="363855" y="544830"/>
                  <a:pt x="293370" y="544830"/>
                  <a:pt x="220028" y="544830"/>
                </a:cubicBezTo>
                <a:cubicBezTo>
                  <a:pt x="220028" y="569595"/>
                  <a:pt x="220028" y="592455"/>
                  <a:pt x="220028" y="620078"/>
                </a:cubicBezTo>
                <a:close/>
                <a:moveTo>
                  <a:pt x="220980" y="1392555"/>
                </a:moveTo>
                <a:cubicBezTo>
                  <a:pt x="220980" y="1421130"/>
                  <a:pt x="220980" y="1443990"/>
                  <a:pt x="220980" y="1468755"/>
                </a:cubicBezTo>
                <a:cubicBezTo>
                  <a:pt x="294322" y="1468755"/>
                  <a:pt x="365760" y="1468755"/>
                  <a:pt x="438150" y="1468755"/>
                </a:cubicBezTo>
                <a:cubicBezTo>
                  <a:pt x="438150" y="1442085"/>
                  <a:pt x="438150" y="1418273"/>
                  <a:pt x="438150" y="1392555"/>
                </a:cubicBezTo>
                <a:cubicBezTo>
                  <a:pt x="363855" y="1392555"/>
                  <a:pt x="293370" y="1392555"/>
                  <a:pt x="220980" y="1392555"/>
                </a:cubicBezTo>
                <a:close/>
                <a:moveTo>
                  <a:pt x="30480" y="1372553"/>
                </a:moveTo>
                <a:cubicBezTo>
                  <a:pt x="105727" y="1372553"/>
                  <a:pt x="178117" y="1372553"/>
                  <a:pt x="250507" y="1372553"/>
                </a:cubicBezTo>
                <a:cubicBezTo>
                  <a:pt x="250507" y="1345883"/>
                  <a:pt x="250507" y="1323023"/>
                  <a:pt x="250507" y="1299210"/>
                </a:cubicBezTo>
                <a:cubicBezTo>
                  <a:pt x="175260" y="1299210"/>
                  <a:pt x="103822" y="1299210"/>
                  <a:pt x="30480" y="1299210"/>
                </a:cubicBezTo>
                <a:cubicBezTo>
                  <a:pt x="30480" y="1325880"/>
                  <a:pt x="30480" y="1348740"/>
                  <a:pt x="30480" y="1372553"/>
                </a:cubicBezTo>
                <a:close/>
                <a:moveTo>
                  <a:pt x="251460" y="713423"/>
                </a:moveTo>
                <a:cubicBezTo>
                  <a:pt x="251460" y="685800"/>
                  <a:pt x="251460" y="663893"/>
                  <a:pt x="251460" y="639128"/>
                </a:cubicBezTo>
                <a:cubicBezTo>
                  <a:pt x="177165" y="639128"/>
                  <a:pt x="104775" y="639128"/>
                  <a:pt x="30480" y="639128"/>
                </a:cubicBezTo>
                <a:cubicBezTo>
                  <a:pt x="30480" y="663893"/>
                  <a:pt x="30480" y="686753"/>
                  <a:pt x="30480" y="713423"/>
                </a:cubicBezTo>
                <a:cubicBezTo>
                  <a:pt x="104775" y="713423"/>
                  <a:pt x="177165" y="713423"/>
                  <a:pt x="251460" y="713423"/>
                </a:cubicBezTo>
                <a:close/>
                <a:moveTo>
                  <a:pt x="126682" y="1205865"/>
                </a:moveTo>
                <a:cubicBezTo>
                  <a:pt x="126682" y="1233488"/>
                  <a:pt x="126682" y="1256348"/>
                  <a:pt x="126682" y="1278255"/>
                </a:cubicBezTo>
                <a:cubicBezTo>
                  <a:pt x="201930" y="1278255"/>
                  <a:pt x="273367" y="1278255"/>
                  <a:pt x="345757" y="1278255"/>
                </a:cubicBezTo>
                <a:cubicBezTo>
                  <a:pt x="345757" y="1252538"/>
                  <a:pt x="345757" y="1229678"/>
                  <a:pt x="345757" y="1205865"/>
                </a:cubicBezTo>
                <a:cubicBezTo>
                  <a:pt x="270510" y="1205865"/>
                  <a:pt x="200025" y="1205865"/>
                  <a:pt x="126682" y="1205865"/>
                </a:cubicBezTo>
                <a:close/>
                <a:moveTo>
                  <a:pt x="346710" y="1019175"/>
                </a:moveTo>
                <a:cubicBezTo>
                  <a:pt x="271463" y="1019175"/>
                  <a:pt x="198120" y="1019175"/>
                  <a:pt x="124777" y="1019175"/>
                </a:cubicBezTo>
                <a:cubicBezTo>
                  <a:pt x="124777" y="1043940"/>
                  <a:pt x="124777" y="1065848"/>
                  <a:pt x="124777" y="1088708"/>
                </a:cubicBezTo>
                <a:cubicBezTo>
                  <a:pt x="200025" y="1088708"/>
                  <a:pt x="272415" y="1088708"/>
                  <a:pt x="346710" y="1088708"/>
                </a:cubicBezTo>
                <a:cubicBezTo>
                  <a:pt x="346710" y="1063943"/>
                  <a:pt x="346710" y="1042988"/>
                  <a:pt x="346710" y="1019175"/>
                </a:cubicBezTo>
                <a:close/>
                <a:moveTo>
                  <a:pt x="440055" y="1114425"/>
                </a:moveTo>
                <a:cubicBezTo>
                  <a:pt x="362903" y="1114425"/>
                  <a:pt x="291465" y="1114425"/>
                  <a:pt x="220028" y="1114425"/>
                </a:cubicBezTo>
                <a:cubicBezTo>
                  <a:pt x="220028" y="1140143"/>
                  <a:pt x="220028" y="1161098"/>
                  <a:pt x="220028" y="1183958"/>
                </a:cubicBezTo>
                <a:cubicBezTo>
                  <a:pt x="294322" y="1183958"/>
                  <a:pt x="366713" y="1183958"/>
                  <a:pt x="440055" y="1183958"/>
                </a:cubicBezTo>
                <a:cubicBezTo>
                  <a:pt x="440055" y="1160145"/>
                  <a:pt x="440055" y="1138238"/>
                  <a:pt x="440055" y="1114425"/>
                </a:cubicBezTo>
                <a:close/>
                <a:moveTo>
                  <a:pt x="346710" y="734378"/>
                </a:moveTo>
                <a:cubicBezTo>
                  <a:pt x="269557" y="734378"/>
                  <a:pt x="197167" y="734378"/>
                  <a:pt x="126682" y="734378"/>
                </a:cubicBezTo>
                <a:cubicBezTo>
                  <a:pt x="126682" y="761048"/>
                  <a:pt x="126682" y="783908"/>
                  <a:pt x="126682" y="804863"/>
                </a:cubicBezTo>
                <a:cubicBezTo>
                  <a:pt x="201930" y="804863"/>
                  <a:pt x="274320" y="804863"/>
                  <a:pt x="346710" y="804863"/>
                </a:cubicBezTo>
                <a:cubicBezTo>
                  <a:pt x="346710" y="779145"/>
                  <a:pt x="346710" y="758190"/>
                  <a:pt x="346710" y="734378"/>
                </a:cubicBezTo>
                <a:close/>
                <a:moveTo>
                  <a:pt x="29527" y="993458"/>
                </a:moveTo>
                <a:cubicBezTo>
                  <a:pt x="106680" y="993458"/>
                  <a:pt x="180022" y="993458"/>
                  <a:pt x="251460" y="993458"/>
                </a:cubicBezTo>
                <a:cubicBezTo>
                  <a:pt x="251460" y="967740"/>
                  <a:pt x="251460" y="946785"/>
                  <a:pt x="251460" y="924878"/>
                </a:cubicBezTo>
                <a:cubicBezTo>
                  <a:pt x="176213" y="924878"/>
                  <a:pt x="102870" y="924878"/>
                  <a:pt x="29527" y="924878"/>
                </a:cubicBezTo>
                <a:cubicBezTo>
                  <a:pt x="29527" y="948690"/>
                  <a:pt x="29527" y="968693"/>
                  <a:pt x="29527" y="993458"/>
                </a:cubicBezTo>
                <a:close/>
                <a:moveTo>
                  <a:pt x="219075" y="1750695"/>
                </a:moveTo>
                <a:cubicBezTo>
                  <a:pt x="294322" y="1750695"/>
                  <a:pt x="365760" y="1750695"/>
                  <a:pt x="438150" y="1750695"/>
                </a:cubicBezTo>
                <a:cubicBezTo>
                  <a:pt x="438150" y="1724025"/>
                  <a:pt x="438150" y="1701165"/>
                  <a:pt x="438150" y="1677353"/>
                </a:cubicBezTo>
                <a:cubicBezTo>
                  <a:pt x="363855" y="1677353"/>
                  <a:pt x="292417" y="1677353"/>
                  <a:pt x="219075" y="1677353"/>
                </a:cubicBezTo>
                <a:cubicBezTo>
                  <a:pt x="219075" y="1701165"/>
                  <a:pt x="219075" y="1723073"/>
                  <a:pt x="219075" y="1750695"/>
                </a:cubicBezTo>
                <a:close/>
                <a:moveTo>
                  <a:pt x="186690" y="278130"/>
                </a:moveTo>
                <a:cubicBezTo>
                  <a:pt x="138113" y="278130"/>
                  <a:pt x="94297" y="278130"/>
                  <a:pt x="51435" y="278130"/>
                </a:cubicBezTo>
                <a:cubicBezTo>
                  <a:pt x="51435" y="306705"/>
                  <a:pt x="51435" y="330518"/>
                  <a:pt x="51435" y="353378"/>
                </a:cubicBezTo>
                <a:cubicBezTo>
                  <a:pt x="98107" y="353378"/>
                  <a:pt x="141922" y="353378"/>
                  <a:pt x="186690" y="353378"/>
                </a:cubicBezTo>
                <a:cubicBezTo>
                  <a:pt x="186690" y="327660"/>
                  <a:pt x="186690" y="304800"/>
                  <a:pt x="186690" y="278130"/>
                </a:cubicBezTo>
                <a:close/>
                <a:moveTo>
                  <a:pt x="421957" y="277178"/>
                </a:moveTo>
                <a:cubicBezTo>
                  <a:pt x="373380" y="277178"/>
                  <a:pt x="330517" y="277178"/>
                  <a:pt x="286703" y="277178"/>
                </a:cubicBezTo>
                <a:cubicBezTo>
                  <a:pt x="286703" y="304800"/>
                  <a:pt x="286703" y="329565"/>
                  <a:pt x="286703" y="353378"/>
                </a:cubicBezTo>
                <a:cubicBezTo>
                  <a:pt x="333375" y="353378"/>
                  <a:pt x="377190" y="353378"/>
                  <a:pt x="421957" y="353378"/>
                </a:cubicBezTo>
                <a:cubicBezTo>
                  <a:pt x="421957" y="327660"/>
                  <a:pt x="421957" y="303848"/>
                  <a:pt x="421957" y="277178"/>
                </a:cubicBezTo>
                <a:close/>
                <a:moveTo>
                  <a:pt x="49530" y="251460"/>
                </a:moveTo>
                <a:cubicBezTo>
                  <a:pt x="97155" y="251460"/>
                  <a:pt x="140017" y="251460"/>
                  <a:pt x="184785" y="251460"/>
                </a:cubicBezTo>
                <a:cubicBezTo>
                  <a:pt x="184785" y="225743"/>
                  <a:pt x="184785" y="202883"/>
                  <a:pt x="184785" y="180975"/>
                </a:cubicBezTo>
                <a:cubicBezTo>
                  <a:pt x="138113" y="180975"/>
                  <a:pt x="94297" y="180975"/>
                  <a:pt x="49530" y="180975"/>
                </a:cubicBezTo>
                <a:cubicBezTo>
                  <a:pt x="49530" y="205740"/>
                  <a:pt x="49530" y="225743"/>
                  <a:pt x="49530" y="251460"/>
                </a:cubicBezTo>
                <a:close/>
                <a:moveTo>
                  <a:pt x="285750" y="252413"/>
                </a:moveTo>
                <a:cubicBezTo>
                  <a:pt x="333375" y="252413"/>
                  <a:pt x="376238" y="252413"/>
                  <a:pt x="420053" y="252413"/>
                </a:cubicBezTo>
                <a:cubicBezTo>
                  <a:pt x="420053" y="226695"/>
                  <a:pt x="420053" y="203835"/>
                  <a:pt x="420053" y="180023"/>
                </a:cubicBezTo>
                <a:cubicBezTo>
                  <a:pt x="374332" y="180023"/>
                  <a:pt x="330517" y="180023"/>
                  <a:pt x="285750" y="180023"/>
                </a:cubicBezTo>
                <a:cubicBezTo>
                  <a:pt x="285750" y="204788"/>
                  <a:pt x="285750" y="225743"/>
                  <a:pt x="285750" y="252413"/>
                </a:cubicBezTo>
                <a:close/>
                <a:moveTo>
                  <a:pt x="185738" y="86678"/>
                </a:moveTo>
                <a:cubicBezTo>
                  <a:pt x="138113" y="86678"/>
                  <a:pt x="94297" y="86678"/>
                  <a:pt x="51435" y="86678"/>
                </a:cubicBezTo>
                <a:cubicBezTo>
                  <a:pt x="51435" y="111443"/>
                  <a:pt x="51435" y="132398"/>
                  <a:pt x="51435" y="153353"/>
                </a:cubicBezTo>
                <a:cubicBezTo>
                  <a:pt x="98107" y="153353"/>
                  <a:pt x="140970" y="153353"/>
                  <a:pt x="185738" y="153353"/>
                </a:cubicBezTo>
                <a:cubicBezTo>
                  <a:pt x="185738" y="130493"/>
                  <a:pt x="185738" y="110490"/>
                  <a:pt x="185738" y="86678"/>
                </a:cubicBezTo>
                <a:close/>
                <a:moveTo>
                  <a:pt x="287655" y="84773"/>
                </a:moveTo>
                <a:cubicBezTo>
                  <a:pt x="287655" y="111443"/>
                  <a:pt x="287655" y="133350"/>
                  <a:pt x="287655" y="154305"/>
                </a:cubicBezTo>
                <a:cubicBezTo>
                  <a:pt x="334328" y="154305"/>
                  <a:pt x="377190" y="154305"/>
                  <a:pt x="420053" y="154305"/>
                </a:cubicBezTo>
                <a:cubicBezTo>
                  <a:pt x="420053" y="129540"/>
                  <a:pt x="420053" y="107633"/>
                  <a:pt x="420053" y="84773"/>
                </a:cubicBezTo>
                <a:cubicBezTo>
                  <a:pt x="375285" y="84773"/>
                  <a:pt x="332422" y="84773"/>
                  <a:pt x="287655" y="84773"/>
                </a:cubicBezTo>
                <a:close/>
                <a:moveTo>
                  <a:pt x="97155" y="1563053"/>
                </a:moveTo>
                <a:cubicBezTo>
                  <a:pt x="97155" y="1539240"/>
                  <a:pt x="97155" y="1513523"/>
                  <a:pt x="97155" y="1488758"/>
                </a:cubicBezTo>
                <a:cubicBezTo>
                  <a:pt x="73342" y="1488758"/>
                  <a:pt x="52388" y="1488758"/>
                  <a:pt x="31432" y="1488758"/>
                </a:cubicBezTo>
                <a:cubicBezTo>
                  <a:pt x="31432" y="1514475"/>
                  <a:pt x="31432" y="1538288"/>
                  <a:pt x="31432" y="1563053"/>
                </a:cubicBezTo>
                <a:cubicBezTo>
                  <a:pt x="53340" y="1563053"/>
                  <a:pt x="73342" y="1563053"/>
                  <a:pt x="97155" y="1563053"/>
                </a:cubicBezTo>
                <a:close/>
                <a:moveTo>
                  <a:pt x="31432" y="1656398"/>
                </a:moveTo>
                <a:cubicBezTo>
                  <a:pt x="56197" y="1656398"/>
                  <a:pt x="77152" y="1656398"/>
                  <a:pt x="99060" y="1656398"/>
                </a:cubicBezTo>
                <a:cubicBezTo>
                  <a:pt x="99060" y="1630680"/>
                  <a:pt x="99060" y="1606868"/>
                  <a:pt x="99060" y="1582103"/>
                </a:cubicBezTo>
                <a:cubicBezTo>
                  <a:pt x="76200" y="1582103"/>
                  <a:pt x="55245" y="1582103"/>
                  <a:pt x="31432" y="1582103"/>
                </a:cubicBezTo>
                <a:cubicBezTo>
                  <a:pt x="31432" y="1606868"/>
                  <a:pt x="31432" y="1629728"/>
                  <a:pt x="31432" y="1656398"/>
                </a:cubicBezTo>
                <a:close/>
                <a:moveTo>
                  <a:pt x="31432" y="1392555"/>
                </a:moveTo>
                <a:cubicBezTo>
                  <a:pt x="31432" y="1420178"/>
                  <a:pt x="31432" y="1443990"/>
                  <a:pt x="31432" y="1467803"/>
                </a:cubicBezTo>
                <a:cubicBezTo>
                  <a:pt x="55245" y="1467803"/>
                  <a:pt x="76200" y="1467803"/>
                  <a:pt x="97155" y="1467803"/>
                </a:cubicBezTo>
                <a:cubicBezTo>
                  <a:pt x="97155" y="1441133"/>
                  <a:pt x="97155" y="1417320"/>
                  <a:pt x="97155" y="1392555"/>
                </a:cubicBezTo>
                <a:cubicBezTo>
                  <a:pt x="74295" y="1392555"/>
                  <a:pt x="54292" y="1392555"/>
                  <a:pt x="31432" y="1392555"/>
                </a:cubicBezTo>
                <a:close/>
                <a:moveTo>
                  <a:pt x="33338" y="449580"/>
                </a:moveTo>
                <a:cubicBezTo>
                  <a:pt x="33338" y="474345"/>
                  <a:pt x="33338" y="499110"/>
                  <a:pt x="33338" y="523875"/>
                </a:cubicBezTo>
                <a:cubicBezTo>
                  <a:pt x="57150" y="523875"/>
                  <a:pt x="78105" y="523875"/>
                  <a:pt x="99060" y="523875"/>
                </a:cubicBezTo>
                <a:cubicBezTo>
                  <a:pt x="99060" y="497205"/>
                  <a:pt x="99060" y="474345"/>
                  <a:pt x="99060" y="449580"/>
                </a:cubicBezTo>
                <a:cubicBezTo>
                  <a:pt x="77152" y="449580"/>
                  <a:pt x="57150" y="449580"/>
                  <a:pt x="33338" y="449580"/>
                </a:cubicBezTo>
                <a:close/>
                <a:moveTo>
                  <a:pt x="192405" y="1656398"/>
                </a:moveTo>
                <a:cubicBezTo>
                  <a:pt x="192405" y="1627823"/>
                  <a:pt x="192405" y="1604963"/>
                  <a:pt x="192405" y="1582103"/>
                </a:cubicBezTo>
                <a:cubicBezTo>
                  <a:pt x="168592" y="1582103"/>
                  <a:pt x="147638" y="1582103"/>
                  <a:pt x="124777" y="1582103"/>
                </a:cubicBezTo>
                <a:cubicBezTo>
                  <a:pt x="124777" y="1607820"/>
                  <a:pt x="124777" y="1630680"/>
                  <a:pt x="124777" y="1656398"/>
                </a:cubicBezTo>
                <a:cubicBezTo>
                  <a:pt x="148590" y="1656398"/>
                  <a:pt x="169545" y="1656398"/>
                  <a:pt x="192405" y="1656398"/>
                </a:cubicBezTo>
                <a:close/>
                <a:moveTo>
                  <a:pt x="124777" y="618173"/>
                </a:moveTo>
                <a:cubicBezTo>
                  <a:pt x="151447" y="618173"/>
                  <a:pt x="172402" y="618173"/>
                  <a:pt x="192405" y="618173"/>
                </a:cubicBezTo>
                <a:cubicBezTo>
                  <a:pt x="192405" y="591503"/>
                  <a:pt x="192405" y="568643"/>
                  <a:pt x="192405" y="544830"/>
                </a:cubicBezTo>
                <a:cubicBezTo>
                  <a:pt x="168592" y="544830"/>
                  <a:pt x="147638" y="544830"/>
                  <a:pt x="124777" y="544830"/>
                </a:cubicBezTo>
                <a:cubicBezTo>
                  <a:pt x="124777" y="570548"/>
                  <a:pt x="124777" y="593408"/>
                  <a:pt x="124777" y="618173"/>
                </a:cubicBezTo>
                <a:close/>
                <a:moveTo>
                  <a:pt x="373380" y="1485900"/>
                </a:moveTo>
                <a:cubicBezTo>
                  <a:pt x="373380" y="1514475"/>
                  <a:pt x="373380" y="1539240"/>
                  <a:pt x="373380" y="1562100"/>
                </a:cubicBezTo>
                <a:cubicBezTo>
                  <a:pt x="397192" y="1562100"/>
                  <a:pt x="417195" y="1562100"/>
                  <a:pt x="437197" y="1562100"/>
                </a:cubicBezTo>
                <a:cubicBezTo>
                  <a:pt x="437197" y="1534478"/>
                  <a:pt x="437197" y="1510665"/>
                  <a:pt x="437197" y="1485900"/>
                </a:cubicBezTo>
                <a:cubicBezTo>
                  <a:pt x="414338" y="1485900"/>
                  <a:pt x="396240" y="1485900"/>
                  <a:pt x="373380" y="1485900"/>
                </a:cubicBezTo>
                <a:close/>
                <a:moveTo>
                  <a:pt x="30480" y="1751648"/>
                </a:moveTo>
                <a:cubicBezTo>
                  <a:pt x="55245" y="1751648"/>
                  <a:pt x="76200" y="1751648"/>
                  <a:pt x="98107" y="1751648"/>
                </a:cubicBezTo>
                <a:cubicBezTo>
                  <a:pt x="98107" y="1724978"/>
                  <a:pt x="98107" y="1700213"/>
                  <a:pt x="98107" y="1678305"/>
                </a:cubicBezTo>
                <a:cubicBezTo>
                  <a:pt x="73342" y="1678305"/>
                  <a:pt x="52388" y="1678305"/>
                  <a:pt x="30480" y="1678305"/>
                </a:cubicBezTo>
                <a:cubicBezTo>
                  <a:pt x="30480" y="1703070"/>
                  <a:pt x="30480" y="1724978"/>
                  <a:pt x="30480" y="1751648"/>
                </a:cubicBezTo>
                <a:close/>
                <a:moveTo>
                  <a:pt x="373380" y="448628"/>
                </a:moveTo>
                <a:cubicBezTo>
                  <a:pt x="373380" y="476250"/>
                  <a:pt x="373380" y="501015"/>
                  <a:pt x="373380" y="524828"/>
                </a:cubicBezTo>
                <a:cubicBezTo>
                  <a:pt x="397192" y="524828"/>
                  <a:pt x="418147" y="524828"/>
                  <a:pt x="438150" y="524828"/>
                </a:cubicBezTo>
                <a:cubicBezTo>
                  <a:pt x="438150" y="497205"/>
                  <a:pt x="438150" y="473393"/>
                  <a:pt x="438150" y="448628"/>
                </a:cubicBezTo>
                <a:cubicBezTo>
                  <a:pt x="415290" y="448628"/>
                  <a:pt x="396240" y="448628"/>
                  <a:pt x="373380" y="448628"/>
                </a:cubicBezTo>
                <a:close/>
                <a:moveTo>
                  <a:pt x="125730" y="1842135"/>
                </a:moveTo>
                <a:cubicBezTo>
                  <a:pt x="201930" y="1842135"/>
                  <a:pt x="274320" y="1842135"/>
                  <a:pt x="345757" y="1842135"/>
                </a:cubicBezTo>
                <a:cubicBezTo>
                  <a:pt x="345757" y="1816418"/>
                  <a:pt x="345757" y="1795463"/>
                  <a:pt x="345757" y="1772603"/>
                </a:cubicBezTo>
                <a:cubicBezTo>
                  <a:pt x="271463" y="1772603"/>
                  <a:pt x="200025" y="1772603"/>
                  <a:pt x="125730" y="1772603"/>
                </a:cubicBezTo>
                <a:cubicBezTo>
                  <a:pt x="125730" y="1795463"/>
                  <a:pt x="125730" y="1817370"/>
                  <a:pt x="125730" y="1842135"/>
                </a:cubicBezTo>
                <a:close/>
                <a:moveTo>
                  <a:pt x="371475" y="711518"/>
                </a:moveTo>
                <a:cubicBezTo>
                  <a:pt x="396240" y="711518"/>
                  <a:pt x="417195" y="711518"/>
                  <a:pt x="439103" y="711518"/>
                </a:cubicBezTo>
                <a:cubicBezTo>
                  <a:pt x="439103" y="685800"/>
                  <a:pt x="439103" y="662940"/>
                  <a:pt x="439103" y="639128"/>
                </a:cubicBezTo>
                <a:cubicBezTo>
                  <a:pt x="415290" y="639128"/>
                  <a:pt x="393382" y="639128"/>
                  <a:pt x="371475" y="639128"/>
                </a:cubicBezTo>
                <a:cubicBezTo>
                  <a:pt x="371475" y="664845"/>
                  <a:pt x="371475" y="686753"/>
                  <a:pt x="371475" y="711518"/>
                </a:cubicBezTo>
                <a:close/>
                <a:moveTo>
                  <a:pt x="123825" y="1749743"/>
                </a:moveTo>
                <a:cubicBezTo>
                  <a:pt x="148590" y="1749743"/>
                  <a:pt x="169545" y="1749743"/>
                  <a:pt x="191453" y="1749743"/>
                </a:cubicBezTo>
                <a:cubicBezTo>
                  <a:pt x="191453" y="1723073"/>
                  <a:pt x="191453" y="1699260"/>
                  <a:pt x="191453" y="1677353"/>
                </a:cubicBezTo>
                <a:cubicBezTo>
                  <a:pt x="166688" y="1677353"/>
                  <a:pt x="145732" y="1677353"/>
                  <a:pt x="123825" y="1677353"/>
                </a:cubicBezTo>
                <a:cubicBezTo>
                  <a:pt x="123825" y="1703070"/>
                  <a:pt x="123825" y="1724025"/>
                  <a:pt x="123825" y="1749743"/>
                </a:cubicBezTo>
                <a:close/>
                <a:moveTo>
                  <a:pt x="277178" y="1372553"/>
                </a:moveTo>
                <a:cubicBezTo>
                  <a:pt x="302895" y="1372553"/>
                  <a:pt x="323850" y="1372553"/>
                  <a:pt x="345757" y="1372553"/>
                </a:cubicBezTo>
                <a:cubicBezTo>
                  <a:pt x="345757" y="1346835"/>
                  <a:pt x="345757" y="1323975"/>
                  <a:pt x="345757" y="1300163"/>
                </a:cubicBezTo>
                <a:cubicBezTo>
                  <a:pt x="321945" y="1300163"/>
                  <a:pt x="300038" y="1300163"/>
                  <a:pt x="277178" y="1300163"/>
                </a:cubicBezTo>
                <a:cubicBezTo>
                  <a:pt x="277178" y="1325880"/>
                  <a:pt x="277178" y="1347788"/>
                  <a:pt x="277178" y="1372553"/>
                </a:cubicBezTo>
                <a:close/>
                <a:moveTo>
                  <a:pt x="344805" y="900113"/>
                </a:moveTo>
                <a:cubicBezTo>
                  <a:pt x="344805" y="875348"/>
                  <a:pt x="344805" y="852488"/>
                  <a:pt x="344805" y="828675"/>
                </a:cubicBezTo>
                <a:cubicBezTo>
                  <a:pt x="320992" y="828675"/>
                  <a:pt x="299085" y="828675"/>
                  <a:pt x="278130" y="828675"/>
                </a:cubicBezTo>
                <a:cubicBezTo>
                  <a:pt x="278130" y="854393"/>
                  <a:pt x="278130" y="876300"/>
                  <a:pt x="278130" y="900113"/>
                </a:cubicBezTo>
                <a:cubicBezTo>
                  <a:pt x="301942" y="900113"/>
                  <a:pt x="321945" y="900113"/>
                  <a:pt x="344805" y="900113"/>
                </a:cubicBezTo>
                <a:close/>
                <a:moveTo>
                  <a:pt x="99060" y="1279208"/>
                </a:moveTo>
                <a:cubicBezTo>
                  <a:pt x="99060" y="1254443"/>
                  <a:pt x="99060" y="1231583"/>
                  <a:pt x="99060" y="1206818"/>
                </a:cubicBezTo>
                <a:cubicBezTo>
                  <a:pt x="75247" y="1206818"/>
                  <a:pt x="54292" y="1206818"/>
                  <a:pt x="31432" y="1206818"/>
                </a:cubicBezTo>
                <a:cubicBezTo>
                  <a:pt x="31432" y="1232535"/>
                  <a:pt x="31432" y="1254443"/>
                  <a:pt x="31432" y="1279208"/>
                </a:cubicBezTo>
                <a:cubicBezTo>
                  <a:pt x="54292" y="1279208"/>
                  <a:pt x="76200" y="1279208"/>
                  <a:pt x="99060" y="1279208"/>
                </a:cubicBezTo>
                <a:close/>
                <a:moveTo>
                  <a:pt x="100013" y="1019175"/>
                </a:moveTo>
                <a:cubicBezTo>
                  <a:pt x="74295" y="1019175"/>
                  <a:pt x="52388" y="1019175"/>
                  <a:pt x="31432" y="1019175"/>
                </a:cubicBezTo>
                <a:cubicBezTo>
                  <a:pt x="31432" y="1044893"/>
                  <a:pt x="31432" y="1067753"/>
                  <a:pt x="31432" y="1089660"/>
                </a:cubicBezTo>
                <a:cubicBezTo>
                  <a:pt x="56197" y="1089660"/>
                  <a:pt x="77152" y="1089660"/>
                  <a:pt x="100013" y="1089660"/>
                </a:cubicBezTo>
                <a:cubicBezTo>
                  <a:pt x="100013" y="1064895"/>
                  <a:pt x="100013" y="1042988"/>
                  <a:pt x="100013" y="1019175"/>
                </a:cubicBezTo>
                <a:close/>
                <a:moveTo>
                  <a:pt x="440055" y="1208723"/>
                </a:moveTo>
                <a:cubicBezTo>
                  <a:pt x="415290" y="1208723"/>
                  <a:pt x="394335" y="1208723"/>
                  <a:pt x="374332" y="1208723"/>
                </a:cubicBezTo>
                <a:cubicBezTo>
                  <a:pt x="374332" y="1234440"/>
                  <a:pt x="374332" y="1257300"/>
                  <a:pt x="374332" y="1279208"/>
                </a:cubicBezTo>
                <a:cubicBezTo>
                  <a:pt x="398145" y="1279208"/>
                  <a:pt x="418147" y="1279208"/>
                  <a:pt x="440055" y="1279208"/>
                </a:cubicBezTo>
                <a:cubicBezTo>
                  <a:pt x="440055" y="1255395"/>
                  <a:pt x="440055" y="1233488"/>
                  <a:pt x="440055" y="1208723"/>
                </a:cubicBezTo>
                <a:close/>
                <a:moveTo>
                  <a:pt x="371475" y="900113"/>
                </a:moveTo>
                <a:cubicBezTo>
                  <a:pt x="397192" y="900113"/>
                  <a:pt x="417195" y="900113"/>
                  <a:pt x="439103" y="900113"/>
                </a:cubicBezTo>
                <a:cubicBezTo>
                  <a:pt x="439103" y="875348"/>
                  <a:pt x="439103" y="852488"/>
                  <a:pt x="439103" y="829628"/>
                </a:cubicBezTo>
                <a:cubicBezTo>
                  <a:pt x="414338" y="829628"/>
                  <a:pt x="393382" y="829628"/>
                  <a:pt x="371475" y="829628"/>
                </a:cubicBezTo>
                <a:cubicBezTo>
                  <a:pt x="371475" y="853440"/>
                  <a:pt x="371475" y="875348"/>
                  <a:pt x="371475" y="900113"/>
                </a:cubicBezTo>
                <a:close/>
                <a:moveTo>
                  <a:pt x="440055" y="734378"/>
                </a:moveTo>
                <a:cubicBezTo>
                  <a:pt x="415290" y="734378"/>
                  <a:pt x="394335" y="734378"/>
                  <a:pt x="373380" y="734378"/>
                </a:cubicBezTo>
                <a:cubicBezTo>
                  <a:pt x="373380" y="760095"/>
                  <a:pt x="373380" y="782955"/>
                  <a:pt x="373380" y="804863"/>
                </a:cubicBezTo>
                <a:cubicBezTo>
                  <a:pt x="397192" y="804863"/>
                  <a:pt x="417195" y="804863"/>
                  <a:pt x="440055" y="804863"/>
                </a:cubicBezTo>
                <a:cubicBezTo>
                  <a:pt x="440055" y="781050"/>
                  <a:pt x="440055" y="760095"/>
                  <a:pt x="440055" y="734378"/>
                </a:cubicBezTo>
                <a:close/>
                <a:moveTo>
                  <a:pt x="99060" y="805815"/>
                </a:moveTo>
                <a:cubicBezTo>
                  <a:pt x="99060" y="780098"/>
                  <a:pt x="99060" y="758190"/>
                  <a:pt x="99060" y="733425"/>
                </a:cubicBezTo>
                <a:cubicBezTo>
                  <a:pt x="75247" y="733425"/>
                  <a:pt x="54292" y="733425"/>
                  <a:pt x="31432" y="733425"/>
                </a:cubicBezTo>
                <a:cubicBezTo>
                  <a:pt x="31432" y="758190"/>
                  <a:pt x="31432" y="781050"/>
                  <a:pt x="31432" y="805815"/>
                </a:cubicBezTo>
                <a:cubicBezTo>
                  <a:pt x="55245" y="805815"/>
                  <a:pt x="76200" y="805815"/>
                  <a:pt x="99060" y="805815"/>
                </a:cubicBezTo>
                <a:close/>
                <a:moveTo>
                  <a:pt x="439103" y="994410"/>
                </a:moveTo>
                <a:cubicBezTo>
                  <a:pt x="439103" y="968693"/>
                  <a:pt x="439103" y="945833"/>
                  <a:pt x="439103" y="924878"/>
                </a:cubicBezTo>
                <a:cubicBezTo>
                  <a:pt x="414338" y="924878"/>
                  <a:pt x="393382" y="924878"/>
                  <a:pt x="372428" y="924878"/>
                </a:cubicBezTo>
                <a:cubicBezTo>
                  <a:pt x="372428" y="949643"/>
                  <a:pt x="372428" y="971550"/>
                  <a:pt x="372428" y="994410"/>
                </a:cubicBezTo>
                <a:cubicBezTo>
                  <a:pt x="396240" y="994410"/>
                  <a:pt x="417195" y="994410"/>
                  <a:pt x="439103" y="994410"/>
                </a:cubicBezTo>
                <a:close/>
                <a:moveTo>
                  <a:pt x="193357" y="1184910"/>
                </a:moveTo>
                <a:cubicBezTo>
                  <a:pt x="193357" y="1158240"/>
                  <a:pt x="193357" y="1137285"/>
                  <a:pt x="193357" y="1115378"/>
                </a:cubicBezTo>
                <a:cubicBezTo>
                  <a:pt x="168592" y="1115378"/>
                  <a:pt x="146685" y="1115378"/>
                  <a:pt x="124777" y="1115378"/>
                </a:cubicBezTo>
                <a:cubicBezTo>
                  <a:pt x="124777" y="1140143"/>
                  <a:pt x="124777" y="1162050"/>
                  <a:pt x="124777" y="1184910"/>
                </a:cubicBezTo>
                <a:cubicBezTo>
                  <a:pt x="148590" y="1184910"/>
                  <a:pt x="169545" y="1184910"/>
                  <a:pt x="193357" y="1184910"/>
                </a:cubicBezTo>
                <a:close/>
                <a:moveTo>
                  <a:pt x="346710" y="923925"/>
                </a:moveTo>
                <a:cubicBezTo>
                  <a:pt x="320992" y="923925"/>
                  <a:pt x="300038" y="923925"/>
                  <a:pt x="278130" y="923925"/>
                </a:cubicBezTo>
                <a:cubicBezTo>
                  <a:pt x="278130" y="948690"/>
                  <a:pt x="278130" y="971550"/>
                  <a:pt x="278130" y="993458"/>
                </a:cubicBezTo>
                <a:cubicBezTo>
                  <a:pt x="302895" y="993458"/>
                  <a:pt x="323850" y="993458"/>
                  <a:pt x="346710" y="993458"/>
                </a:cubicBezTo>
                <a:cubicBezTo>
                  <a:pt x="346710" y="969645"/>
                  <a:pt x="346710" y="948690"/>
                  <a:pt x="346710" y="923925"/>
                </a:cubicBezTo>
                <a:close/>
                <a:moveTo>
                  <a:pt x="31432" y="1936433"/>
                </a:moveTo>
                <a:cubicBezTo>
                  <a:pt x="106680" y="1936433"/>
                  <a:pt x="179070" y="1936433"/>
                  <a:pt x="251460" y="1936433"/>
                </a:cubicBezTo>
                <a:cubicBezTo>
                  <a:pt x="251460" y="1911668"/>
                  <a:pt x="251460" y="1890713"/>
                  <a:pt x="251460" y="1867853"/>
                </a:cubicBezTo>
                <a:cubicBezTo>
                  <a:pt x="177165" y="1867853"/>
                  <a:pt x="104775" y="1867853"/>
                  <a:pt x="31432" y="1867853"/>
                </a:cubicBezTo>
                <a:cubicBezTo>
                  <a:pt x="31432" y="1890713"/>
                  <a:pt x="31432" y="1911668"/>
                  <a:pt x="31432" y="1936433"/>
                </a:cubicBezTo>
                <a:close/>
                <a:moveTo>
                  <a:pt x="343853" y="1937385"/>
                </a:moveTo>
                <a:cubicBezTo>
                  <a:pt x="343853" y="1912620"/>
                  <a:pt x="343853" y="1889760"/>
                  <a:pt x="343853" y="1867853"/>
                </a:cubicBezTo>
                <a:cubicBezTo>
                  <a:pt x="320040" y="1867853"/>
                  <a:pt x="300038" y="1867853"/>
                  <a:pt x="279082" y="1867853"/>
                </a:cubicBezTo>
                <a:cubicBezTo>
                  <a:pt x="279082" y="1892618"/>
                  <a:pt x="279082" y="1915478"/>
                  <a:pt x="279082" y="1937385"/>
                </a:cubicBezTo>
                <a:cubicBezTo>
                  <a:pt x="302895" y="1937385"/>
                  <a:pt x="322897" y="1937385"/>
                  <a:pt x="343853" y="1937385"/>
                </a:cubicBezTo>
                <a:close/>
                <a:moveTo>
                  <a:pt x="372428" y="1843088"/>
                </a:moveTo>
                <a:cubicBezTo>
                  <a:pt x="397192" y="1843088"/>
                  <a:pt x="417195" y="1843088"/>
                  <a:pt x="437197" y="1843088"/>
                </a:cubicBezTo>
                <a:cubicBezTo>
                  <a:pt x="437197" y="1817370"/>
                  <a:pt x="437197" y="1794510"/>
                  <a:pt x="437197" y="1772603"/>
                </a:cubicBezTo>
                <a:cubicBezTo>
                  <a:pt x="414338" y="1772603"/>
                  <a:pt x="393382" y="1772603"/>
                  <a:pt x="372428" y="1772603"/>
                </a:cubicBezTo>
                <a:cubicBezTo>
                  <a:pt x="372428" y="1797368"/>
                  <a:pt x="372428" y="1819275"/>
                  <a:pt x="372428" y="18430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037" name="Google Shape;1037;g1cd0e02b9ad_3_76"/>
          <p:cNvGrpSpPr/>
          <p:nvPr/>
        </p:nvGrpSpPr>
        <p:grpSpPr>
          <a:xfrm>
            <a:off x="10966146" y="5849257"/>
            <a:ext cx="271996" cy="920562"/>
            <a:chOff x="1876425" y="2698433"/>
            <a:chExt cx="592326" cy="2415539"/>
          </a:xfrm>
        </p:grpSpPr>
        <p:sp>
          <p:nvSpPr>
            <p:cNvPr id="1038" name="Google Shape;1038;g1cd0e02b9ad_3_76"/>
            <p:cNvSpPr/>
            <p:nvPr/>
          </p:nvSpPr>
          <p:spPr>
            <a:xfrm>
              <a:off x="1878201" y="3542347"/>
              <a:ext cx="590550" cy="1571625"/>
            </a:xfrm>
            <a:custGeom>
              <a:avLst/>
              <a:gdLst/>
              <a:ahLst/>
              <a:cxnLst/>
              <a:rect l="l" t="t" r="r" b="b"/>
              <a:pathLst>
                <a:path w="590550" h="1571625" extrusionOk="0">
                  <a:moveTo>
                    <a:pt x="24894" y="1575435"/>
                  </a:moveTo>
                  <a:cubicBezTo>
                    <a:pt x="2987" y="1260158"/>
                    <a:pt x="-17968" y="219075"/>
                    <a:pt x="24894" y="0"/>
                  </a:cubicBezTo>
                  <a:cubicBezTo>
                    <a:pt x="203012" y="0"/>
                    <a:pt x="382082" y="0"/>
                    <a:pt x="569724" y="0"/>
                  </a:cubicBezTo>
                  <a:cubicBezTo>
                    <a:pt x="614492" y="523875"/>
                    <a:pt x="582107" y="1048703"/>
                    <a:pt x="570677" y="1575435"/>
                  </a:cubicBezTo>
                  <a:cubicBezTo>
                    <a:pt x="384939" y="1575435"/>
                    <a:pt x="206822" y="1575435"/>
                    <a:pt x="24894" y="1575435"/>
                  </a:cubicBezTo>
                  <a:close/>
                  <a:moveTo>
                    <a:pt x="284927" y="420053"/>
                  </a:moveTo>
                  <a:cubicBezTo>
                    <a:pt x="243969" y="420053"/>
                    <a:pt x="207774" y="420053"/>
                    <a:pt x="169674" y="420053"/>
                  </a:cubicBezTo>
                  <a:cubicBezTo>
                    <a:pt x="169674" y="473393"/>
                    <a:pt x="169674" y="524828"/>
                    <a:pt x="169674" y="576263"/>
                  </a:cubicBezTo>
                  <a:cubicBezTo>
                    <a:pt x="209679" y="576263"/>
                    <a:pt x="246827" y="576263"/>
                    <a:pt x="284927" y="576263"/>
                  </a:cubicBezTo>
                  <a:cubicBezTo>
                    <a:pt x="284927" y="521970"/>
                    <a:pt x="284927" y="472440"/>
                    <a:pt x="284927" y="420053"/>
                  </a:cubicBezTo>
                  <a:close/>
                  <a:moveTo>
                    <a:pt x="283974" y="391478"/>
                  </a:moveTo>
                  <a:cubicBezTo>
                    <a:pt x="283974" y="334328"/>
                    <a:pt x="283974" y="282893"/>
                    <a:pt x="283974" y="230505"/>
                  </a:cubicBezTo>
                  <a:cubicBezTo>
                    <a:pt x="247779" y="230505"/>
                    <a:pt x="213489" y="230505"/>
                    <a:pt x="177294" y="230505"/>
                  </a:cubicBezTo>
                  <a:cubicBezTo>
                    <a:pt x="174437" y="285750"/>
                    <a:pt x="172532" y="338138"/>
                    <a:pt x="169674" y="391478"/>
                  </a:cubicBezTo>
                  <a:cubicBezTo>
                    <a:pt x="210632" y="391478"/>
                    <a:pt x="245874" y="391478"/>
                    <a:pt x="283974" y="391478"/>
                  </a:cubicBezTo>
                  <a:close/>
                  <a:moveTo>
                    <a:pt x="284927" y="982980"/>
                  </a:moveTo>
                  <a:cubicBezTo>
                    <a:pt x="245874" y="982980"/>
                    <a:pt x="211584" y="982980"/>
                    <a:pt x="178247" y="982980"/>
                  </a:cubicBezTo>
                  <a:cubicBezTo>
                    <a:pt x="178247" y="1037272"/>
                    <a:pt x="178247" y="1089660"/>
                    <a:pt x="178247" y="1143000"/>
                  </a:cubicBezTo>
                  <a:cubicBezTo>
                    <a:pt x="215394" y="1143000"/>
                    <a:pt x="248732" y="1143000"/>
                    <a:pt x="284927" y="1143000"/>
                  </a:cubicBezTo>
                  <a:cubicBezTo>
                    <a:pt x="284927" y="1089660"/>
                    <a:pt x="284927" y="1038225"/>
                    <a:pt x="284927" y="982980"/>
                  </a:cubicBezTo>
                  <a:close/>
                  <a:moveTo>
                    <a:pt x="310644" y="230505"/>
                  </a:moveTo>
                  <a:cubicBezTo>
                    <a:pt x="310644" y="287655"/>
                    <a:pt x="310644" y="339090"/>
                    <a:pt x="310644" y="391478"/>
                  </a:cubicBezTo>
                  <a:cubicBezTo>
                    <a:pt x="348744" y="391478"/>
                    <a:pt x="383987" y="391478"/>
                    <a:pt x="416372" y="391478"/>
                  </a:cubicBezTo>
                  <a:cubicBezTo>
                    <a:pt x="416372" y="335280"/>
                    <a:pt x="416372" y="282893"/>
                    <a:pt x="416372" y="230505"/>
                  </a:cubicBezTo>
                  <a:cubicBezTo>
                    <a:pt x="378272" y="230505"/>
                    <a:pt x="345887" y="230505"/>
                    <a:pt x="310644" y="230505"/>
                  </a:cubicBezTo>
                  <a:close/>
                  <a:moveTo>
                    <a:pt x="412562" y="1144905"/>
                  </a:moveTo>
                  <a:cubicBezTo>
                    <a:pt x="415419" y="1088708"/>
                    <a:pt x="417324" y="1036320"/>
                    <a:pt x="420182" y="982980"/>
                  </a:cubicBezTo>
                  <a:cubicBezTo>
                    <a:pt x="380177" y="982980"/>
                    <a:pt x="345887" y="982980"/>
                    <a:pt x="309692" y="982980"/>
                  </a:cubicBezTo>
                  <a:cubicBezTo>
                    <a:pt x="309692" y="1038225"/>
                    <a:pt x="309692" y="1090613"/>
                    <a:pt x="309692" y="1144905"/>
                  </a:cubicBezTo>
                  <a:cubicBezTo>
                    <a:pt x="344934" y="1144905"/>
                    <a:pt x="376367" y="1144905"/>
                    <a:pt x="412562" y="1144905"/>
                  </a:cubicBezTo>
                  <a:close/>
                  <a:moveTo>
                    <a:pt x="308739" y="576263"/>
                  </a:moveTo>
                  <a:cubicBezTo>
                    <a:pt x="348744" y="576263"/>
                    <a:pt x="383987" y="576263"/>
                    <a:pt x="420182" y="576263"/>
                  </a:cubicBezTo>
                  <a:cubicBezTo>
                    <a:pt x="420182" y="521970"/>
                    <a:pt x="420182" y="470535"/>
                    <a:pt x="420182" y="420053"/>
                  </a:cubicBezTo>
                  <a:cubicBezTo>
                    <a:pt x="381129" y="420053"/>
                    <a:pt x="344934" y="420053"/>
                    <a:pt x="308739" y="420053"/>
                  </a:cubicBezTo>
                  <a:cubicBezTo>
                    <a:pt x="308739" y="473393"/>
                    <a:pt x="308739" y="521970"/>
                    <a:pt x="308739" y="576263"/>
                  </a:cubicBezTo>
                  <a:close/>
                  <a:moveTo>
                    <a:pt x="308739" y="764858"/>
                  </a:moveTo>
                  <a:cubicBezTo>
                    <a:pt x="348744" y="764858"/>
                    <a:pt x="383987" y="764858"/>
                    <a:pt x="420182" y="764858"/>
                  </a:cubicBezTo>
                  <a:cubicBezTo>
                    <a:pt x="420182" y="711518"/>
                    <a:pt x="420182" y="661035"/>
                    <a:pt x="420182" y="608647"/>
                  </a:cubicBezTo>
                  <a:cubicBezTo>
                    <a:pt x="382082" y="608647"/>
                    <a:pt x="346839" y="608647"/>
                    <a:pt x="308739" y="608647"/>
                  </a:cubicBezTo>
                  <a:cubicBezTo>
                    <a:pt x="308739" y="661988"/>
                    <a:pt x="308739" y="711518"/>
                    <a:pt x="308739" y="764858"/>
                  </a:cubicBezTo>
                  <a:close/>
                  <a:moveTo>
                    <a:pt x="149672" y="609600"/>
                  </a:moveTo>
                  <a:cubicBezTo>
                    <a:pt x="111572" y="609600"/>
                    <a:pt x="79187" y="609600"/>
                    <a:pt x="47754" y="609600"/>
                  </a:cubicBezTo>
                  <a:cubicBezTo>
                    <a:pt x="47754" y="663893"/>
                    <a:pt x="47754" y="715328"/>
                    <a:pt x="47754" y="765810"/>
                  </a:cubicBezTo>
                  <a:cubicBezTo>
                    <a:pt x="84902" y="765810"/>
                    <a:pt x="117287" y="765810"/>
                    <a:pt x="149672" y="765810"/>
                  </a:cubicBezTo>
                  <a:cubicBezTo>
                    <a:pt x="149672" y="712470"/>
                    <a:pt x="149672" y="661988"/>
                    <a:pt x="149672" y="609600"/>
                  </a:cubicBezTo>
                  <a:close/>
                  <a:moveTo>
                    <a:pt x="57279" y="981075"/>
                  </a:moveTo>
                  <a:cubicBezTo>
                    <a:pt x="57279" y="1038225"/>
                    <a:pt x="57279" y="1090613"/>
                    <a:pt x="57279" y="1143000"/>
                  </a:cubicBezTo>
                  <a:cubicBezTo>
                    <a:pt x="95379" y="1143000"/>
                    <a:pt x="127764" y="1143000"/>
                    <a:pt x="163007" y="1143000"/>
                  </a:cubicBezTo>
                  <a:cubicBezTo>
                    <a:pt x="159197" y="1086803"/>
                    <a:pt x="156339" y="1034415"/>
                    <a:pt x="153482" y="981075"/>
                  </a:cubicBezTo>
                  <a:cubicBezTo>
                    <a:pt x="118239" y="981075"/>
                    <a:pt x="88712" y="981075"/>
                    <a:pt x="57279" y="981075"/>
                  </a:cubicBezTo>
                  <a:close/>
                  <a:moveTo>
                    <a:pt x="443994" y="391478"/>
                  </a:moveTo>
                  <a:cubicBezTo>
                    <a:pt x="478284" y="391478"/>
                    <a:pt x="509717" y="391478"/>
                    <a:pt x="538292" y="391478"/>
                  </a:cubicBezTo>
                  <a:cubicBezTo>
                    <a:pt x="538292" y="336233"/>
                    <a:pt x="538292" y="283845"/>
                    <a:pt x="538292" y="231458"/>
                  </a:cubicBezTo>
                  <a:cubicBezTo>
                    <a:pt x="500192" y="231458"/>
                    <a:pt x="467807" y="231458"/>
                    <a:pt x="433517" y="231458"/>
                  </a:cubicBezTo>
                  <a:cubicBezTo>
                    <a:pt x="437327" y="285750"/>
                    <a:pt x="441137" y="336233"/>
                    <a:pt x="443994" y="391478"/>
                  </a:cubicBezTo>
                  <a:close/>
                  <a:moveTo>
                    <a:pt x="542102" y="955358"/>
                  </a:moveTo>
                  <a:cubicBezTo>
                    <a:pt x="542102" y="898208"/>
                    <a:pt x="542102" y="846772"/>
                    <a:pt x="542102" y="794385"/>
                  </a:cubicBezTo>
                  <a:cubicBezTo>
                    <a:pt x="507812" y="794385"/>
                    <a:pt x="476379" y="794385"/>
                    <a:pt x="441137" y="794385"/>
                  </a:cubicBezTo>
                  <a:cubicBezTo>
                    <a:pt x="441137" y="849630"/>
                    <a:pt x="441137" y="902970"/>
                    <a:pt x="441137" y="955358"/>
                  </a:cubicBezTo>
                  <a:cubicBezTo>
                    <a:pt x="475427" y="955358"/>
                    <a:pt x="506859" y="955358"/>
                    <a:pt x="542102" y="955358"/>
                  </a:cubicBezTo>
                  <a:close/>
                  <a:moveTo>
                    <a:pt x="46802" y="418148"/>
                  </a:moveTo>
                  <a:cubicBezTo>
                    <a:pt x="46802" y="474345"/>
                    <a:pt x="46802" y="524828"/>
                    <a:pt x="46802" y="576263"/>
                  </a:cubicBezTo>
                  <a:cubicBezTo>
                    <a:pt x="82997" y="576263"/>
                    <a:pt x="115382" y="576263"/>
                    <a:pt x="148719" y="576263"/>
                  </a:cubicBezTo>
                  <a:cubicBezTo>
                    <a:pt x="148719" y="521970"/>
                    <a:pt x="148719" y="470535"/>
                    <a:pt x="148719" y="418148"/>
                  </a:cubicBezTo>
                  <a:cubicBezTo>
                    <a:pt x="113477" y="418148"/>
                    <a:pt x="82044" y="418148"/>
                    <a:pt x="46802" y="418148"/>
                  </a:cubicBezTo>
                  <a:close/>
                  <a:moveTo>
                    <a:pt x="444947" y="764858"/>
                  </a:moveTo>
                  <a:cubicBezTo>
                    <a:pt x="479237" y="764858"/>
                    <a:pt x="511622" y="764858"/>
                    <a:pt x="543055" y="764858"/>
                  </a:cubicBezTo>
                  <a:cubicBezTo>
                    <a:pt x="543055" y="710565"/>
                    <a:pt x="543055" y="659130"/>
                    <a:pt x="543055" y="608647"/>
                  </a:cubicBezTo>
                  <a:cubicBezTo>
                    <a:pt x="508764" y="608647"/>
                    <a:pt x="477332" y="608647"/>
                    <a:pt x="444947" y="608647"/>
                  </a:cubicBezTo>
                  <a:cubicBezTo>
                    <a:pt x="444947" y="661035"/>
                    <a:pt x="444947" y="710565"/>
                    <a:pt x="444947" y="764858"/>
                  </a:cubicBezTo>
                  <a:close/>
                  <a:moveTo>
                    <a:pt x="284927" y="67628"/>
                  </a:moveTo>
                  <a:cubicBezTo>
                    <a:pt x="249684" y="67628"/>
                    <a:pt x="219204" y="67628"/>
                    <a:pt x="187772" y="67628"/>
                  </a:cubicBezTo>
                  <a:cubicBezTo>
                    <a:pt x="183962" y="114300"/>
                    <a:pt x="180152" y="157163"/>
                    <a:pt x="176342" y="202883"/>
                  </a:cubicBezTo>
                  <a:cubicBezTo>
                    <a:pt x="214442" y="202883"/>
                    <a:pt x="247779" y="202883"/>
                    <a:pt x="283974" y="202883"/>
                  </a:cubicBezTo>
                  <a:cubicBezTo>
                    <a:pt x="284927" y="157163"/>
                    <a:pt x="284927" y="113348"/>
                    <a:pt x="284927" y="67628"/>
                  </a:cubicBezTo>
                  <a:close/>
                  <a:moveTo>
                    <a:pt x="422087" y="1307783"/>
                  </a:moveTo>
                  <a:cubicBezTo>
                    <a:pt x="461139" y="1307783"/>
                    <a:pt x="491619" y="1307783"/>
                    <a:pt x="525910" y="1307783"/>
                  </a:cubicBezTo>
                  <a:cubicBezTo>
                    <a:pt x="529719" y="1261110"/>
                    <a:pt x="532577" y="1216343"/>
                    <a:pt x="535435" y="1171575"/>
                  </a:cubicBezTo>
                  <a:cubicBezTo>
                    <a:pt x="496382" y="1171575"/>
                    <a:pt x="463997" y="1171575"/>
                    <a:pt x="428754" y="1171575"/>
                  </a:cubicBezTo>
                  <a:cubicBezTo>
                    <a:pt x="425897" y="1218248"/>
                    <a:pt x="423992" y="1262063"/>
                    <a:pt x="422087" y="1307783"/>
                  </a:cubicBezTo>
                  <a:close/>
                  <a:moveTo>
                    <a:pt x="423039" y="65723"/>
                  </a:moveTo>
                  <a:cubicBezTo>
                    <a:pt x="427802" y="114300"/>
                    <a:pt x="431612" y="159068"/>
                    <a:pt x="435422" y="201930"/>
                  </a:cubicBezTo>
                  <a:cubicBezTo>
                    <a:pt x="471617" y="201930"/>
                    <a:pt x="503049" y="201930"/>
                    <a:pt x="537339" y="201930"/>
                  </a:cubicBezTo>
                  <a:cubicBezTo>
                    <a:pt x="534482" y="155258"/>
                    <a:pt x="531624" y="111443"/>
                    <a:pt x="528767" y="65723"/>
                  </a:cubicBezTo>
                  <a:cubicBezTo>
                    <a:pt x="493524" y="65723"/>
                    <a:pt x="462092" y="65723"/>
                    <a:pt x="423039" y="65723"/>
                  </a:cubicBezTo>
                  <a:close/>
                  <a:moveTo>
                    <a:pt x="54422" y="201930"/>
                  </a:moveTo>
                  <a:cubicBezTo>
                    <a:pt x="90617" y="201930"/>
                    <a:pt x="123002" y="201930"/>
                    <a:pt x="159197" y="201930"/>
                  </a:cubicBezTo>
                  <a:cubicBezTo>
                    <a:pt x="162054" y="155258"/>
                    <a:pt x="163959" y="110490"/>
                    <a:pt x="166817" y="67628"/>
                  </a:cubicBezTo>
                  <a:cubicBezTo>
                    <a:pt x="129669" y="67628"/>
                    <a:pt x="97284" y="67628"/>
                    <a:pt x="64899" y="67628"/>
                  </a:cubicBezTo>
                  <a:cubicBezTo>
                    <a:pt x="61089" y="113348"/>
                    <a:pt x="58232" y="156210"/>
                    <a:pt x="54422" y="201930"/>
                  </a:cubicBezTo>
                  <a:close/>
                  <a:moveTo>
                    <a:pt x="284927" y="1308735"/>
                  </a:moveTo>
                  <a:cubicBezTo>
                    <a:pt x="284927" y="1260158"/>
                    <a:pt x="284927" y="1216343"/>
                    <a:pt x="284927" y="1171575"/>
                  </a:cubicBezTo>
                  <a:cubicBezTo>
                    <a:pt x="248732" y="1171575"/>
                    <a:pt x="215394" y="1171575"/>
                    <a:pt x="180152" y="1171575"/>
                  </a:cubicBezTo>
                  <a:cubicBezTo>
                    <a:pt x="183009" y="1219200"/>
                    <a:pt x="185867" y="1263968"/>
                    <a:pt x="188724" y="1308735"/>
                  </a:cubicBezTo>
                  <a:cubicBezTo>
                    <a:pt x="222062" y="1308735"/>
                    <a:pt x="251589" y="1308735"/>
                    <a:pt x="284927" y="1308735"/>
                  </a:cubicBezTo>
                  <a:close/>
                  <a:moveTo>
                    <a:pt x="307787" y="1307783"/>
                  </a:moveTo>
                  <a:cubicBezTo>
                    <a:pt x="342077" y="1307783"/>
                    <a:pt x="371604" y="1307783"/>
                    <a:pt x="403037" y="1307783"/>
                  </a:cubicBezTo>
                  <a:cubicBezTo>
                    <a:pt x="405894" y="1261110"/>
                    <a:pt x="409704" y="1216343"/>
                    <a:pt x="412562" y="1172528"/>
                  </a:cubicBezTo>
                  <a:cubicBezTo>
                    <a:pt x="372557" y="1172528"/>
                    <a:pt x="340172" y="1172528"/>
                    <a:pt x="307787" y="1172528"/>
                  </a:cubicBezTo>
                  <a:cubicBezTo>
                    <a:pt x="307787" y="1219200"/>
                    <a:pt x="307787" y="1261110"/>
                    <a:pt x="307787" y="13077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9" name="Google Shape;1039;g1cd0e02b9ad_3_76"/>
            <p:cNvSpPr/>
            <p:nvPr/>
          </p:nvSpPr>
          <p:spPr>
            <a:xfrm>
              <a:off x="1876425" y="3316605"/>
              <a:ext cx="590550" cy="209550"/>
            </a:xfrm>
            <a:custGeom>
              <a:avLst/>
              <a:gdLst/>
              <a:ahLst/>
              <a:cxnLst/>
              <a:rect l="l" t="t" r="r" b="b"/>
              <a:pathLst>
                <a:path w="590550" h="209550" extrusionOk="0">
                  <a:moveTo>
                    <a:pt x="564833" y="0"/>
                  </a:moveTo>
                  <a:cubicBezTo>
                    <a:pt x="575310" y="72390"/>
                    <a:pt x="585788" y="139065"/>
                    <a:pt x="596265" y="209550"/>
                  </a:cubicBezTo>
                  <a:cubicBezTo>
                    <a:pt x="397193" y="209550"/>
                    <a:pt x="202883" y="209550"/>
                    <a:pt x="0" y="209550"/>
                  </a:cubicBezTo>
                  <a:cubicBezTo>
                    <a:pt x="8573" y="145733"/>
                    <a:pt x="16193" y="83820"/>
                    <a:pt x="27623" y="22860"/>
                  </a:cubicBezTo>
                  <a:cubicBezTo>
                    <a:pt x="29528" y="14288"/>
                    <a:pt x="46673" y="1905"/>
                    <a:pt x="56198" y="1905"/>
                  </a:cubicBezTo>
                  <a:cubicBezTo>
                    <a:pt x="224790" y="0"/>
                    <a:pt x="392430" y="0"/>
                    <a:pt x="564833" y="0"/>
                  </a:cubicBezTo>
                  <a:close/>
                  <a:moveTo>
                    <a:pt x="473393" y="160973"/>
                  </a:moveTo>
                  <a:cubicBezTo>
                    <a:pt x="505778" y="160020"/>
                    <a:pt x="533400" y="133350"/>
                    <a:pt x="533400" y="104775"/>
                  </a:cubicBezTo>
                  <a:cubicBezTo>
                    <a:pt x="533400" y="73342"/>
                    <a:pt x="503873" y="48578"/>
                    <a:pt x="468630" y="50483"/>
                  </a:cubicBezTo>
                  <a:cubicBezTo>
                    <a:pt x="434340" y="52388"/>
                    <a:pt x="412433" y="70485"/>
                    <a:pt x="408623" y="105728"/>
                  </a:cubicBezTo>
                  <a:cubicBezTo>
                    <a:pt x="405765" y="134303"/>
                    <a:pt x="440055" y="161925"/>
                    <a:pt x="473393" y="160973"/>
                  </a:cubicBezTo>
                  <a:close/>
                  <a:moveTo>
                    <a:pt x="358140" y="100965"/>
                  </a:moveTo>
                  <a:cubicBezTo>
                    <a:pt x="355283" y="67628"/>
                    <a:pt x="333375" y="51435"/>
                    <a:pt x="299085" y="49530"/>
                  </a:cubicBezTo>
                  <a:cubicBezTo>
                    <a:pt x="264795" y="47625"/>
                    <a:pt x="233363" y="74295"/>
                    <a:pt x="235268" y="104775"/>
                  </a:cubicBezTo>
                  <a:cubicBezTo>
                    <a:pt x="237173" y="140970"/>
                    <a:pt x="261938" y="157163"/>
                    <a:pt x="295275" y="160020"/>
                  </a:cubicBezTo>
                  <a:cubicBezTo>
                    <a:pt x="329565" y="163830"/>
                    <a:pt x="358140" y="136208"/>
                    <a:pt x="358140" y="100965"/>
                  </a:cubicBezTo>
                  <a:close/>
                  <a:moveTo>
                    <a:pt x="185738" y="108585"/>
                  </a:moveTo>
                  <a:cubicBezTo>
                    <a:pt x="184785" y="72390"/>
                    <a:pt x="159068" y="49530"/>
                    <a:pt x="124778" y="50483"/>
                  </a:cubicBezTo>
                  <a:cubicBezTo>
                    <a:pt x="90488" y="51435"/>
                    <a:pt x="66675" y="68580"/>
                    <a:pt x="63818" y="103823"/>
                  </a:cubicBezTo>
                  <a:cubicBezTo>
                    <a:pt x="60960" y="134303"/>
                    <a:pt x="93345" y="162878"/>
                    <a:pt x="127635" y="160020"/>
                  </a:cubicBezTo>
                  <a:cubicBezTo>
                    <a:pt x="160973" y="156210"/>
                    <a:pt x="184785" y="140970"/>
                    <a:pt x="185738" y="1085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0" name="Google Shape;1040;g1cd0e02b9ad_3_76"/>
            <p:cNvSpPr/>
            <p:nvPr/>
          </p:nvSpPr>
          <p:spPr>
            <a:xfrm>
              <a:off x="1933575" y="2698433"/>
              <a:ext cx="476250" cy="600075"/>
            </a:xfrm>
            <a:custGeom>
              <a:avLst/>
              <a:gdLst/>
              <a:ahLst/>
              <a:cxnLst/>
              <a:rect l="l" t="t" r="r" b="b"/>
              <a:pathLst>
                <a:path w="476250" h="600075" extrusionOk="0">
                  <a:moveTo>
                    <a:pt x="451485" y="467677"/>
                  </a:moveTo>
                  <a:cubicBezTo>
                    <a:pt x="421958" y="356235"/>
                    <a:pt x="395288" y="242888"/>
                    <a:pt x="320993" y="150495"/>
                  </a:cubicBezTo>
                  <a:cubicBezTo>
                    <a:pt x="306705" y="132397"/>
                    <a:pt x="292418" y="115252"/>
                    <a:pt x="277178" y="98108"/>
                  </a:cubicBezTo>
                  <a:cubicBezTo>
                    <a:pt x="265748" y="66675"/>
                    <a:pt x="254318" y="36195"/>
                    <a:pt x="241935" y="0"/>
                  </a:cubicBezTo>
                  <a:cubicBezTo>
                    <a:pt x="231458" y="34290"/>
                    <a:pt x="211455" y="84772"/>
                    <a:pt x="203835" y="107633"/>
                  </a:cubicBezTo>
                  <a:cubicBezTo>
                    <a:pt x="179070" y="135255"/>
                    <a:pt x="145733" y="160020"/>
                    <a:pt x="130493" y="192405"/>
                  </a:cubicBezTo>
                  <a:cubicBezTo>
                    <a:pt x="96203" y="264795"/>
                    <a:pt x="67628" y="340042"/>
                    <a:pt x="42863" y="417195"/>
                  </a:cubicBezTo>
                  <a:cubicBezTo>
                    <a:pt x="23813" y="476250"/>
                    <a:pt x="14288" y="538163"/>
                    <a:pt x="0" y="600075"/>
                  </a:cubicBezTo>
                  <a:cubicBezTo>
                    <a:pt x="164783" y="600075"/>
                    <a:pt x="320993" y="600075"/>
                    <a:pt x="479108" y="600075"/>
                  </a:cubicBezTo>
                  <a:cubicBezTo>
                    <a:pt x="469583" y="554355"/>
                    <a:pt x="462915" y="510540"/>
                    <a:pt x="451485" y="467677"/>
                  </a:cubicBezTo>
                  <a:close/>
                  <a:moveTo>
                    <a:pt x="199073" y="222885"/>
                  </a:moveTo>
                  <a:cubicBezTo>
                    <a:pt x="202883" y="207645"/>
                    <a:pt x="225743" y="189547"/>
                    <a:pt x="240030" y="188595"/>
                  </a:cubicBezTo>
                  <a:cubicBezTo>
                    <a:pt x="253365" y="187642"/>
                    <a:pt x="276225" y="206692"/>
                    <a:pt x="280988" y="220980"/>
                  </a:cubicBezTo>
                  <a:cubicBezTo>
                    <a:pt x="300990" y="293370"/>
                    <a:pt x="316230" y="366713"/>
                    <a:pt x="334328" y="444817"/>
                  </a:cubicBezTo>
                  <a:cubicBezTo>
                    <a:pt x="267653" y="444817"/>
                    <a:pt x="209550" y="444817"/>
                    <a:pt x="146685" y="444817"/>
                  </a:cubicBezTo>
                  <a:cubicBezTo>
                    <a:pt x="163830" y="369570"/>
                    <a:pt x="179070" y="295275"/>
                    <a:pt x="199073" y="222885"/>
                  </a:cubicBezTo>
                  <a:close/>
                  <a:moveTo>
                    <a:pt x="120015" y="532447"/>
                  </a:moveTo>
                  <a:cubicBezTo>
                    <a:pt x="100965" y="532447"/>
                    <a:pt x="83820" y="532447"/>
                    <a:pt x="61913" y="532447"/>
                  </a:cubicBezTo>
                  <a:cubicBezTo>
                    <a:pt x="66675" y="509588"/>
                    <a:pt x="71438" y="487680"/>
                    <a:pt x="76200" y="461963"/>
                  </a:cubicBezTo>
                  <a:cubicBezTo>
                    <a:pt x="95250" y="461963"/>
                    <a:pt x="108585" y="461963"/>
                    <a:pt x="127635" y="461963"/>
                  </a:cubicBezTo>
                  <a:cubicBezTo>
                    <a:pt x="125730" y="486727"/>
                    <a:pt x="122873" y="508635"/>
                    <a:pt x="120015" y="532447"/>
                  </a:cubicBezTo>
                  <a:close/>
                  <a:moveTo>
                    <a:pt x="76200" y="444817"/>
                  </a:moveTo>
                  <a:cubicBezTo>
                    <a:pt x="108585" y="368617"/>
                    <a:pt x="138113" y="297180"/>
                    <a:pt x="168593" y="226695"/>
                  </a:cubicBezTo>
                  <a:cubicBezTo>
                    <a:pt x="171450" y="227647"/>
                    <a:pt x="175260" y="229552"/>
                    <a:pt x="178118" y="230505"/>
                  </a:cubicBezTo>
                  <a:cubicBezTo>
                    <a:pt x="162878" y="300038"/>
                    <a:pt x="147638" y="370522"/>
                    <a:pt x="131445" y="444817"/>
                  </a:cubicBezTo>
                  <a:cubicBezTo>
                    <a:pt x="115253" y="444817"/>
                    <a:pt x="100965" y="444817"/>
                    <a:pt x="76200" y="444817"/>
                  </a:cubicBezTo>
                  <a:close/>
                  <a:moveTo>
                    <a:pt x="138113" y="532447"/>
                  </a:moveTo>
                  <a:cubicBezTo>
                    <a:pt x="140018" y="508635"/>
                    <a:pt x="141923" y="487680"/>
                    <a:pt x="144780" y="463867"/>
                  </a:cubicBezTo>
                  <a:cubicBezTo>
                    <a:pt x="208598" y="463867"/>
                    <a:pt x="269558" y="463867"/>
                    <a:pt x="333375" y="463867"/>
                  </a:cubicBezTo>
                  <a:cubicBezTo>
                    <a:pt x="337185" y="484822"/>
                    <a:pt x="340995" y="507683"/>
                    <a:pt x="345758" y="532447"/>
                  </a:cubicBezTo>
                  <a:cubicBezTo>
                    <a:pt x="276225" y="532447"/>
                    <a:pt x="209550" y="532447"/>
                    <a:pt x="138113" y="532447"/>
                  </a:cubicBezTo>
                  <a:close/>
                  <a:moveTo>
                    <a:pt x="344805" y="444817"/>
                  </a:moveTo>
                  <a:cubicBezTo>
                    <a:pt x="333375" y="383858"/>
                    <a:pt x="316230" y="292417"/>
                    <a:pt x="303848" y="231458"/>
                  </a:cubicBezTo>
                  <a:cubicBezTo>
                    <a:pt x="306705" y="230505"/>
                    <a:pt x="309563" y="228600"/>
                    <a:pt x="312420" y="227647"/>
                  </a:cubicBezTo>
                  <a:cubicBezTo>
                    <a:pt x="341948" y="297180"/>
                    <a:pt x="393383" y="420052"/>
                    <a:pt x="401003" y="444817"/>
                  </a:cubicBezTo>
                  <a:cubicBezTo>
                    <a:pt x="381000" y="445770"/>
                    <a:pt x="365760" y="444817"/>
                    <a:pt x="344805" y="444817"/>
                  </a:cubicBezTo>
                  <a:close/>
                  <a:moveTo>
                    <a:pt x="362903" y="533400"/>
                  </a:moveTo>
                  <a:cubicBezTo>
                    <a:pt x="359093" y="511492"/>
                    <a:pt x="355283" y="489585"/>
                    <a:pt x="350520" y="463867"/>
                  </a:cubicBezTo>
                  <a:cubicBezTo>
                    <a:pt x="366713" y="462915"/>
                    <a:pt x="381953" y="461963"/>
                    <a:pt x="400050" y="461010"/>
                  </a:cubicBezTo>
                  <a:cubicBezTo>
                    <a:pt x="406718" y="483870"/>
                    <a:pt x="413385" y="505777"/>
                    <a:pt x="421005" y="533400"/>
                  </a:cubicBezTo>
                  <a:cubicBezTo>
                    <a:pt x="400050" y="533400"/>
                    <a:pt x="383858" y="533400"/>
                    <a:pt x="362903" y="5334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1" name="Google Shape;1041;g1cd0e02b9ad_3_76"/>
            <p:cNvSpPr/>
            <p:nvPr/>
          </p:nvSpPr>
          <p:spPr>
            <a:xfrm>
              <a:off x="2111608" y="3366039"/>
              <a:ext cx="114300" cy="104775"/>
            </a:xfrm>
            <a:custGeom>
              <a:avLst/>
              <a:gdLst/>
              <a:ahLst/>
              <a:cxnLst/>
              <a:rect l="l" t="t" r="r" b="b"/>
              <a:pathLst>
                <a:path w="114300" h="104775" extrusionOk="0">
                  <a:moveTo>
                    <a:pt x="122957" y="51531"/>
                  </a:moveTo>
                  <a:cubicBezTo>
                    <a:pt x="122957" y="85821"/>
                    <a:pt x="94382" y="113444"/>
                    <a:pt x="60092" y="110586"/>
                  </a:cubicBezTo>
                  <a:cubicBezTo>
                    <a:pt x="27707" y="107729"/>
                    <a:pt x="2942" y="91536"/>
                    <a:pt x="85" y="55341"/>
                  </a:cubicBezTo>
                  <a:cubicBezTo>
                    <a:pt x="-1820" y="24861"/>
                    <a:pt x="28660" y="-1809"/>
                    <a:pt x="63902" y="96"/>
                  </a:cubicBezTo>
                  <a:cubicBezTo>
                    <a:pt x="98192" y="2001"/>
                    <a:pt x="120100" y="18194"/>
                    <a:pt x="122957" y="5153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42" name="Google Shape;1042;g1cd0e02b9ad_3_76"/>
          <p:cNvGrpSpPr/>
          <p:nvPr/>
        </p:nvGrpSpPr>
        <p:grpSpPr>
          <a:xfrm>
            <a:off x="10429985" y="5569386"/>
            <a:ext cx="264707" cy="1199345"/>
            <a:chOff x="5726496" y="2043113"/>
            <a:chExt cx="576453" cy="3147060"/>
          </a:xfrm>
        </p:grpSpPr>
        <p:sp>
          <p:nvSpPr>
            <p:cNvPr id="1043" name="Google Shape;1043;g1cd0e02b9ad_3_76"/>
            <p:cNvSpPr/>
            <p:nvPr/>
          </p:nvSpPr>
          <p:spPr>
            <a:xfrm>
              <a:off x="5752629" y="2904173"/>
              <a:ext cx="523875" cy="2286000"/>
            </a:xfrm>
            <a:custGeom>
              <a:avLst/>
              <a:gdLst/>
              <a:ahLst/>
              <a:cxnLst/>
              <a:rect l="l" t="t" r="r" b="b"/>
              <a:pathLst>
                <a:path w="523875" h="2286000" extrusionOk="0">
                  <a:moveTo>
                    <a:pt x="528638" y="2290763"/>
                  </a:moveTo>
                  <a:cubicBezTo>
                    <a:pt x="351472" y="2290763"/>
                    <a:pt x="178117" y="2290763"/>
                    <a:pt x="0" y="2290763"/>
                  </a:cubicBezTo>
                  <a:cubicBezTo>
                    <a:pt x="0" y="1527810"/>
                    <a:pt x="0" y="765810"/>
                    <a:pt x="0" y="0"/>
                  </a:cubicBezTo>
                  <a:cubicBezTo>
                    <a:pt x="174307" y="0"/>
                    <a:pt x="349567" y="0"/>
                    <a:pt x="528638" y="0"/>
                  </a:cubicBezTo>
                  <a:cubicBezTo>
                    <a:pt x="528638" y="762000"/>
                    <a:pt x="528638" y="1524000"/>
                    <a:pt x="528638" y="2290763"/>
                  </a:cubicBezTo>
                  <a:close/>
                  <a:moveTo>
                    <a:pt x="219075" y="1302068"/>
                  </a:moveTo>
                  <a:cubicBezTo>
                    <a:pt x="218122" y="1303020"/>
                    <a:pt x="217170" y="1304925"/>
                    <a:pt x="215265" y="1305878"/>
                  </a:cubicBezTo>
                  <a:cubicBezTo>
                    <a:pt x="211455" y="1356360"/>
                    <a:pt x="208597" y="1407795"/>
                    <a:pt x="204788" y="1461135"/>
                  </a:cubicBezTo>
                  <a:cubicBezTo>
                    <a:pt x="247650" y="1461135"/>
                    <a:pt x="281940" y="1461135"/>
                    <a:pt x="320040" y="1461135"/>
                  </a:cubicBezTo>
                  <a:cubicBezTo>
                    <a:pt x="320040" y="1415415"/>
                    <a:pt x="321945" y="1371600"/>
                    <a:pt x="318135" y="1327785"/>
                  </a:cubicBezTo>
                  <a:cubicBezTo>
                    <a:pt x="317182" y="1316355"/>
                    <a:pt x="299085" y="1298258"/>
                    <a:pt x="287655" y="1297305"/>
                  </a:cubicBezTo>
                  <a:cubicBezTo>
                    <a:pt x="265747" y="1293495"/>
                    <a:pt x="241935" y="1300163"/>
                    <a:pt x="219075" y="1302068"/>
                  </a:cubicBezTo>
                  <a:close/>
                  <a:moveTo>
                    <a:pt x="481013" y="647700"/>
                  </a:moveTo>
                  <a:cubicBezTo>
                    <a:pt x="481013" y="601028"/>
                    <a:pt x="481965" y="557213"/>
                    <a:pt x="481013" y="513398"/>
                  </a:cubicBezTo>
                  <a:cubicBezTo>
                    <a:pt x="480060" y="470535"/>
                    <a:pt x="446722" y="476250"/>
                    <a:pt x="419100" y="475298"/>
                  </a:cubicBezTo>
                  <a:cubicBezTo>
                    <a:pt x="390525" y="474345"/>
                    <a:pt x="362902" y="474345"/>
                    <a:pt x="361950" y="513398"/>
                  </a:cubicBezTo>
                  <a:cubicBezTo>
                    <a:pt x="360997" y="557213"/>
                    <a:pt x="361950" y="601028"/>
                    <a:pt x="361950" y="646748"/>
                  </a:cubicBezTo>
                  <a:cubicBezTo>
                    <a:pt x="402907" y="647700"/>
                    <a:pt x="440055" y="647700"/>
                    <a:pt x="481013" y="647700"/>
                  </a:cubicBezTo>
                  <a:close/>
                  <a:moveTo>
                    <a:pt x="480060" y="239078"/>
                  </a:moveTo>
                  <a:cubicBezTo>
                    <a:pt x="480060" y="191453"/>
                    <a:pt x="480060" y="148590"/>
                    <a:pt x="480060" y="106680"/>
                  </a:cubicBezTo>
                  <a:cubicBezTo>
                    <a:pt x="480060" y="71438"/>
                    <a:pt x="456247" y="66675"/>
                    <a:pt x="427672" y="67628"/>
                  </a:cubicBezTo>
                  <a:cubicBezTo>
                    <a:pt x="400050" y="68580"/>
                    <a:pt x="364807" y="60960"/>
                    <a:pt x="361950" y="102870"/>
                  </a:cubicBezTo>
                  <a:cubicBezTo>
                    <a:pt x="359092" y="147638"/>
                    <a:pt x="360997" y="193358"/>
                    <a:pt x="360997" y="240030"/>
                  </a:cubicBezTo>
                  <a:cubicBezTo>
                    <a:pt x="402907" y="239078"/>
                    <a:pt x="439102" y="239078"/>
                    <a:pt x="480060" y="239078"/>
                  </a:cubicBezTo>
                  <a:close/>
                  <a:moveTo>
                    <a:pt x="480060" y="1260158"/>
                  </a:moveTo>
                  <a:cubicBezTo>
                    <a:pt x="480060" y="1212533"/>
                    <a:pt x="480060" y="1169670"/>
                    <a:pt x="480060" y="1127760"/>
                  </a:cubicBezTo>
                  <a:cubicBezTo>
                    <a:pt x="480060" y="1091565"/>
                    <a:pt x="453390" y="1088708"/>
                    <a:pt x="427672" y="1090613"/>
                  </a:cubicBezTo>
                  <a:cubicBezTo>
                    <a:pt x="401002" y="1091565"/>
                    <a:pt x="364807" y="1082040"/>
                    <a:pt x="362902" y="1124903"/>
                  </a:cubicBezTo>
                  <a:cubicBezTo>
                    <a:pt x="360045" y="1169670"/>
                    <a:pt x="361950" y="1215390"/>
                    <a:pt x="361950" y="1261110"/>
                  </a:cubicBezTo>
                  <a:cubicBezTo>
                    <a:pt x="403860" y="1260158"/>
                    <a:pt x="439102" y="1260158"/>
                    <a:pt x="480060" y="1260158"/>
                  </a:cubicBezTo>
                  <a:close/>
                  <a:moveTo>
                    <a:pt x="481013" y="851535"/>
                  </a:moveTo>
                  <a:cubicBezTo>
                    <a:pt x="481013" y="802958"/>
                    <a:pt x="481013" y="760095"/>
                    <a:pt x="481013" y="717233"/>
                  </a:cubicBezTo>
                  <a:cubicBezTo>
                    <a:pt x="480060" y="680085"/>
                    <a:pt x="453390" y="680085"/>
                    <a:pt x="426720" y="681038"/>
                  </a:cubicBezTo>
                  <a:cubicBezTo>
                    <a:pt x="400050" y="682943"/>
                    <a:pt x="363855" y="669608"/>
                    <a:pt x="360997" y="714375"/>
                  </a:cubicBezTo>
                  <a:cubicBezTo>
                    <a:pt x="358140" y="760095"/>
                    <a:pt x="360045" y="804863"/>
                    <a:pt x="360045" y="850583"/>
                  </a:cubicBezTo>
                  <a:cubicBezTo>
                    <a:pt x="403860" y="851535"/>
                    <a:pt x="440055" y="851535"/>
                    <a:pt x="481013" y="851535"/>
                  </a:cubicBezTo>
                  <a:close/>
                  <a:moveTo>
                    <a:pt x="480060" y="441960"/>
                  </a:moveTo>
                  <a:cubicBezTo>
                    <a:pt x="480060" y="394335"/>
                    <a:pt x="480060" y="351473"/>
                    <a:pt x="480060" y="308610"/>
                  </a:cubicBezTo>
                  <a:cubicBezTo>
                    <a:pt x="480060" y="271463"/>
                    <a:pt x="453390" y="270510"/>
                    <a:pt x="426720" y="272415"/>
                  </a:cubicBezTo>
                  <a:cubicBezTo>
                    <a:pt x="400050" y="274320"/>
                    <a:pt x="363855" y="261938"/>
                    <a:pt x="361950" y="305753"/>
                  </a:cubicBezTo>
                  <a:cubicBezTo>
                    <a:pt x="359092" y="350520"/>
                    <a:pt x="360997" y="396240"/>
                    <a:pt x="360997" y="441008"/>
                  </a:cubicBezTo>
                  <a:cubicBezTo>
                    <a:pt x="403860" y="441960"/>
                    <a:pt x="439102" y="441960"/>
                    <a:pt x="480060" y="441960"/>
                  </a:cubicBezTo>
                  <a:close/>
                  <a:moveTo>
                    <a:pt x="360997" y="1054418"/>
                  </a:moveTo>
                  <a:cubicBezTo>
                    <a:pt x="403860" y="1054418"/>
                    <a:pt x="441007" y="1054418"/>
                    <a:pt x="481013" y="1054418"/>
                  </a:cubicBezTo>
                  <a:cubicBezTo>
                    <a:pt x="481013" y="1009650"/>
                    <a:pt x="481013" y="967740"/>
                    <a:pt x="481013" y="926783"/>
                  </a:cubicBezTo>
                  <a:cubicBezTo>
                    <a:pt x="481013" y="881063"/>
                    <a:pt x="449580" y="884873"/>
                    <a:pt x="418147" y="883920"/>
                  </a:cubicBezTo>
                  <a:cubicBezTo>
                    <a:pt x="385763" y="882968"/>
                    <a:pt x="360045" y="886778"/>
                    <a:pt x="360997" y="927735"/>
                  </a:cubicBezTo>
                  <a:cubicBezTo>
                    <a:pt x="361950" y="968693"/>
                    <a:pt x="360997" y="1009650"/>
                    <a:pt x="360997" y="1054418"/>
                  </a:cubicBezTo>
                  <a:close/>
                  <a:moveTo>
                    <a:pt x="167640" y="647700"/>
                  </a:moveTo>
                  <a:cubicBezTo>
                    <a:pt x="167640" y="598170"/>
                    <a:pt x="167640" y="554355"/>
                    <a:pt x="167640" y="510540"/>
                  </a:cubicBezTo>
                  <a:cubicBezTo>
                    <a:pt x="167640" y="481013"/>
                    <a:pt x="147638" y="473393"/>
                    <a:pt x="122872" y="475298"/>
                  </a:cubicBezTo>
                  <a:cubicBezTo>
                    <a:pt x="97155" y="478155"/>
                    <a:pt x="59055" y="460058"/>
                    <a:pt x="54292" y="502920"/>
                  </a:cubicBezTo>
                  <a:cubicBezTo>
                    <a:pt x="49530" y="550545"/>
                    <a:pt x="53340" y="598170"/>
                    <a:pt x="53340" y="647700"/>
                  </a:cubicBezTo>
                  <a:cubicBezTo>
                    <a:pt x="94297" y="647700"/>
                    <a:pt x="128588" y="647700"/>
                    <a:pt x="167640" y="647700"/>
                  </a:cubicBezTo>
                  <a:close/>
                  <a:moveTo>
                    <a:pt x="322897" y="648653"/>
                  </a:moveTo>
                  <a:cubicBezTo>
                    <a:pt x="322897" y="600075"/>
                    <a:pt x="322897" y="556260"/>
                    <a:pt x="322897" y="512445"/>
                  </a:cubicBezTo>
                  <a:cubicBezTo>
                    <a:pt x="322897" y="480060"/>
                    <a:pt x="300990" y="473393"/>
                    <a:pt x="274320" y="476250"/>
                  </a:cubicBezTo>
                  <a:cubicBezTo>
                    <a:pt x="248602" y="478155"/>
                    <a:pt x="210502" y="463868"/>
                    <a:pt x="207645" y="507683"/>
                  </a:cubicBezTo>
                  <a:cubicBezTo>
                    <a:pt x="203835" y="554355"/>
                    <a:pt x="206692" y="601028"/>
                    <a:pt x="206692" y="649605"/>
                  </a:cubicBezTo>
                  <a:cubicBezTo>
                    <a:pt x="247650" y="648653"/>
                    <a:pt x="281940" y="648653"/>
                    <a:pt x="322897" y="648653"/>
                  </a:cubicBezTo>
                  <a:close/>
                  <a:moveTo>
                    <a:pt x="321945" y="238125"/>
                  </a:moveTo>
                  <a:cubicBezTo>
                    <a:pt x="321945" y="191453"/>
                    <a:pt x="323850" y="145733"/>
                    <a:pt x="321945" y="100013"/>
                  </a:cubicBezTo>
                  <a:cubicBezTo>
                    <a:pt x="320040" y="59055"/>
                    <a:pt x="287655" y="66675"/>
                    <a:pt x="261938" y="65723"/>
                  </a:cubicBezTo>
                  <a:cubicBezTo>
                    <a:pt x="235267" y="64770"/>
                    <a:pt x="208597" y="65723"/>
                    <a:pt x="208597" y="102870"/>
                  </a:cubicBezTo>
                  <a:cubicBezTo>
                    <a:pt x="208597" y="146685"/>
                    <a:pt x="208597" y="190500"/>
                    <a:pt x="208597" y="237173"/>
                  </a:cubicBezTo>
                  <a:cubicBezTo>
                    <a:pt x="246697" y="238125"/>
                    <a:pt x="281940" y="238125"/>
                    <a:pt x="321945" y="238125"/>
                  </a:cubicBezTo>
                  <a:close/>
                  <a:moveTo>
                    <a:pt x="167640" y="238125"/>
                  </a:moveTo>
                  <a:cubicBezTo>
                    <a:pt x="167640" y="190500"/>
                    <a:pt x="168592" y="144780"/>
                    <a:pt x="166688" y="100013"/>
                  </a:cubicBezTo>
                  <a:cubicBezTo>
                    <a:pt x="166688" y="89535"/>
                    <a:pt x="157163" y="76200"/>
                    <a:pt x="147638" y="71438"/>
                  </a:cubicBezTo>
                  <a:cubicBezTo>
                    <a:pt x="97155" y="45720"/>
                    <a:pt x="53340" y="72390"/>
                    <a:pt x="53340" y="127635"/>
                  </a:cubicBezTo>
                  <a:cubicBezTo>
                    <a:pt x="53340" y="163830"/>
                    <a:pt x="53340" y="200025"/>
                    <a:pt x="53340" y="238125"/>
                  </a:cubicBezTo>
                  <a:cubicBezTo>
                    <a:pt x="92392" y="238125"/>
                    <a:pt x="127635" y="238125"/>
                    <a:pt x="167640" y="238125"/>
                  </a:cubicBezTo>
                  <a:close/>
                  <a:moveTo>
                    <a:pt x="322897" y="441960"/>
                  </a:moveTo>
                  <a:cubicBezTo>
                    <a:pt x="322897" y="395288"/>
                    <a:pt x="324802" y="349568"/>
                    <a:pt x="321945" y="303848"/>
                  </a:cubicBezTo>
                  <a:cubicBezTo>
                    <a:pt x="319088" y="259080"/>
                    <a:pt x="280988" y="275273"/>
                    <a:pt x="255270" y="272415"/>
                  </a:cubicBezTo>
                  <a:cubicBezTo>
                    <a:pt x="230505" y="270510"/>
                    <a:pt x="206692" y="273368"/>
                    <a:pt x="206692" y="307658"/>
                  </a:cubicBezTo>
                  <a:cubicBezTo>
                    <a:pt x="206692" y="351473"/>
                    <a:pt x="206692" y="395288"/>
                    <a:pt x="206692" y="441008"/>
                  </a:cubicBezTo>
                  <a:cubicBezTo>
                    <a:pt x="247650" y="441960"/>
                    <a:pt x="282892" y="441960"/>
                    <a:pt x="322897" y="441960"/>
                  </a:cubicBezTo>
                  <a:close/>
                  <a:moveTo>
                    <a:pt x="206692" y="1055370"/>
                  </a:moveTo>
                  <a:cubicBezTo>
                    <a:pt x="248602" y="1055370"/>
                    <a:pt x="283845" y="1055370"/>
                    <a:pt x="322897" y="1055370"/>
                  </a:cubicBezTo>
                  <a:cubicBezTo>
                    <a:pt x="322897" y="1008698"/>
                    <a:pt x="323850" y="964883"/>
                    <a:pt x="322897" y="921068"/>
                  </a:cubicBezTo>
                  <a:cubicBezTo>
                    <a:pt x="320992" y="873443"/>
                    <a:pt x="283845" y="885825"/>
                    <a:pt x="256222" y="883920"/>
                  </a:cubicBezTo>
                  <a:cubicBezTo>
                    <a:pt x="227647" y="882015"/>
                    <a:pt x="205740" y="889635"/>
                    <a:pt x="206692" y="924878"/>
                  </a:cubicBezTo>
                  <a:cubicBezTo>
                    <a:pt x="206692" y="966788"/>
                    <a:pt x="206692" y="1009650"/>
                    <a:pt x="206692" y="1055370"/>
                  </a:cubicBezTo>
                  <a:close/>
                  <a:moveTo>
                    <a:pt x="167640" y="1056323"/>
                  </a:moveTo>
                  <a:cubicBezTo>
                    <a:pt x="167640" y="1008698"/>
                    <a:pt x="169545" y="963930"/>
                    <a:pt x="167640" y="918210"/>
                  </a:cubicBezTo>
                  <a:cubicBezTo>
                    <a:pt x="165735" y="877253"/>
                    <a:pt x="133350" y="884873"/>
                    <a:pt x="107632" y="884873"/>
                  </a:cubicBezTo>
                  <a:cubicBezTo>
                    <a:pt x="81915" y="883920"/>
                    <a:pt x="54292" y="881063"/>
                    <a:pt x="53340" y="919163"/>
                  </a:cubicBezTo>
                  <a:cubicBezTo>
                    <a:pt x="52388" y="963930"/>
                    <a:pt x="53340" y="1009650"/>
                    <a:pt x="53340" y="1056323"/>
                  </a:cubicBezTo>
                  <a:cubicBezTo>
                    <a:pt x="93345" y="1056323"/>
                    <a:pt x="128588" y="1056323"/>
                    <a:pt x="167640" y="1056323"/>
                  </a:cubicBezTo>
                  <a:close/>
                  <a:moveTo>
                    <a:pt x="167640" y="851535"/>
                  </a:moveTo>
                  <a:cubicBezTo>
                    <a:pt x="167640" y="803910"/>
                    <a:pt x="169545" y="758190"/>
                    <a:pt x="167640" y="712470"/>
                  </a:cubicBezTo>
                  <a:cubicBezTo>
                    <a:pt x="165735" y="672465"/>
                    <a:pt x="133350" y="682943"/>
                    <a:pt x="110490" y="681990"/>
                  </a:cubicBezTo>
                  <a:cubicBezTo>
                    <a:pt x="86677" y="681990"/>
                    <a:pt x="55245" y="672465"/>
                    <a:pt x="53340" y="712470"/>
                  </a:cubicBezTo>
                  <a:cubicBezTo>
                    <a:pt x="51435" y="758190"/>
                    <a:pt x="53340" y="802958"/>
                    <a:pt x="53340" y="851535"/>
                  </a:cubicBezTo>
                  <a:cubicBezTo>
                    <a:pt x="91440" y="851535"/>
                    <a:pt x="125730" y="851535"/>
                    <a:pt x="167640" y="851535"/>
                  </a:cubicBezTo>
                  <a:close/>
                  <a:moveTo>
                    <a:pt x="322897" y="851535"/>
                  </a:moveTo>
                  <a:cubicBezTo>
                    <a:pt x="322897" y="802958"/>
                    <a:pt x="324802" y="759143"/>
                    <a:pt x="321945" y="715328"/>
                  </a:cubicBezTo>
                  <a:cubicBezTo>
                    <a:pt x="319088" y="666750"/>
                    <a:pt x="279082" y="683895"/>
                    <a:pt x="252413" y="681990"/>
                  </a:cubicBezTo>
                  <a:cubicBezTo>
                    <a:pt x="226695" y="679133"/>
                    <a:pt x="204788" y="684848"/>
                    <a:pt x="204788" y="719138"/>
                  </a:cubicBezTo>
                  <a:cubicBezTo>
                    <a:pt x="205740" y="762953"/>
                    <a:pt x="204788" y="806768"/>
                    <a:pt x="204788" y="852488"/>
                  </a:cubicBezTo>
                  <a:cubicBezTo>
                    <a:pt x="246697" y="851535"/>
                    <a:pt x="280988" y="851535"/>
                    <a:pt x="322897" y="851535"/>
                  </a:cubicBezTo>
                  <a:close/>
                  <a:moveTo>
                    <a:pt x="167640" y="441960"/>
                  </a:moveTo>
                  <a:cubicBezTo>
                    <a:pt x="167640" y="395288"/>
                    <a:pt x="167640" y="351473"/>
                    <a:pt x="167640" y="307658"/>
                  </a:cubicBezTo>
                  <a:cubicBezTo>
                    <a:pt x="167640" y="268605"/>
                    <a:pt x="138113" y="272415"/>
                    <a:pt x="113347" y="273368"/>
                  </a:cubicBezTo>
                  <a:cubicBezTo>
                    <a:pt x="88582" y="274320"/>
                    <a:pt x="54292" y="261938"/>
                    <a:pt x="52388" y="304800"/>
                  </a:cubicBezTo>
                  <a:cubicBezTo>
                    <a:pt x="50482" y="349568"/>
                    <a:pt x="52388" y="395288"/>
                    <a:pt x="52388" y="441960"/>
                  </a:cubicBezTo>
                  <a:cubicBezTo>
                    <a:pt x="92392" y="441960"/>
                    <a:pt x="126682" y="441960"/>
                    <a:pt x="167640" y="441960"/>
                  </a:cubicBezTo>
                  <a:close/>
                  <a:moveTo>
                    <a:pt x="321945" y="1259205"/>
                  </a:moveTo>
                  <a:cubicBezTo>
                    <a:pt x="321945" y="1213485"/>
                    <a:pt x="321945" y="1169670"/>
                    <a:pt x="321945" y="1125855"/>
                  </a:cubicBezTo>
                  <a:cubicBezTo>
                    <a:pt x="321945" y="1084898"/>
                    <a:pt x="290513" y="1088708"/>
                    <a:pt x="264795" y="1089660"/>
                  </a:cubicBezTo>
                  <a:cubicBezTo>
                    <a:pt x="239077" y="1089660"/>
                    <a:pt x="207645" y="1084898"/>
                    <a:pt x="207645" y="1125855"/>
                  </a:cubicBezTo>
                  <a:cubicBezTo>
                    <a:pt x="207645" y="1169670"/>
                    <a:pt x="207645" y="1213485"/>
                    <a:pt x="207645" y="1259205"/>
                  </a:cubicBezTo>
                  <a:cubicBezTo>
                    <a:pt x="246697" y="1259205"/>
                    <a:pt x="280988" y="1259205"/>
                    <a:pt x="321945" y="1259205"/>
                  </a:cubicBezTo>
                  <a:close/>
                  <a:moveTo>
                    <a:pt x="53340" y="1258253"/>
                  </a:moveTo>
                  <a:cubicBezTo>
                    <a:pt x="92392" y="1258253"/>
                    <a:pt x="128588" y="1258253"/>
                    <a:pt x="167640" y="1258253"/>
                  </a:cubicBezTo>
                  <a:cubicBezTo>
                    <a:pt x="167640" y="1214438"/>
                    <a:pt x="166688" y="1173480"/>
                    <a:pt x="167640" y="1132523"/>
                  </a:cubicBezTo>
                  <a:cubicBezTo>
                    <a:pt x="169545" y="1088708"/>
                    <a:pt x="140017" y="1089660"/>
                    <a:pt x="110490" y="1090613"/>
                  </a:cubicBezTo>
                  <a:cubicBezTo>
                    <a:pt x="81915" y="1090613"/>
                    <a:pt x="50482" y="1086803"/>
                    <a:pt x="52388" y="1131570"/>
                  </a:cubicBezTo>
                  <a:cubicBezTo>
                    <a:pt x="54292" y="1172528"/>
                    <a:pt x="53340" y="1213485"/>
                    <a:pt x="53340" y="1258253"/>
                  </a:cubicBezTo>
                  <a:close/>
                  <a:moveTo>
                    <a:pt x="361950" y="1459230"/>
                  </a:moveTo>
                  <a:cubicBezTo>
                    <a:pt x="405765" y="1459230"/>
                    <a:pt x="441007" y="1459230"/>
                    <a:pt x="480060" y="1459230"/>
                  </a:cubicBezTo>
                  <a:cubicBezTo>
                    <a:pt x="480060" y="1415415"/>
                    <a:pt x="480060" y="1373505"/>
                    <a:pt x="480060" y="1332548"/>
                  </a:cubicBezTo>
                  <a:cubicBezTo>
                    <a:pt x="480060" y="1300163"/>
                    <a:pt x="460057" y="1291590"/>
                    <a:pt x="433388" y="1294448"/>
                  </a:cubicBezTo>
                  <a:cubicBezTo>
                    <a:pt x="405765" y="1296353"/>
                    <a:pt x="366713" y="1282065"/>
                    <a:pt x="363855" y="1328738"/>
                  </a:cubicBezTo>
                  <a:cubicBezTo>
                    <a:pt x="360045" y="1371600"/>
                    <a:pt x="361950" y="1414463"/>
                    <a:pt x="361950" y="1459230"/>
                  </a:cubicBezTo>
                  <a:close/>
                  <a:moveTo>
                    <a:pt x="55245" y="1459230"/>
                  </a:moveTo>
                  <a:cubicBezTo>
                    <a:pt x="96202" y="1459230"/>
                    <a:pt x="129540" y="1459230"/>
                    <a:pt x="167640" y="1459230"/>
                  </a:cubicBezTo>
                  <a:cubicBezTo>
                    <a:pt x="167640" y="1413510"/>
                    <a:pt x="168592" y="1370648"/>
                    <a:pt x="167640" y="1328738"/>
                  </a:cubicBezTo>
                  <a:cubicBezTo>
                    <a:pt x="165735" y="1283018"/>
                    <a:pt x="129540" y="1296353"/>
                    <a:pt x="102870" y="1294448"/>
                  </a:cubicBezTo>
                  <a:cubicBezTo>
                    <a:pt x="77152" y="1292543"/>
                    <a:pt x="54292" y="1295400"/>
                    <a:pt x="55245" y="1330643"/>
                  </a:cubicBezTo>
                  <a:cubicBezTo>
                    <a:pt x="55245" y="1371600"/>
                    <a:pt x="55245" y="1413510"/>
                    <a:pt x="55245" y="145923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4" name="Google Shape;1044;g1cd0e02b9ad_3_76"/>
            <p:cNvSpPr/>
            <p:nvPr/>
          </p:nvSpPr>
          <p:spPr>
            <a:xfrm>
              <a:off x="5785961" y="2043113"/>
              <a:ext cx="457200" cy="714375"/>
            </a:xfrm>
            <a:custGeom>
              <a:avLst/>
              <a:gdLst/>
              <a:ahLst/>
              <a:cxnLst/>
              <a:rect l="l" t="t" r="r" b="b"/>
              <a:pathLst>
                <a:path w="457200" h="714375" extrusionOk="0">
                  <a:moveTo>
                    <a:pt x="257665" y="320992"/>
                  </a:moveTo>
                  <a:cubicBezTo>
                    <a:pt x="329103" y="350520"/>
                    <a:pt x="365298" y="404813"/>
                    <a:pt x="375775" y="477203"/>
                  </a:cubicBezTo>
                  <a:cubicBezTo>
                    <a:pt x="457690" y="509588"/>
                    <a:pt x="463405" y="518160"/>
                    <a:pt x="463405" y="608648"/>
                  </a:cubicBezTo>
                  <a:cubicBezTo>
                    <a:pt x="463405" y="644843"/>
                    <a:pt x="463405" y="681038"/>
                    <a:pt x="463405" y="721043"/>
                  </a:cubicBezTo>
                  <a:cubicBezTo>
                    <a:pt x="309100" y="721043"/>
                    <a:pt x="157653" y="721043"/>
                    <a:pt x="1443" y="721043"/>
                  </a:cubicBezTo>
                  <a:cubicBezTo>
                    <a:pt x="1443" y="663893"/>
                    <a:pt x="-2367" y="605790"/>
                    <a:pt x="2395" y="548640"/>
                  </a:cubicBezTo>
                  <a:cubicBezTo>
                    <a:pt x="6205" y="504825"/>
                    <a:pt x="41448" y="486728"/>
                    <a:pt x="83358" y="483870"/>
                  </a:cubicBezTo>
                  <a:cubicBezTo>
                    <a:pt x="98598" y="417195"/>
                    <a:pt x="122410" y="359092"/>
                    <a:pt x="188133" y="327660"/>
                  </a:cubicBezTo>
                  <a:cubicBezTo>
                    <a:pt x="197658" y="322898"/>
                    <a:pt x="202420" y="301942"/>
                    <a:pt x="202420" y="287655"/>
                  </a:cubicBezTo>
                  <a:cubicBezTo>
                    <a:pt x="204325" y="216217"/>
                    <a:pt x="203373" y="144780"/>
                    <a:pt x="203373" y="73343"/>
                  </a:cubicBezTo>
                  <a:cubicBezTo>
                    <a:pt x="203373" y="61913"/>
                    <a:pt x="199563" y="49530"/>
                    <a:pt x="204325" y="40005"/>
                  </a:cubicBezTo>
                  <a:cubicBezTo>
                    <a:pt x="211945" y="25718"/>
                    <a:pt x="223375" y="13335"/>
                    <a:pt x="233853" y="0"/>
                  </a:cubicBezTo>
                  <a:cubicBezTo>
                    <a:pt x="241473" y="13335"/>
                    <a:pt x="255760" y="26670"/>
                    <a:pt x="256713" y="40005"/>
                  </a:cubicBezTo>
                  <a:cubicBezTo>
                    <a:pt x="258618" y="109538"/>
                    <a:pt x="257665" y="179070"/>
                    <a:pt x="257665" y="249555"/>
                  </a:cubicBezTo>
                  <a:cubicBezTo>
                    <a:pt x="257665" y="272415"/>
                    <a:pt x="257665" y="294323"/>
                    <a:pt x="257665" y="320992"/>
                  </a:cubicBezTo>
                  <a:close/>
                  <a:moveTo>
                    <a:pt x="301480" y="674370"/>
                  </a:moveTo>
                  <a:cubicBezTo>
                    <a:pt x="301480" y="635318"/>
                    <a:pt x="301480" y="600075"/>
                    <a:pt x="301480" y="566738"/>
                  </a:cubicBezTo>
                  <a:cubicBezTo>
                    <a:pt x="250998" y="566738"/>
                    <a:pt x="204325" y="566738"/>
                    <a:pt x="157653" y="566738"/>
                  </a:cubicBezTo>
                  <a:cubicBezTo>
                    <a:pt x="157653" y="604838"/>
                    <a:pt x="157653" y="638175"/>
                    <a:pt x="157653" y="674370"/>
                  </a:cubicBezTo>
                  <a:cubicBezTo>
                    <a:pt x="206230" y="674370"/>
                    <a:pt x="251950" y="674370"/>
                    <a:pt x="301480" y="674370"/>
                  </a:cubicBezTo>
                  <a:close/>
                  <a:moveTo>
                    <a:pt x="329103" y="564833"/>
                  </a:moveTo>
                  <a:cubicBezTo>
                    <a:pt x="329103" y="603885"/>
                    <a:pt x="329103" y="639128"/>
                    <a:pt x="329103" y="673418"/>
                  </a:cubicBezTo>
                  <a:cubicBezTo>
                    <a:pt x="355773" y="673418"/>
                    <a:pt x="378633" y="673418"/>
                    <a:pt x="402445" y="673418"/>
                  </a:cubicBezTo>
                  <a:cubicBezTo>
                    <a:pt x="402445" y="636270"/>
                    <a:pt x="402445" y="601028"/>
                    <a:pt x="402445" y="564833"/>
                  </a:cubicBezTo>
                  <a:cubicBezTo>
                    <a:pt x="376728" y="564833"/>
                    <a:pt x="354820" y="564833"/>
                    <a:pt x="329103" y="564833"/>
                  </a:cubicBezTo>
                  <a:close/>
                  <a:moveTo>
                    <a:pt x="61450" y="564833"/>
                  </a:moveTo>
                  <a:cubicBezTo>
                    <a:pt x="61450" y="603885"/>
                    <a:pt x="61450" y="639128"/>
                    <a:pt x="61450" y="673418"/>
                  </a:cubicBezTo>
                  <a:cubicBezTo>
                    <a:pt x="87168" y="673418"/>
                    <a:pt x="110028" y="673418"/>
                    <a:pt x="131935" y="673418"/>
                  </a:cubicBezTo>
                  <a:cubicBezTo>
                    <a:pt x="131935" y="635318"/>
                    <a:pt x="131935" y="601028"/>
                    <a:pt x="131935" y="564833"/>
                  </a:cubicBezTo>
                  <a:cubicBezTo>
                    <a:pt x="107170" y="564833"/>
                    <a:pt x="86215" y="564833"/>
                    <a:pt x="61450" y="564833"/>
                  </a:cubicBezTo>
                  <a:close/>
                  <a:moveTo>
                    <a:pt x="298623" y="541020"/>
                  </a:moveTo>
                  <a:cubicBezTo>
                    <a:pt x="300528" y="535305"/>
                    <a:pt x="303385" y="530543"/>
                    <a:pt x="305290" y="524828"/>
                  </a:cubicBezTo>
                  <a:cubicBezTo>
                    <a:pt x="273858" y="487680"/>
                    <a:pt x="225280" y="516255"/>
                    <a:pt x="186228" y="509588"/>
                  </a:cubicBezTo>
                  <a:cubicBezTo>
                    <a:pt x="175750" y="507683"/>
                    <a:pt x="163368" y="521017"/>
                    <a:pt x="151938" y="527685"/>
                  </a:cubicBezTo>
                  <a:cubicBezTo>
                    <a:pt x="153843" y="532448"/>
                    <a:pt x="155748" y="536258"/>
                    <a:pt x="158605" y="541020"/>
                  </a:cubicBezTo>
                  <a:cubicBezTo>
                    <a:pt x="205278" y="541020"/>
                    <a:pt x="251950" y="541020"/>
                    <a:pt x="298623" y="541020"/>
                  </a:cubicBezTo>
                  <a:close/>
                  <a:moveTo>
                    <a:pt x="319578" y="539115"/>
                  </a:moveTo>
                  <a:cubicBezTo>
                    <a:pt x="353868" y="539115"/>
                    <a:pt x="376728" y="539115"/>
                    <a:pt x="398635" y="539115"/>
                  </a:cubicBezTo>
                  <a:cubicBezTo>
                    <a:pt x="399588" y="534353"/>
                    <a:pt x="400540" y="529590"/>
                    <a:pt x="401493" y="524828"/>
                  </a:cubicBezTo>
                  <a:cubicBezTo>
                    <a:pt x="381490" y="520065"/>
                    <a:pt x="361488" y="512445"/>
                    <a:pt x="340533" y="510540"/>
                  </a:cubicBezTo>
                  <a:cubicBezTo>
                    <a:pt x="334818" y="509588"/>
                    <a:pt x="328150" y="525780"/>
                    <a:pt x="319578" y="539115"/>
                  </a:cubicBezTo>
                  <a:close/>
                  <a:moveTo>
                    <a:pt x="59545" y="525780"/>
                  </a:moveTo>
                  <a:cubicBezTo>
                    <a:pt x="60498" y="530543"/>
                    <a:pt x="62403" y="535305"/>
                    <a:pt x="63355" y="540068"/>
                  </a:cubicBezTo>
                  <a:cubicBezTo>
                    <a:pt x="86215" y="540068"/>
                    <a:pt x="109075" y="540068"/>
                    <a:pt x="141460" y="540068"/>
                  </a:cubicBezTo>
                  <a:cubicBezTo>
                    <a:pt x="130983" y="525780"/>
                    <a:pt x="124315" y="509588"/>
                    <a:pt x="119553" y="510540"/>
                  </a:cubicBezTo>
                  <a:cubicBezTo>
                    <a:pt x="99550" y="512445"/>
                    <a:pt x="79548" y="520065"/>
                    <a:pt x="59545" y="52578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5" name="Google Shape;1045;g1cd0e02b9ad_3_76"/>
            <p:cNvSpPr/>
            <p:nvPr/>
          </p:nvSpPr>
          <p:spPr>
            <a:xfrm>
              <a:off x="5726496" y="2777490"/>
              <a:ext cx="576453" cy="104775"/>
            </a:xfrm>
            <a:custGeom>
              <a:avLst/>
              <a:gdLst/>
              <a:ahLst/>
              <a:cxnLst/>
              <a:rect l="l" t="t" r="r" b="b"/>
              <a:pathLst>
                <a:path w="647700" h="104775" extrusionOk="0">
                  <a:moveTo>
                    <a:pt x="320040" y="111443"/>
                  </a:moveTo>
                  <a:cubicBezTo>
                    <a:pt x="232410" y="111443"/>
                    <a:pt x="145732" y="111443"/>
                    <a:pt x="58102" y="111443"/>
                  </a:cubicBezTo>
                  <a:cubicBezTo>
                    <a:pt x="23813" y="111443"/>
                    <a:pt x="0" y="105727"/>
                    <a:pt x="0" y="62865"/>
                  </a:cubicBezTo>
                  <a:cubicBezTo>
                    <a:pt x="0" y="21907"/>
                    <a:pt x="9525" y="0"/>
                    <a:pt x="55245" y="0"/>
                  </a:cubicBezTo>
                  <a:cubicBezTo>
                    <a:pt x="236220" y="952"/>
                    <a:pt x="417195" y="952"/>
                    <a:pt x="598170" y="0"/>
                  </a:cubicBezTo>
                  <a:cubicBezTo>
                    <a:pt x="638175" y="0"/>
                    <a:pt x="656272" y="16193"/>
                    <a:pt x="655320" y="56198"/>
                  </a:cubicBezTo>
                  <a:cubicBezTo>
                    <a:pt x="655320" y="97155"/>
                    <a:pt x="637222" y="112395"/>
                    <a:pt x="596265" y="111443"/>
                  </a:cubicBezTo>
                  <a:cubicBezTo>
                    <a:pt x="503872" y="110490"/>
                    <a:pt x="412432" y="111443"/>
                    <a:pt x="320040" y="1114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46" name="Google Shape;1046;g1cd0e02b9ad_3_76"/>
          <p:cNvGrpSpPr/>
          <p:nvPr/>
        </p:nvGrpSpPr>
        <p:grpSpPr>
          <a:xfrm>
            <a:off x="11639862" y="5411484"/>
            <a:ext cx="218694" cy="1357249"/>
            <a:chOff x="9123998" y="1729740"/>
            <a:chExt cx="476250" cy="3561398"/>
          </a:xfrm>
        </p:grpSpPr>
        <p:sp>
          <p:nvSpPr>
            <p:cNvPr id="1047" name="Google Shape;1047;g1cd0e02b9ad_3_76"/>
            <p:cNvSpPr/>
            <p:nvPr/>
          </p:nvSpPr>
          <p:spPr>
            <a:xfrm>
              <a:off x="9143048" y="3605213"/>
              <a:ext cx="438150" cy="1685925"/>
            </a:xfrm>
            <a:custGeom>
              <a:avLst/>
              <a:gdLst/>
              <a:ahLst/>
              <a:cxnLst/>
              <a:rect l="l" t="t" r="r" b="b"/>
              <a:pathLst>
                <a:path w="438150" h="1685925" extrusionOk="0">
                  <a:moveTo>
                    <a:pt x="0" y="0"/>
                  </a:moveTo>
                  <a:cubicBezTo>
                    <a:pt x="148590" y="0"/>
                    <a:pt x="294322" y="0"/>
                    <a:pt x="441960" y="0"/>
                  </a:cubicBezTo>
                  <a:cubicBezTo>
                    <a:pt x="441960" y="563880"/>
                    <a:pt x="441960" y="1124903"/>
                    <a:pt x="441960" y="1689735"/>
                  </a:cubicBezTo>
                  <a:cubicBezTo>
                    <a:pt x="296227" y="1689735"/>
                    <a:pt x="149543" y="1689735"/>
                    <a:pt x="0" y="1689735"/>
                  </a:cubicBezTo>
                  <a:cubicBezTo>
                    <a:pt x="0" y="1128713"/>
                    <a:pt x="0" y="566738"/>
                    <a:pt x="0" y="0"/>
                  </a:cubicBezTo>
                  <a:close/>
                  <a:moveTo>
                    <a:pt x="270510" y="204788"/>
                  </a:moveTo>
                  <a:cubicBezTo>
                    <a:pt x="234315" y="204788"/>
                    <a:pt x="202882" y="204788"/>
                    <a:pt x="171450" y="204788"/>
                  </a:cubicBezTo>
                  <a:cubicBezTo>
                    <a:pt x="171450" y="240030"/>
                    <a:pt x="171450" y="271463"/>
                    <a:pt x="171450" y="304800"/>
                  </a:cubicBezTo>
                  <a:cubicBezTo>
                    <a:pt x="204788" y="304800"/>
                    <a:pt x="237172" y="304800"/>
                    <a:pt x="270510" y="304800"/>
                  </a:cubicBezTo>
                  <a:cubicBezTo>
                    <a:pt x="270510" y="270510"/>
                    <a:pt x="270510" y="239078"/>
                    <a:pt x="270510" y="204788"/>
                  </a:cubicBezTo>
                  <a:close/>
                  <a:moveTo>
                    <a:pt x="397193" y="305753"/>
                  </a:moveTo>
                  <a:cubicBezTo>
                    <a:pt x="397193" y="268605"/>
                    <a:pt x="397193" y="236220"/>
                    <a:pt x="397193" y="203835"/>
                  </a:cubicBezTo>
                  <a:cubicBezTo>
                    <a:pt x="362902" y="203835"/>
                    <a:pt x="332422" y="203835"/>
                    <a:pt x="300990" y="203835"/>
                  </a:cubicBezTo>
                  <a:cubicBezTo>
                    <a:pt x="300990" y="239078"/>
                    <a:pt x="300990" y="271463"/>
                    <a:pt x="300990" y="305753"/>
                  </a:cubicBezTo>
                  <a:cubicBezTo>
                    <a:pt x="333375" y="305753"/>
                    <a:pt x="361950" y="305753"/>
                    <a:pt x="397193" y="305753"/>
                  </a:cubicBezTo>
                  <a:close/>
                  <a:moveTo>
                    <a:pt x="46672" y="302895"/>
                  </a:moveTo>
                  <a:cubicBezTo>
                    <a:pt x="80963" y="302895"/>
                    <a:pt x="113347" y="302895"/>
                    <a:pt x="143827" y="302895"/>
                  </a:cubicBezTo>
                  <a:cubicBezTo>
                    <a:pt x="143827" y="267653"/>
                    <a:pt x="143827" y="236220"/>
                    <a:pt x="143827" y="202883"/>
                  </a:cubicBezTo>
                  <a:cubicBezTo>
                    <a:pt x="110490" y="202883"/>
                    <a:pt x="80010" y="202883"/>
                    <a:pt x="46672" y="202883"/>
                  </a:cubicBezTo>
                  <a:cubicBezTo>
                    <a:pt x="46672" y="238125"/>
                    <a:pt x="46672" y="270510"/>
                    <a:pt x="46672" y="302895"/>
                  </a:cubicBezTo>
                  <a:close/>
                  <a:moveTo>
                    <a:pt x="269557" y="583882"/>
                  </a:moveTo>
                  <a:cubicBezTo>
                    <a:pt x="269557" y="548640"/>
                    <a:pt x="269557" y="517207"/>
                    <a:pt x="269557" y="486728"/>
                  </a:cubicBezTo>
                  <a:cubicBezTo>
                    <a:pt x="236220" y="486728"/>
                    <a:pt x="204788" y="486728"/>
                    <a:pt x="174307" y="486728"/>
                  </a:cubicBezTo>
                  <a:cubicBezTo>
                    <a:pt x="174307" y="521018"/>
                    <a:pt x="174307" y="551497"/>
                    <a:pt x="174307" y="583882"/>
                  </a:cubicBezTo>
                  <a:cubicBezTo>
                    <a:pt x="205740" y="583882"/>
                    <a:pt x="235268" y="583882"/>
                    <a:pt x="269557" y="583882"/>
                  </a:cubicBezTo>
                  <a:close/>
                  <a:moveTo>
                    <a:pt x="142875" y="441960"/>
                  </a:moveTo>
                  <a:cubicBezTo>
                    <a:pt x="142875" y="407670"/>
                    <a:pt x="142875" y="376238"/>
                    <a:pt x="142875" y="344805"/>
                  </a:cubicBezTo>
                  <a:cubicBezTo>
                    <a:pt x="108585" y="344805"/>
                    <a:pt x="78105" y="344805"/>
                    <a:pt x="47625" y="344805"/>
                  </a:cubicBezTo>
                  <a:cubicBezTo>
                    <a:pt x="47625" y="378142"/>
                    <a:pt x="47625" y="409575"/>
                    <a:pt x="47625" y="441960"/>
                  </a:cubicBezTo>
                  <a:cubicBezTo>
                    <a:pt x="80963" y="441960"/>
                    <a:pt x="111443" y="441960"/>
                    <a:pt x="142875" y="441960"/>
                  </a:cubicBezTo>
                  <a:close/>
                  <a:moveTo>
                    <a:pt x="270510" y="344805"/>
                  </a:moveTo>
                  <a:cubicBezTo>
                    <a:pt x="235268" y="344805"/>
                    <a:pt x="203835" y="344805"/>
                    <a:pt x="172402" y="344805"/>
                  </a:cubicBezTo>
                  <a:cubicBezTo>
                    <a:pt x="172402" y="378142"/>
                    <a:pt x="172402" y="409575"/>
                    <a:pt x="172402" y="441007"/>
                  </a:cubicBezTo>
                  <a:cubicBezTo>
                    <a:pt x="206693" y="441007"/>
                    <a:pt x="238125" y="441007"/>
                    <a:pt x="270510" y="441007"/>
                  </a:cubicBezTo>
                  <a:cubicBezTo>
                    <a:pt x="270510" y="407670"/>
                    <a:pt x="270510" y="378142"/>
                    <a:pt x="270510" y="344805"/>
                  </a:cubicBezTo>
                  <a:close/>
                  <a:moveTo>
                    <a:pt x="144780" y="65722"/>
                  </a:moveTo>
                  <a:cubicBezTo>
                    <a:pt x="109538" y="65722"/>
                    <a:pt x="78105" y="65722"/>
                    <a:pt x="47625" y="65722"/>
                  </a:cubicBezTo>
                  <a:cubicBezTo>
                    <a:pt x="47625" y="100965"/>
                    <a:pt x="47625" y="132397"/>
                    <a:pt x="47625" y="164783"/>
                  </a:cubicBezTo>
                  <a:cubicBezTo>
                    <a:pt x="81915" y="164783"/>
                    <a:pt x="112395" y="164783"/>
                    <a:pt x="144780" y="164783"/>
                  </a:cubicBezTo>
                  <a:cubicBezTo>
                    <a:pt x="144780" y="131445"/>
                    <a:pt x="144780" y="100965"/>
                    <a:pt x="144780" y="65722"/>
                  </a:cubicBezTo>
                  <a:close/>
                  <a:moveTo>
                    <a:pt x="270510" y="66675"/>
                  </a:moveTo>
                  <a:cubicBezTo>
                    <a:pt x="234315" y="66675"/>
                    <a:pt x="203835" y="66675"/>
                    <a:pt x="173355" y="66675"/>
                  </a:cubicBezTo>
                  <a:cubicBezTo>
                    <a:pt x="173355" y="101917"/>
                    <a:pt x="173355" y="134303"/>
                    <a:pt x="173355" y="165735"/>
                  </a:cubicBezTo>
                  <a:cubicBezTo>
                    <a:pt x="207645" y="165735"/>
                    <a:pt x="239077" y="165735"/>
                    <a:pt x="270510" y="165735"/>
                  </a:cubicBezTo>
                  <a:cubicBezTo>
                    <a:pt x="270510" y="130492"/>
                    <a:pt x="270510" y="100013"/>
                    <a:pt x="270510" y="66675"/>
                  </a:cubicBezTo>
                  <a:close/>
                  <a:moveTo>
                    <a:pt x="397193" y="66675"/>
                  </a:moveTo>
                  <a:cubicBezTo>
                    <a:pt x="361950" y="66675"/>
                    <a:pt x="330518" y="66675"/>
                    <a:pt x="300038" y="66675"/>
                  </a:cubicBezTo>
                  <a:cubicBezTo>
                    <a:pt x="300038" y="101917"/>
                    <a:pt x="300038" y="132397"/>
                    <a:pt x="300038" y="164783"/>
                  </a:cubicBezTo>
                  <a:cubicBezTo>
                    <a:pt x="333375" y="164783"/>
                    <a:pt x="363855" y="164783"/>
                    <a:pt x="397193" y="164783"/>
                  </a:cubicBezTo>
                  <a:cubicBezTo>
                    <a:pt x="397193" y="131445"/>
                    <a:pt x="397193" y="100965"/>
                    <a:pt x="397193" y="66675"/>
                  </a:cubicBezTo>
                  <a:close/>
                  <a:moveTo>
                    <a:pt x="300990" y="344805"/>
                  </a:moveTo>
                  <a:cubicBezTo>
                    <a:pt x="300990" y="379095"/>
                    <a:pt x="300990" y="410528"/>
                    <a:pt x="300990" y="442913"/>
                  </a:cubicBezTo>
                  <a:cubicBezTo>
                    <a:pt x="335280" y="442913"/>
                    <a:pt x="365760" y="442913"/>
                    <a:pt x="397193" y="442913"/>
                  </a:cubicBezTo>
                  <a:cubicBezTo>
                    <a:pt x="397193" y="409575"/>
                    <a:pt x="397193" y="378142"/>
                    <a:pt x="397193" y="344805"/>
                  </a:cubicBezTo>
                  <a:cubicBezTo>
                    <a:pt x="364807" y="344805"/>
                    <a:pt x="333375" y="344805"/>
                    <a:pt x="300990" y="344805"/>
                  </a:cubicBezTo>
                  <a:close/>
                  <a:moveTo>
                    <a:pt x="301943" y="485775"/>
                  </a:moveTo>
                  <a:cubicBezTo>
                    <a:pt x="301943" y="519113"/>
                    <a:pt x="301943" y="550545"/>
                    <a:pt x="301943" y="582930"/>
                  </a:cubicBezTo>
                  <a:cubicBezTo>
                    <a:pt x="334327" y="582930"/>
                    <a:pt x="363855" y="582930"/>
                    <a:pt x="395288" y="582930"/>
                  </a:cubicBezTo>
                  <a:cubicBezTo>
                    <a:pt x="395288" y="549593"/>
                    <a:pt x="395288" y="518160"/>
                    <a:pt x="395288" y="485775"/>
                  </a:cubicBezTo>
                  <a:cubicBezTo>
                    <a:pt x="363855" y="485775"/>
                    <a:pt x="334327" y="485775"/>
                    <a:pt x="301943" y="485775"/>
                  </a:cubicBezTo>
                  <a:close/>
                  <a:moveTo>
                    <a:pt x="142875" y="583882"/>
                  </a:moveTo>
                  <a:cubicBezTo>
                    <a:pt x="142875" y="547688"/>
                    <a:pt x="142875" y="517207"/>
                    <a:pt x="142875" y="486728"/>
                  </a:cubicBezTo>
                  <a:cubicBezTo>
                    <a:pt x="108585" y="486728"/>
                    <a:pt x="78105" y="486728"/>
                    <a:pt x="48577" y="486728"/>
                  </a:cubicBezTo>
                  <a:cubicBezTo>
                    <a:pt x="48577" y="521018"/>
                    <a:pt x="48577" y="551497"/>
                    <a:pt x="48577" y="583882"/>
                  </a:cubicBezTo>
                  <a:cubicBezTo>
                    <a:pt x="81915" y="583882"/>
                    <a:pt x="111443" y="583882"/>
                    <a:pt x="142875" y="583882"/>
                  </a:cubicBezTo>
                  <a:close/>
                  <a:moveTo>
                    <a:pt x="301943" y="719138"/>
                  </a:moveTo>
                  <a:cubicBezTo>
                    <a:pt x="337185" y="719138"/>
                    <a:pt x="375285" y="720090"/>
                    <a:pt x="395288" y="719138"/>
                  </a:cubicBezTo>
                  <a:cubicBezTo>
                    <a:pt x="395288" y="684847"/>
                    <a:pt x="395288" y="656272"/>
                    <a:pt x="395288" y="624840"/>
                  </a:cubicBezTo>
                  <a:cubicBezTo>
                    <a:pt x="362902" y="624840"/>
                    <a:pt x="332422" y="624840"/>
                    <a:pt x="301943" y="624840"/>
                  </a:cubicBezTo>
                  <a:cubicBezTo>
                    <a:pt x="301943" y="657225"/>
                    <a:pt x="301943" y="684847"/>
                    <a:pt x="301943" y="719138"/>
                  </a:cubicBezTo>
                  <a:close/>
                  <a:moveTo>
                    <a:pt x="269557" y="626745"/>
                  </a:moveTo>
                  <a:cubicBezTo>
                    <a:pt x="235268" y="626745"/>
                    <a:pt x="203835" y="626745"/>
                    <a:pt x="172402" y="626745"/>
                  </a:cubicBezTo>
                  <a:cubicBezTo>
                    <a:pt x="172402" y="659130"/>
                    <a:pt x="172402" y="691515"/>
                    <a:pt x="172402" y="721043"/>
                  </a:cubicBezTo>
                  <a:cubicBezTo>
                    <a:pt x="205740" y="723900"/>
                    <a:pt x="240982" y="721043"/>
                    <a:pt x="269557" y="721043"/>
                  </a:cubicBezTo>
                  <a:cubicBezTo>
                    <a:pt x="269557" y="686753"/>
                    <a:pt x="269557" y="659130"/>
                    <a:pt x="269557" y="626745"/>
                  </a:cubicBezTo>
                  <a:close/>
                  <a:moveTo>
                    <a:pt x="47625" y="720090"/>
                  </a:moveTo>
                  <a:cubicBezTo>
                    <a:pt x="88582" y="720090"/>
                    <a:pt x="114300" y="719138"/>
                    <a:pt x="142875" y="721043"/>
                  </a:cubicBezTo>
                  <a:cubicBezTo>
                    <a:pt x="142875" y="683895"/>
                    <a:pt x="143827" y="652463"/>
                    <a:pt x="143827" y="624840"/>
                  </a:cubicBezTo>
                  <a:cubicBezTo>
                    <a:pt x="110490" y="624840"/>
                    <a:pt x="80010" y="624840"/>
                    <a:pt x="47625" y="624840"/>
                  </a:cubicBezTo>
                  <a:cubicBezTo>
                    <a:pt x="47625" y="655320"/>
                    <a:pt x="47625" y="691515"/>
                    <a:pt x="47625" y="7200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8" name="Google Shape;1048;g1cd0e02b9ad_3_76"/>
            <p:cNvSpPr/>
            <p:nvPr/>
          </p:nvSpPr>
          <p:spPr>
            <a:xfrm>
              <a:off x="9138286" y="2463473"/>
              <a:ext cx="447675" cy="590550"/>
            </a:xfrm>
            <a:custGeom>
              <a:avLst/>
              <a:gdLst/>
              <a:ahLst/>
              <a:cxnLst/>
              <a:rect l="l" t="t" r="r" b="b"/>
              <a:pathLst>
                <a:path w="447675" h="590550" extrusionOk="0">
                  <a:moveTo>
                    <a:pt x="0" y="594052"/>
                  </a:moveTo>
                  <a:cubicBezTo>
                    <a:pt x="0" y="469274"/>
                    <a:pt x="0" y="348307"/>
                    <a:pt x="0" y="226387"/>
                  </a:cubicBezTo>
                  <a:cubicBezTo>
                    <a:pt x="0" y="52079"/>
                    <a:pt x="60007" y="-6976"/>
                    <a:pt x="237172" y="644"/>
                  </a:cubicBezTo>
                  <a:cubicBezTo>
                    <a:pt x="284797" y="2549"/>
                    <a:pt x="333375" y="16837"/>
                    <a:pt x="378142" y="34934"/>
                  </a:cubicBezTo>
                  <a:cubicBezTo>
                    <a:pt x="426720" y="54937"/>
                    <a:pt x="450532" y="94942"/>
                    <a:pt x="449580" y="151139"/>
                  </a:cubicBezTo>
                  <a:cubicBezTo>
                    <a:pt x="446722" y="285442"/>
                    <a:pt x="448627" y="420697"/>
                    <a:pt x="448627" y="554999"/>
                  </a:cubicBezTo>
                  <a:cubicBezTo>
                    <a:pt x="448627" y="567382"/>
                    <a:pt x="447675" y="579764"/>
                    <a:pt x="446722" y="594052"/>
                  </a:cubicBezTo>
                  <a:cubicBezTo>
                    <a:pt x="298132" y="594052"/>
                    <a:pt x="152400" y="594052"/>
                    <a:pt x="0" y="594052"/>
                  </a:cubicBezTo>
                  <a:close/>
                  <a:moveTo>
                    <a:pt x="61913" y="199717"/>
                  </a:moveTo>
                  <a:cubicBezTo>
                    <a:pt x="116205" y="199717"/>
                    <a:pt x="160972" y="199717"/>
                    <a:pt x="205740" y="199717"/>
                  </a:cubicBezTo>
                  <a:cubicBezTo>
                    <a:pt x="205740" y="154949"/>
                    <a:pt x="205740" y="114944"/>
                    <a:pt x="205740" y="72082"/>
                  </a:cubicBezTo>
                  <a:cubicBezTo>
                    <a:pt x="92392" y="72082"/>
                    <a:pt x="61913" y="111134"/>
                    <a:pt x="61913" y="199717"/>
                  </a:cubicBezTo>
                  <a:close/>
                  <a:moveTo>
                    <a:pt x="241935" y="487372"/>
                  </a:moveTo>
                  <a:cubicBezTo>
                    <a:pt x="291465" y="487372"/>
                    <a:pt x="335280" y="487372"/>
                    <a:pt x="381000" y="487372"/>
                  </a:cubicBezTo>
                  <a:cubicBezTo>
                    <a:pt x="381000" y="402599"/>
                    <a:pt x="381000" y="319732"/>
                    <a:pt x="381000" y="239722"/>
                  </a:cubicBezTo>
                  <a:cubicBezTo>
                    <a:pt x="332422" y="239722"/>
                    <a:pt x="286702" y="239722"/>
                    <a:pt x="241935" y="239722"/>
                  </a:cubicBezTo>
                  <a:cubicBezTo>
                    <a:pt x="241935" y="323542"/>
                    <a:pt x="241935" y="403552"/>
                    <a:pt x="241935" y="487372"/>
                  </a:cubicBezTo>
                  <a:close/>
                  <a:moveTo>
                    <a:pt x="205740" y="239722"/>
                  </a:moveTo>
                  <a:cubicBezTo>
                    <a:pt x="157163" y="239722"/>
                    <a:pt x="113347" y="239722"/>
                    <a:pt x="70485" y="239722"/>
                  </a:cubicBezTo>
                  <a:cubicBezTo>
                    <a:pt x="70485" y="323542"/>
                    <a:pt x="70485" y="405457"/>
                    <a:pt x="70485" y="487372"/>
                  </a:cubicBezTo>
                  <a:cubicBezTo>
                    <a:pt x="117157" y="487372"/>
                    <a:pt x="160020" y="487372"/>
                    <a:pt x="205740" y="487372"/>
                  </a:cubicBezTo>
                  <a:cubicBezTo>
                    <a:pt x="205740" y="403552"/>
                    <a:pt x="205740" y="322589"/>
                    <a:pt x="205740" y="239722"/>
                  </a:cubicBezTo>
                  <a:close/>
                  <a:moveTo>
                    <a:pt x="381000" y="202574"/>
                  </a:moveTo>
                  <a:cubicBezTo>
                    <a:pt x="389572" y="117802"/>
                    <a:pt x="332422" y="67319"/>
                    <a:pt x="242888" y="75892"/>
                  </a:cubicBezTo>
                  <a:cubicBezTo>
                    <a:pt x="242888" y="117802"/>
                    <a:pt x="242888" y="159712"/>
                    <a:pt x="242888" y="202574"/>
                  </a:cubicBezTo>
                  <a:cubicBezTo>
                    <a:pt x="291465" y="202574"/>
                    <a:pt x="335280" y="202574"/>
                    <a:pt x="381000" y="202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9" name="Google Shape;1049;g1cd0e02b9ad_3_76"/>
            <p:cNvSpPr/>
            <p:nvPr/>
          </p:nvSpPr>
          <p:spPr>
            <a:xfrm>
              <a:off x="9123998" y="3071813"/>
              <a:ext cx="476250" cy="514350"/>
            </a:xfrm>
            <a:custGeom>
              <a:avLst/>
              <a:gdLst/>
              <a:ahLst/>
              <a:cxnLst/>
              <a:rect l="l" t="t" r="r" b="b"/>
              <a:pathLst>
                <a:path w="476250" h="514350" extrusionOk="0">
                  <a:moveTo>
                    <a:pt x="0" y="517208"/>
                  </a:moveTo>
                  <a:cubicBezTo>
                    <a:pt x="0" y="343853"/>
                    <a:pt x="0" y="173355"/>
                    <a:pt x="0" y="0"/>
                  </a:cubicBezTo>
                  <a:cubicBezTo>
                    <a:pt x="160020" y="0"/>
                    <a:pt x="317182" y="0"/>
                    <a:pt x="477202" y="0"/>
                  </a:cubicBezTo>
                  <a:cubicBezTo>
                    <a:pt x="477202" y="172403"/>
                    <a:pt x="477202" y="342900"/>
                    <a:pt x="477202" y="517208"/>
                  </a:cubicBezTo>
                  <a:cubicBezTo>
                    <a:pt x="320040" y="517208"/>
                    <a:pt x="162877" y="517208"/>
                    <a:pt x="0" y="517208"/>
                  </a:cubicBezTo>
                  <a:close/>
                  <a:moveTo>
                    <a:pt x="54292" y="75247"/>
                  </a:moveTo>
                  <a:cubicBezTo>
                    <a:pt x="54292" y="129540"/>
                    <a:pt x="54292" y="180022"/>
                    <a:pt x="54292" y="230505"/>
                  </a:cubicBezTo>
                  <a:cubicBezTo>
                    <a:pt x="54292" y="282892"/>
                    <a:pt x="52388" y="335280"/>
                    <a:pt x="55245" y="387667"/>
                  </a:cubicBezTo>
                  <a:cubicBezTo>
                    <a:pt x="57150" y="417195"/>
                    <a:pt x="71438" y="442913"/>
                    <a:pt x="107632" y="441008"/>
                  </a:cubicBezTo>
                  <a:cubicBezTo>
                    <a:pt x="135255" y="441008"/>
                    <a:pt x="155257" y="417195"/>
                    <a:pt x="153352" y="385763"/>
                  </a:cubicBezTo>
                  <a:cubicBezTo>
                    <a:pt x="158115" y="283845"/>
                    <a:pt x="155257" y="180975"/>
                    <a:pt x="155257" y="75247"/>
                  </a:cubicBezTo>
                  <a:cubicBezTo>
                    <a:pt x="120967" y="75247"/>
                    <a:pt x="91440" y="75247"/>
                    <a:pt x="54292" y="75247"/>
                  </a:cubicBezTo>
                  <a:close/>
                  <a:moveTo>
                    <a:pt x="321945" y="75247"/>
                  </a:moveTo>
                  <a:cubicBezTo>
                    <a:pt x="321945" y="180975"/>
                    <a:pt x="320040" y="283845"/>
                    <a:pt x="322897" y="385763"/>
                  </a:cubicBezTo>
                  <a:cubicBezTo>
                    <a:pt x="323850" y="415290"/>
                    <a:pt x="339090" y="443865"/>
                    <a:pt x="375285" y="441960"/>
                  </a:cubicBezTo>
                  <a:cubicBezTo>
                    <a:pt x="409575" y="440055"/>
                    <a:pt x="421957" y="412433"/>
                    <a:pt x="422910" y="381000"/>
                  </a:cubicBezTo>
                  <a:cubicBezTo>
                    <a:pt x="423863" y="344805"/>
                    <a:pt x="422910" y="308610"/>
                    <a:pt x="422910" y="271463"/>
                  </a:cubicBezTo>
                  <a:cubicBezTo>
                    <a:pt x="422910" y="205740"/>
                    <a:pt x="422910" y="140017"/>
                    <a:pt x="422910" y="74295"/>
                  </a:cubicBezTo>
                  <a:cubicBezTo>
                    <a:pt x="384810" y="75247"/>
                    <a:pt x="355282" y="75247"/>
                    <a:pt x="321945" y="75247"/>
                  </a:cubicBezTo>
                  <a:close/>
                  <a:moveTo>
                    <a:pt x="188595" y="75247"/>
                  </a:moveTo>
                  <a:cubicBezTo>
                    <a:pt x="188595" y="180975"/>
                    <a:pt x="186690" y="283845"/>
                    <a:pt x="189547" y="385763"/>
                  </a:cubicBezTo>
                  <a:cubicBezTo>
                    <a:pt x="190500" y="415290"/>
                    <a:pt x="205740" y="443865"/>
                    <a:pt x="241935" y="441960"/>
                  </a:cubicBezTo>
                  <a:cubicBezTo>
                    <a:pt x="276225" y="440055"/>
                    <a:pt x="288607" y="412433"/>
                    <a:pt x="289560" y="381000"/>
                  </a:cubicBezTo>
                  <a:cubicBezTo>
                    <a:pt x="290513" y="344805"/>
                    <a:pt x="289560" y="308610"/>
                    <a:pt x="289560" y="271463"/>
                  </a:cubicBezTo>
                  <a:cubicBezTo>
                    <a:pt x="289560" y="205740"/>
                    <a:pt x="289560" y="140017"/>
                    <a:pt x="289560" y="74295"/>
                  </a:cubicBezTo>
                  <a:cubicBezTo>
                    <a:pt x="251460" y="75247"/>
                    <a:pt x="221932" y="75247"/>
                    <a:pt x="188595" y="752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0" name="Google Shape;1050;g1cd0e02b9ad_3_76"/>
            <p:cNvSpPr/>
            <p:nvPr/>
          </p:nvSpPr>
          <p:spPr>
            <a:xfrm>
              <a:off x="9176386" y="2025015"/>
              <a:ext cx="371475" cy="466725"/>
            </a:xfrm>
            <a:custGeom>
              <a:avLst/>
              <a:gdLst/>
              <a:ahLst/>
              <a:cxnLst/>
              <a:rect l="l" t="t" r="r" b="b"/>
              <a:pathLst>
                <a:path w="371475" h="466725" extrusionOk="0">
                  <a:moveTo>
                    <a:pt x="0" y="471488"/>
                  </a:moveTo>
                  <a:cubicBezTo>
                    <a:pt x="40957" y="364808"/>
                    <a:pt x="78105" y="260985"/>
                    <a:pt x="120968" y="159068"/>
                  </a:cubicBezTo>
                  <a:cubicBezTo>
                    <a:pt x="138113" y="118110"/>
                    <a:pt x="144780" y="82868"/>
                    <a:pt x="118110" y="44768"/>
                  </a:cubicBezTo>
                  <a:cubicBezTo>
                    <a:pt x="110490" y="34290"/>
                    <a:pt x="108585" y="19050"/>
                    <a:pt x="102870" y="0"/>
                  </a:cubicBezTo>
                  <a:cubicBezTo>
                    <a:pt x="160973" y="0"/>
                    <a:pt x="215265" y="0"/>
                    <a:pt x="271463" y="0"/>
                  </a:cubicBezTo>
                  <a:cubicBezTo>
                    <a:pt x="269557" y="8573"/>
                    <a:pt x="270510" y="16193"/>
                    <a:pt x="267653" y="20955"/>
                  </a:cubicBezTo>
                  <a:cubicBezTo>
                    <a:pt x="222885" y="80010"/>
                    <a:pt x="245745" y="137160"/>
                    <a:pt x="269557" y="196215"/>
                  </a:cubicBezTo>
                  <a:cubicBezTo>
                    <a:pt x="305753" y="284798"/>
                    <a:pt x="339090" y="375285"/>
                    <a:pt x="376238" y="470535"/>
                  </a:cubicBezTo>
                  <a:cubicBezTo>
                    <a:pt x="248603" y="407670"/>
                    <a:pt x="127635" y="405765"/>
                    <a:pt x="0" y="4714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1" name="Google Shape;1051;g1cd0e02b9ad_3_76"/>
            <p:cNvSpPr/>
            <p:nvPr/>
          </p:nvSpPr>
          <p:spPr>
            <a:xfrm>
              <a:off x="9276398" y="1729740"/>
              <a:ext cx="171450" cy="276225"/>
            </a:xfrm>
            <a:custGeom>
              <a:avLst/>
              <a:gdLst/>
              <a:ahLst/>
              <a:cxnLst/>
              <a:rect l="l" t="t" r="r" b="b"/>
              <a:pathLst>
                <a:path w="171450" h="276225" extrusionOk="0">
                  <a:moveTo>
                    <a:pt x="173355" y="278130"/>
                  </a:moveTo>
                  <a:cubicBezTo>
                    <a:pt x="114300" y="278130"/>
                    <a:pt x="61913" y="278130"/>
                    <a:pt x="0" y="278130"/>
                  </a:cubicBezTo>
                  <a:cubicBezTo>
                    <a:pt x="13335" y="261937"/>
                    <a:pt x="21907" y="242887"/>
                    <a:pt x="36195" y="237173"/>
                  </a:cubicBezTo>
                  <a:cubicBezTo>
                    <a:pt x="69532" y="223837"/>
                    <a:pt x="70485" y="199073"/>
                    <a:pt x="71438" y="169545"/>
                  </a:cubicBezTo>
                  <a:cubicBezTo>
                    <a:pt x="73343" y="113348"/>
                    <a:pt x="79057" y="56197"/>
                    <a:pt x="88582" y="0"/>
                  </a:cubicBezTo>
                  <a:cubicBezTo>
                    <a:pt x="92393" y="49530"/>
                    <a:pt x="97155" y="99060"/>
                    <a:pt x="99060" y="149542"/>
                  </a:cubicBezTo>
                  <a:cubicBezTo>
                    <a:pt x="100965" y="187642"/>
                    <a:pt x="99060" y="224790"/>
                    <a:pt x="143828" y="241935"/>
                  </a:cubicBezTo>
                  <a:cubicBezTo>
                    <a:pt x="157163" y="246698"/>
                    <a:pt x="163830" y="264795"/>
                    <a:pt x="173355" y="27813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52" name="Google Shape;1052;g1cd0e02b9ad_3_76"/>
          <p:cNvGrpSpPr/>
          <p:nvPr/>
        </p:nvGrpSpPr>
        <p:grpSpPr>
          <a:xfrm>
            <a:off x="11867458" y="5679374"/>
            <a:ext cx="284740" cy="1089356"/>
            <a:chOff x="9685020" y="2426970"/>
            <a:chExt cx="620078" cy="2858452"/>
          </a:xfrm>
        </p:grpSpPr>
        <p:sp>
          <p:nvSpPr>
            <p:cNvPr id="1053" name="Google Shape;1053;g1cd0e02b9ad_3_76"/>
            <p:cNvSpPr/>
            <p:nvPr/>
          </p:nvSpPr>
          <p:spPr>
            <a:xfrm>
              <a:off x="9685973" y="2875597"/>
              <a:ext cx="619125" cy="2409825"/>
            </a:xfrm>
            <a:custGeom>
              <a:avLst/>
              <a:gdLst/>
              <a:ahLst/>
              <a:cxnLst/>
              <a:rect l="l" t="t" r="r" b="b"/>
              <a:pathLst>
                <a:path w="619125" h="2409825" extrusionOk="0">
                  <a:moveTo>
                    <a:pt x="622935" y="2414588"/>
                  </a:moveTo>
                  <a:cubicBezTo>
                    <a:pt x="413385" y="2414588"/>
                    <a:pt x="207645" y="2414588"/>
                    <a:pt x="0" y="2414588"/>
                  </a:cubicBezTo>
                  <a:cubicBezTo>
                    <a:pt x="0" y="1609725"/>
                    <a:pt x="0" y="806768"/>
                    <a:pt x="0" y="0"/>
                  </a:cubicBezTo>
                  <a:cubicBezTo>
                    <a:pt x="206692" y="0"/>
                    <a:pt x="413385" y="0"/>
                    <a:pt x="622935" y="0"/>
                  </a:cubicBezTo>
                  <a:cubicBezTo>
                    <a:pt x="622935" y="803910"/>
                    <a:pt x="622935" y="1607820"/>
                    <a:pt x="622935" y="2414588"/>
                  </a:cubicBezTo>
                  <a:close/>
                  <a:moveTo>
                    <a:pt x="292417" y="915353"/>
                  </a:moveTo>
                  <a:cubicBezTo>
                    <a:pt x="292417" y="862965"/>
                    <a:pt x="292417" y="812483"/>
                    <a:pt x="292417" y="762000"/>
                  </a:cubicBezTo>
                  <a:cubicBezTo>
                    <a:pt x="254317" y="762000"/>
                    <a:pt x="220980" y="762000"/>
                    <a:pt x="184785" y="762000"/>
                  </a:cubicBezTo>
                  <a:cubicBezTo>
                    <a:pt x="184785" y="813435"/>
                    <a:pt x="184785" y="862965"/>
                    <a:pt x="184785" y="915353"/>
                  </a:cubicBezTo>
                  <a:cubicBezTo>
                    <a:pt x="221932" y="915353"/>
                    <a:pt x="256222" y="915353"/>
                    <a:pt x="292417" y="915353"/>
                  </a:cubicBezTo>
                  <a:close/>
                  <a:moveTo>
                    <a:pt x="184785" y="584835"/>
                  </a:moveTo>
                  <a:cubicBezTo>
                    <a:pt x="184785" y="639128"/>
                    <a:pt x="184785" y="687705"/>
                    <a:pt x="184785" y="738188"/>
                  </a:cubicBezTo>
                  <a:cubicBezTo>
                    <a:pt x="222885" y="738188"/>
                    <a:pt x="258127" y="738188"/>
                    <a:pt x="293370" y="738188"/>
                  </a:cubicBezTo>
                  <a:cubicBezTo>
                    <a:pt x="293370" y="685800"/>
                    <a:pt x="293370" y="636270"/>
                    <a:pt x="293370" y="584835"/>
                  </a:cubicBezTo>
                  <a:cubicBezTo>
                    <a:pt x="256222" y="584835"/>
                    <a:pt x="221932" y="584835"/>
                    <a:pt x="184785" y="584835"/>
                  </a:cubicBezTo>
                  <a:close/>
                  <a:moveTo>
                    <a:pt x="294322" y="233363"/>
                  </a:moveTo>
                  <a:cubicBezTo>
                    <a:pt x="255270" y="233363"/>
                    <a:pt x="220980" y="233363"/>
                    <a:pt x="184785" y="233363"/>
                  </a:cubicBezTo>
                  <a:cubicBezTo>
                    <a:pt x="184785" y="285750"/>
                    <a:pt x="184785" y="335280"/>
                    <a:pt x="184785" y="384810"/>
                  </a:cubicBezTo>
                  <a:cubicBezTo>
                    <a:pt x="222885" y="384810"/>
                    <a:pt x="258127" y="384810"/>
                    <a:pt x="294322" y="384810"/>
                  </a:cubicBezTo>
                  <a:cubicBezTo>
                    <a:pt x="294322" y="333375"/>
                    <a:pt x="294322" y="284798"/>
                    <a:pt x="294322" y="233363"/>
                  </a:cubicBezTo>
                  <a:close/>
                  <a:moveTo>
                    <a:pt x="292417" y="212408"/>
                  </a:moveTo>
                  <a:cubicBezTo>
                    <a:pt x="292417" y="159068"/>
                    <a:pt x="292417" y="108585"/>
                    <a:pt x="292417" y="59055"/>
                  </a:cubicBezTo>
                  <a:cubicBezTo>
                    <a:pt x="255270" y="59055"/>
                    <a:pt x="220980" y="59055"/>
                    <a:pt x="185738" y="59055"/>
                  </a:cubicBezTo>
                  <a:cubicBezTo>
                    <a:pt x="185738" y="111443"/>
                    <a:pt x="185738" y="160973"/>
                    <a:pt x="185738" y="212408"/>
                  </a:cubicBezTo>
                  <a:cubicBezTo>
                    <a:pt x="221932" y="212408"/>
                    <a:pt x="254317" y="212408"/>
                    <a:pt x="292417" y="212408"/>
                  </a:cubicBezTo>
                  <a:close/>
                  <a:moveTo>
                    <a:pt x="293370" y="562928"/>
                  </a:moveTo>
                  <a:cubicBezTo>
                    <a:pt x="293370" y="511493"/>
                    <a:pt x="293370" y="461963"/>
                    <a:pt x="293370" y="410528"/>
                  </a:cubicBezTo>
                  <a:cubicBezTo>
                    <a:pt x="256222" y="410528"/>
                    <a:pt x="221932" y="410528"/>
                    <a:pt x="184785" y="410528"/>
                  </a:cubicBezTo>
                  <a:cubicBezTo>
                    <a:pt x="184785" y="461963"/>
                    <a:pt x="184785" y="511493"/>
                    <a:pt x="184785" y="562928"/>
                  </a:cubicBezTo>
                  <a:cubicBezTo>
                    <a:pt x="221932" y="562928"/>
                    <a:pt x="256222" y="562928"/>
                    <a:pt x="293370" y="562928"/>
                  </a:cubicBezTo>
                  <a:close/>
                  <a:moveTo>
                    <a:pt x="40957" y="1287780"/>
                  </a:moveTo>
                  <a:cubicBezTo>
                    <a:pt x="40957" y="1341120"/>
                    <a:pt x="40957" y="1390650"/>
                    <a:pt x="40957" y="1441133"/>
                  </a:cubicBezTo>
                  <a:cubicBezTo>
                    <a:pt x="79057" y="1441133"/>
                    <a:pt x="114300" y="1441133"/>
                    <a:pt x="147638" y="1441133"/>
                  </a:cubicBezTo>
                  <a:cubicBezTo>
                    <a:pt x="147638" y="1388745"/>
                    <a:pt x="147638" y="1339215"/>
                    <a:pt x="147638" y="1287780"/>
                  </a:cubicBezTo>
                  <a:cubicBezTo>
                    <a:pt x="111442" y="1287780"/>
                    <a:pt x="78105" y="1287780"/>
                    <a:pt x="40957" y="1287780"/>
                  </a:cubicBezTo>
                  <a:close/>
                  <a:moveTo>
                    <a:pt x="475297" y="1088708"/>
                  </a:moveTo>
                  <a:cubicBezTo>
                    <a:pt x="515302" y="1088708"/>
                    <a:pt x="550545" y="1088708"/>
                    <a:pt x="584835" y="1088708"/>
                  </a:cubicBezTo>
                  <a:cubicBezTo>
                    <a:pt x="584835" y="1036320"/>
                    <a:pt x="584835" y="987743"/>
                    <a:pt x="584835" y="937260"/>
                  </a:cubicBezTo>
                  <a:cubicBezTo>
                    <a:pt x="547688" y="937260"/>
                    <a:pt x="512445" y="937260"/>
                    <a:pt x="475297" y="937260"/>
                  </a:cubicBezTo>
                  <a:cubicBezTo>
                    <a:pt x="475297" y="988695"/>
                    <a:pt x="475297" y="1037273"/>
                    <a:pt x="475297" y="1088708"/>
                  </a:cubicBezTo>
                  <a:close/>
                  <a:moveTo>
                    <a:pt x="294322" y="937260"/>
                  </a:moveTo>
                  <a:cubicBezTo>
                    <a:pt x="255270" y="937260"/>
                    <a:pt x="220980" y="937260"/>
                    <a:pt x="184785" y="937260"/>
                  </a:cubicBezTo>
                  <a:cubicBezTo>
                    <a:pt x="184785" y="989648"/>
                    <a:pt x="184785" y="1039178"/>
                    <a:pt x="184785" y="1088708"/>
                  </a:cubicBezTo>
                  <a:cubicBezTo>
                    <a:pt x="222885" y="1088708"/>
                    <a:pt x="258127" y="1088708"/>
                    <a:pt x="294322" y="1088708"/>
                  </a:cubicBezTo>
                  <a:cubicBezTo>
                    <a:pt x="294322" y="1036320"/>
                    <a:pt x="294322" y="987743"/>
                    <a:pt x="294322" y="937260"/>
                  </a:cubicBezTo>
                  <a:close/>
                  <a:moveTo>
                    <a:pt x="40957" y="935355"/>
                  </a:moveTo>
                  <a:cubicBezTo>
                    <a:pt x="40957" y="988695"/>
                    <a:pt x="40957" y="1038225"/>
                    <a:pt x="40957" y="1088708"/>
                  </a:cubicBezTo>
                  <a:cubicBezTo>
                    <a:pt x="79057" y="1088708"/>
                    <a:pt x="114300" y="1088708"/>
                    <a:pt x="148590" y="1088708"/>
                  </a:cubicBezTo>
                  <a:cubicBezTo>
                    <a:pt x="148590" y="1036320"/>
                    <a:pt x="148590" y="986790"/>
                    <a:pt x="148590" y="935355"/>
                  </a:cubicBezTo>
                  <a:cubicBezTo>
                    <a:pt x="111442" y="935355"/>
                    <a:pt x="79057" y="935355"/>
                    <a:pt x="40957" y="935355"/>
                  </a:cubicBezTo>
                  <a:close/>
                  <a:moveTo>
                    <a:pt x="40957" y="58103"/>
                  </a:moveTo>
                  <a:cubicBezTo>
                    <a:pt x="40957" y="111443"/>
                    <a:pt x="40957" y="160973"/>
                    <a:pt x="40957" y="211455"/>
                  </a:cubicBezTo>
                  <a:cubicBezTo>
                    <a:pt x="78105" y="211455"/>
                    <a:pt x="112395" y="211455"/>
                    <a:pt x="147638" y="211455"/>
                  </a:cubicBezTo>
                  <a:cubicBezTo>
                    <a:pt x="147638" y="159068"/>
                    <a:pt x="147638" y="109538"/>
                    <a:pt x="147638" y="58103"/>
                  </a:cubicBezTo>
                  <a:cubicBezTo>
                    <a:pt x="111442" y="58103"/>
                    <a:pt x="78105" y="58103"/>
                    <a:pt x="40957" y="58103"/>
                  </a:cubicBezTo>
                  <a:close/>
                  <a:moveTo>
                    <a:pt x="476250" y="584835"/>
                  </a:moveTo>
                  <a:cubicBezTo>
                    <a:pt x="476250" y="637223"/>
                    <a:pt x="476250" y="686753"/>
                    <a:pt x="476250" y="737235"/>
                  </a:cubicBezTo>
                  <a:cubicBezTo>
                    <a:pt x="514350" y="737235"/>
                    <a:pt x="549592" y="737235"/>
                    <a:pt x="583882" y="737235"/>
                  </a:cubicBezTo>
                  <a:cubicBezTo>
                    <a:pt x="583882" y="684848"/>
                    <a:pt x="583882" y="635318"/>
                    <a:pt x="583882" y="584835"/>
                  </a:cubicBezTo>
                  <a:cubicBezTo>
                    <a:pt x="545782" y="584835"/>
                    <a:pt x="511492" y="584835"/>
                    <a:pt x="476250" y="584835"/>
                  </a:cubicBezTo>
                  <a:close/>
                  <a:moveTo>
                    <a:pt x="475297" y="210503"/>
                  </a:moveTo>
                  <a:cubicBezTo>
                    <a:pt x="514350" y="210503"/>
                    <a:pt x="548640" y="210503"/>
                    <a:pt x="582930" y="210503"/>
                  </a:cubicBezTo>
                  <a:cubicBezTo>
                    <a:pt x="582930" y="158115"/>
                    <a:pt x="582930" y="107633"/>
                    <a:pt x="582930" y="59055"/>
                  </a:cubicBezTo>
                  <a:cubicBezTo>
                    <a:pt x="545782" y="59055"/>
                    <a:pt x="511492" y="59055"/>
                    <a:pt x="475297" y="59055"/>
                  </a:cubicBezTo>
                  <a:cubicBezTo>
                    <a:pt x="475297" y="110490"/>
                    <a:pt x="475297" y="159068"/>
                    <a:pt x="475297" y="210503"/>
                  </a:cubicBezTo>
                  <a:close/>
                  <a:moveTo>
                    <a:pt x="584835" y="410528"/>
                  </a:moveTo>
                  <a:cubicBezTo>
                    <a:pt x="544830" y="410528"/>
                    <a:pt x="511492" y="410528"/>
                    <a:pt x="477202" y="410528"/>
                  </a:cubicBezTo>
                  <a:cubicBezTo>
                    <a:pt x="477202" y="462915"/>
                    <a:pt x="477202" y="512445"/>
                    <a:pt x="477202" y="561975"/>
                  </a:cubicBezTo>
                  <a:cubicBezTo>
                    <a:pt x="515302" y="561975"/>
                    <a:pt x="550545" y="561975"/>
                    <a:pt x="584835" y="561975"/>
                  </a:cubicBezTo>
                  <a:cubicBezTo>
                    <a:pt x="584835" y="509588"/>
                    <a:pt x="584835" y="461010"/>
                    <a:pt x="584835" y="410528"/>
                  </a:cubicBezTo>
                  <a:close/>
                  <a:moveTo>
                    <a:pt x="475297" y="914400"/>
                  </a:moveTo>
                  <a:cubicBezTo>
                    <a:pt x="514350" y="914400"/>
                    <a:pt x="549592" y="914400"/>
                    <a:pt x="582930" y="914400"/>
                  </a:cubicBezTo>
                  <a:cubicBezTo>
                    <a:pt x="582930" y="861060"/>
                    <a:pt x="582930" y="811530"/>
                    <a:pt x="582930" y="762953"/>
                  </a:cubicBezTo>
                  <a:cubicBezTo>
                    <a:pt x="544830" y="762953"/>
                    <a:pt x="511492" y="762953"/>
                    <a:pt x="475297" y="762953"/>
                  </a:cubicBezTo>
                  <a:cubicBezTo>
                    <a:pt x="475297" y="814388"/>
                    <a:pt x="475297" y="862013"/>
                    <a:pt x="475297" y="914400"/>
                  </a:cubicBezTo>
                  <a:close/>
                  <a:moveTo>
                    <a:pt x="333375" y="1288733"/>
                  </a:moveTo>
                  <a:cubicBezTo>
                    <a:pt x="333375" y="1341120"/>
                    <a:pt x="333375" y="1391603"/>
                    <a:pt x="333375" y="1442085"/>
                  </a:cubicBezTo>
                  <a:cubicBezTo>
                    <a:pt x="371475" y="1442085"/>
                    <a:pt x="404813" y="1442085"/>
                    <a:pt x="440055" y="1442085"/>
                  </a:cubicBezTo>
                  <a:cubicBezTo>
                    <a:pt x="440055" y="1389698"/>
                    <a:pt x="440055" y="1340168"/>
                    <a:pt x="440055" y="1288733"/>
                  </a:cubicBezTo>
                  <a:cubicBezTo>
                    <a:pt x="402907" y="1288733"/>
                    <a:pt x="368617" y="1288733"/>
                    <a:pt x="333375" y="1288733"/>
                  </a:cubicBezTo>
                  <a:close/>
                  <a:moveTo>
                    <a:pt x="185738" y="1287780"/>
                  </a:moveTo>
                  <a:cubicBezTo>
                    <a:pt x="185738" y="1343025"/>
                    <a:pt x="185738" y="1392555"/>
                    <a:pt x="185738" y="1442085"/>
                  </a:cubicBezTo>
                  <a:cubicBezTo>
                    <a:pt x="223838" y="1442085"/>
                    <a:pt x="257175" y="1442085"/>
                    <a:pt x="291465" y="1442085"/>
                  </a:cubicBezTo>
                  <a:cubicBezTo>
                    <a:pt x="291465" y="1388745"/>
                    <a:pt x="291465" y="1338263"/>
                    <a:pt x="291465" y="1287780"/>
                  </a:cubicBezTo>
                  <a:cubicBezTo>
                    <a:pt x="254317" y="1287780"/>
                    <a:pt x="220980" y="1287780"/>
                    <a:pt x="185738" y="1287780"/>
                  </a:cubicBezTo>
                  <a:close/>
                  <a:moveTo>
                    <a:pt x="148590" y="385763"/>
                  </a:moveTo>
                  <a:cubicBezTo>
                    <a:pt x="148590" y="332423"/>
                    <a:pt x="148590" y="284798"/>
                    <a:pt x="148590" y="234315"/>
                  </a:cubicBezTo>
                  <a:cubicBezTo>
                    <a:pt x="110490" y="234315"/>
                    <a:pt x="75247" y="234315"/>
                    <a:pt x="40005" y="234315"/>
                  </a:cubicBezTo>
                  <a:cubicBezTo>
                    <a:pt x="40005" y="286703"/>
                    <a:pt x="40005" y="335280"/>
                    <a:pt x="40005" y="385763"/>
                  </a:cubicBezTo>
                  <a:cubicBezTo>
                    <a:pt x="77152" y="385763"/>
                    <a:pt x="111442" y="385763"/>
                    <a:pt x="148590" y="385763"/>
                  </a:cubicBezTo>
                  <a:close/>
                  <a:moveTo>
                    <a:pt x="40957" y="762953"/>
                  </a:moveTo>
                  <a:cubicBezTo>
                    <a:pt x="40957" y="814388"/>
                    <a:pt x="40957" y="863918"/>
                    <a:pt x="40957" y="915353"/>
                  </a:cubicBezTo>
                  <a:cubicBezTo>
                    <a:pt x="78105" y="915353"/>
                    <a:pt x="112395" y="915353"/>
                    <a:pt x="148590" y="915353"/>
                  </a:cubicBezTo>
                  <a:cubicBezTo>
                    <a:pt x="148590" y="862965"/>
                    <a:pt x="148590" y="813435"/>
                    <a:pt x="148590" y="762953"/>
                  </a:cubicBezTo>
                  <a:cubicBezTo>
                    <a:pt x="111442" y="762953"/>
                    <a:pt x="77152" y="762953"/>
                    <a:pt x="40957" y="762953"/>
                  </a:cubicBezTo>
                  <a:close/>
                  <a:moveTo>
                    <a:pt x="332422" y="761048"/>
                  </a:moveTo>
                  <a:cubicBezTo>
                    <a:pt x="332422" y="814388"/>
                    <a:pt x="332422" y="864870"/>
                    <a:pt x="332422" y="914400"/>
                  </a:cubicBezTo>
                  <a:cubicBezTo>
                    <a:pt x="370522" y="914400"/>
                    <a:pt x="403860" y="914400"/>
                    <a:pt x="439102" y="914400"/>
                  </a:cubicBezTo>
                  <a:cubicBezTo>
                    <a:pt x="439102" y="862013"/>
                    <a:pt x="439102" y="811530"/>
                    <a:pt x="439102" y="761048"/>
                  </a:cubicBezTo>
                  <a:cubicBezTo>
                    <a:pt x="402907" y="761048"/>
                    <a:pt x="369570" y="761048"/>
                    <a:pt x="332422" y="761048"/>
                  </a:cubicBezTo>
                  <a:close/>
                  <a:moveTo>
                    <a:pt x="149542" y="584835"/>
                  </a:moveTo>
                  <a:cubicBezTo>
                    <a:pt x="109538" y="584835"/>
                    <a:pt x="76200" y="584835"/>
                    <a:pt x="40005" y="584835"/>
                  </a:cubicBezTo>
                  <a:cubicBezTo>
                    <a:pt x="40005" y="637223"/>
                    <a:pt x="40005" y="686753"/>
                    <a:pt x="40005" y="737235"/>
                  </a:cubicBezTo>
                  <a:cubicBezTo>
                    <a:pt x="78105" y="737235"/>
                    <a:pt x="113347" y="737235"/>
                    <a:pt x="149542" y="737235"/>
                  </a:cubicBezTo>
                  <a:cubicBezTo>
                    <a:pt x="149542" y="685800"/>
                    <a:pt x="149542" y="637223"/>
                    <a:pt x="149542" y="584835"/>
                  </a:cubicBezTo>
                  <a:close/>
                  <a:moveTo>
                    <a:pt x="440055" y="410528"/>
                  </a:moveTo>
                  <a:cubicBezTo>
                    <a:pt x="401955" y="410528"/>
                    <a:pt x="367665" y="410528"/>
                    <a:pt x="332422" y="410528"/>
                  </a:cubicBezTo>
                  <a:cubicBezTo>
                    <a:pt x="332422" y="461963"/>
                    <a:pt x="332422" y="511493"/>
                    <a:pt x="332422" y="562928"/>
                  </a:cubicBezTo>
                  <a:cubicBezTo>
                    <a:pt x="369570" y="562928"/>
                    <a:pt x="403860" y="562928"/>
                    <a:pt x="440055" y="562928"/>
                  </a:cubicBezTo>
                  <a:cubicBezTo>
                    <a:pt x="440055" y="511493"/>
                    <a:pt x="440055" y="462915"/>
                    <a:pt x="440055" y="410528"/>
                  </a:cubicBezTo>
                  <a:close/>
                  <a:moveTo>
                    <a:pt x="331470" y="384810"/>
                  </a:moveTo>
                  <a:cubicBezTo>
                    <a:pt x="366713" y="384810"/>
                    <a:pt x="401955" y="384810"/>
                    <a:pt x="439102" y="384810"/>
                  </a:cubicBezTo>
                  <a:cubicBezTo>
                    <a:pt x="439102" y="335280"/>
                    <a:pt x="439102" y="284798"/>
                    <a:pt x="439102" y="233363"/>
                  </a:cubicBezTo>
                  <a:cubicBezTo>
                    <a:pt x="401955" y="233363"/>
                    <a:pt x="367665" y="233363"/>
                    <a:pt x="331470" y="233363"/>
                  </a:cubicBezTo>
                  <a:cubicBezTo>
                    <a:pt x="331470" y="283845"/>
                    <a:pt x="331470" y="332423"/>
                    <a:pt x="331470" y="384810"/>
                  </a:cubicBezTo>
                  <a:close/>
                  <a:moveTo>
                    <a:pt x="294322" y="1115378"/>
                  </a:moveTo>
                  <a:cubicBezTo>
                    <a:pt x="255270" y="1115378"/>
                    <a:pt x="220980" y="1115378"/>
                    <a:pt x="184785" y="1115378"/>
                  </a:cubicBezTo>
                  <a:cubicBezTo>
                    <a:pt x="184785" y="1165860"/>
                    <a:pt x="184785" y="1213485"/>
                    <a:pt x="184785" y="1264920"/>
                  </a:cubicBezTo>
                  <a:cubicBezTo>
                    <a:pt x="221932" y="1264920"/>
                    <a:pt x="257175" y="1264920"/>
                    <a:pt x="294322" y="1264920"/>
                  </a:cubicBezTo>
                  <a:cubicBezTo>
                    <a:pt x="294322" y="1213485"/>
                    <a:pt x="294322" y="1165860"/>
                    <a:pt x="294322" y="1115378"/>
                  </a:cubicBezTo>
                  <a:close/>
                  <a:moveTo>
                    <a:pt x="331470" y="1114425"/>
                  </a:moveTo>
                  <a:cubicBezTo>
                    <a:pt x="331470" y="1166813"/>
                    <a:pt x="331470" y="1215390"/>
                    <a:pt x="331470" y="1264920"/>
                  </a:cubicBezTo>
                  <a:cubicBezTo>
                    <a:pt x="368617" y="1264920"/>
                    <a:pt x="402907" y="1264920"/>
                    <a:pt x="439102" y="1264920"/>
                  </a:cubicBezTo>
                  <a:cubicBezTo>
                    <a:pt x="439102" y="1214438"/>
                    <a:pt x="439102" y="1165860"/>
                    <a:pt x="439102" y="1114425"/>
                  </a:cubicBezTo>
                  <a:cubicBezTo>
                    <a:pt x="403860" y="1114425"/>
                    <a:pt x="369570" y="1114425"/>
                    <a:pt x="331470" y="1114425"/>
                  </a:cubicBezTo>
                  <a:close/>
                  <a:moveTo>
                    <a:pt x="41910" y="1113473"/>
                  </a:moveTo>
                  <a:cubicBezTo>
                    <a:pt x="41910" y="1163955"/>
                    <a:pt x="41910" y="1213485"/>
                    <a:pt x="41910" y="1264920"/>
                  </a:cubicBezTo>
                  <a:cubicBezTo>
                    <a:pt x="78105" y="1264920"/>
                    <a:pt x="112395" y="1264920"/>
                    <a:pt x="148590" y="1264920"/>
                  </a:cubicBezTo>
                  <a:cubicBezTo>
                    <a:pt x="148590" y="1213485"/>
                    <a:pt x="148590" y="1163955"/>
                    <a:pt x="148590" y="1113473"/>
                  </a:cubicBezTo>
                  <a:cubicBezTo>
                    <a:pt x="110490" y="1113473"/>
                    <a:pt x="78105" y="1113473"/>
                    <a:pt x="41910" y="1113473"/>
                  </a:cubicBezTo>
                  <a:close/>
                  <a:moveTo>
                    <a:pt x="477202" y="1114425"/>
                  </a:moveTo>
                  <a:cubicBezTo>
                    <a:pt x="477202" y="1168718"/>
                    <a:pt x="477202" y="1216343"/>
                    <a:pt x="477202" y="1263968"/>
                  </a:cubicBezTo>
                  <a:cubicBezTo>
                    <a:pt x="515302" y="1263968"/>
                    <a:pt x="549592" y="1263968"/>
                    <a:pt x="583882" y="1263968"/>
                  </a:cubicBezTo>
                  <a:cubicBezTo>
                    <a:pt x="583882" y="1212533"/>
                    <a:pt x="583882" y="1163955"/>
                    <a:pt x="583882" y="1114425"/>
                  </a:cubicBezTo>
                  <a:cubicBezTo>
                    <a:pt x="546735" y="1114425"/>
                    <a:pt x="512445" y="1114425"/>
                    <a:pt x="477202" y="111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4" name="Google Shape;1054;g1cd0e02b9ad_3_76"/>
            <p:cNvSpPr/>
            <p:nvPr/>
          </p:nvSpPr>
          <p:spPr>
            <a:xfrm>
              <a:off x="9685020" y="2426970"/>
              <a:ext cx="619125" cy="419100"/>
            </a:xfrm>
            <a:custGeom>
              <a:avLst/>
              <a:gdLst/>
              <a:ahLst/>
              <a:cxnLst/>
              <a:rect l="l" t="t" r="r" b="b"/>
              <a:pathLst>
                <a:path w="619125" h="419100" extrusionOk="0">
                  <a:moveTo>
                    <a:pt x="0" y="425768"/>
                  </a:moveTo>
                  <a:cubicBezTo>
                    <a:pt x="0" y="301943"/>
                    <a:pt x="0" y="181928"/>
                    <a:pt x="0" y="59055"/>
                  </a:cubicBezTo>
                  <a:cubicBezTo>
                    <a:pt x="208598" y="-20003"/>
                    <a:pt x="416243" y="-19050"/>
                    <a:pt x="624840" y="58103"/>
                  </a:cubicBezTo>
                  <a:cubicBezTo>
                    <a:pt x="624840" y="181928"/>
                    <a:pt x="624840" y="301943"/>
                    <a:pt x="624840" y="425768"/>
                  </a:cubicBezTo>
                  <a:cubicBezTo>
                    <a:pt x="418148" y="425768"/>
                    <a:pt x="211455" y="425768"/>
                    <a:pt x="0" y="425768"/>
                  </a:cubicBezTo>
                  <a:close/>
                  <a:moveTo>
                    <a:pt x="436245" y="183832"/>
                  </a:moveTo>
                  <a:cubicBezTo>
                    <a:pt x="353378" y="183832"/>
                    <a:pt x="272415" y="183832"/>
                    <a:pt x="191453" y="183832"/>
                  </a:cubicBezTo>
                  <a:cubicBezTo>
                    <a:pt x="191453" y="264795"/>
                    <a:pt x="191453" y="338138"/>
                    <a:pt x="191453" y="413385"/>
                  </a:cubicBezTo>
                  <a:cubicBezTo>
                    <a:pt x="274320" y="413385"/>
                    <a:pt x="354330" y="413385"/>
                    <a:pt x="436245" y="413385"/>
                  </a:cubicBezTo>
                  <a:cubicBezTo>
                    <a:pt x="436245" y="337185"/>
                    <a:pt x="436245" y="262890"/>
                    <a:pt x="436245" y="183832"/>
                  </a:cubicBezTo>
                  <a:close/>
                  <a:moveTo>
                    <a:pt x="602932" y="414338"/>
                  </a:moveTo>
                  <a:cubicBezTo>
                    <a:pt x="602932" y="355283"/>
                    <a:pt x="603885" y="300038"/>
                    <a:pt x="601980" y="244793"/>
                  </a:cubicBezTo>
                  <a:cubicBezTo>
                    <a:pt x="601980" y="235268"/>
                    <a:pt x="592455" y="220980"/>
                    <a:pt x="583882" y="219075"/>
                  </a:cubicBezTo>
                  <a:cubicBezTo>
                    <a:pt x="543878" y="206693"/>
                    <a:pt x="502920" y="198120"/>
                    <a:pt x="462915" y="188595"/>
                  </a:cubicBezTo>
                  <a:cubicBezTo>
                    <a:pt x="462915" y="268605"/>
                    <a:pt x="462915" y="341947"/>
                    <a:pt x="462915" y="415290"/>
                  </a:cubicBezTo>
                  <a:cubicBezTo>
                    <a:pt x="509588" y="414338"/>
                    <a:pt x="551498" y="414338"/>
                    <a:pt x="602932" y="414338"/>
                  </a:cubicBezTo>
                  <a:close/>
                  <a:moveTo>
                    <a:pt x="164782" y="414338"/>
                  </a:moveTo>
                  <a:cubicBezTo>
                    <a:pt x="164782" y="339090"/>
                    <a:pt x="164782" y="265747"/>
                    <a:pt x="164782" y="187643"/>
                  </a:cubicBezTo>
                  <a:cubicBezTo>
                    <a:pt x="122873" y="198120"/>
                    <a:pt x="84773" y="206693"/>
                    <a:pt x="46673" y="217170"/>
                  </a:cubicBezTo>
                  <a:cubicBezTo>
                    <a:pt x="37148" y="220028"/>
                    <a:pt x="24765" y="232410"/>
                    <a:pt x="24765" y="240030"/>
                  </a:cubicBezTo>
                  <a:cubicBezTo>
                    <a:pt x="22860" y="298132"/>
                    <a:pt x="23813" y="355283"/>
                    <a:pt x="23813" y="414338"/>
                  </a:cubicBezTo>
                  <a:cubicBezTo>
                    <a:pt x="76200" y="414338"/>
                    <a:pt x="119063" y="414338"/>
                    <a:pt x="164782" y="414338"/>
                  </a:cubicBezTo>
                  <a:close/>
                  <a:moveTo>
                    <a:pt x="435293" y="86678"/>
                  </a:moveTo>
                  <a:cubicBezTo>
                    <a:pt x="351473" y="86678"/>
                    <a:pt x="272415" y="86678"/>
                    <a:pt x="191453" y="86678"/>
                  </a:cubicBezTo>
                  <a:cubicBezTo>
                    <a:pt x="191453" y="118110"/>
                    <a:pt x="191453" y="141922"/>
                    <a:pt x="191453" y="163830"/>
                  </a:cubicBezTo>
                  <a:cubicBezTo>
                    <a:pt x="274320" y="163830"/>
                    <a:pt x="353378" y="163830"/>
                    <a:pt x="435293" y="163830"/>
                  </a:cubicBezTo>
                  <a:cubicBezTo>
                    <a:pt x="435293" y="140970"/>
                    <a:pt x="435293" y="118110"/>
                    <a:pt x="435293" y="86678"/>
                  </a:cubicBezTo>
                  <a:close/>
                  <a:moveTo>
                    <a:pt x="457200" y="94297"/>
                  </a:moveTo>
                  <a:cubicBezTo>
                    <a:pt x="461963" y="139065"/>
                    <a:pt x="457200" y="163830"/>
                    <a:pt x="481965" y="173355"/>
                  </a:cubicBezTo>
                  <a:cubicBezTo>
                    <a:pt x="518160" y="186690"/>
                    <a:pt x="559118" y="192405"/>
                    <a:pt x="599123" y="200978"/>
                  </a:cubicBezTo>
                  <a:cubicBezTo>
                    <a:pt x="607695" y="121920"/>
                    <a:pt x="614363" y="119063"/>
                    <a:pt x="457200" y="94297"/>
                  </a:cubicBezTo>
                  <a:close/>
                  <a:moveTo>
                    <a:pt x="29528" y="202882"/>
                  </a:moveTo>
                  <a:cubicBezTo>
                    <a:pt x="44768" y="198120"/>
                    <a:pt x="58103" y="194310"/>
                    <a:pt x="72390" y="191453"/>
                  </a:cubicBezTo>
                  <a:cubicBezTo>
                    <a:pt x="85725" y="187643"/>
                    <a:pt x="100013" y="184785"/>
                    <a:pt x="114300" y="181928"/>
                  </a:cubicBezTo>
                  <a:cubicBezTo>
                    <a:pt x="178118" y="168593"/>
                    <a:pt x="165735" y="162878"/>
                    <a:pt x="160973" y="95250"/>
                  </a:cubicBezTo>
                  <a:cubicBezTo>
                    <a:pt x="135255" y="100965"/>
                    <a:pt x="109538" y="108585"/>
                    <a:pt x="82868" y="113347"/>
                  </a:cubicBezTo>
                  <a:cubicBezTo>
                    <a:pt x="30480" y="120968"/>
                    <a:pt x="12382" y="147638"/>
                    <a:pt x="29528" y="2028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55" name="Google Shape;1055;g1cd0e02b9ad_3_76"/>
          <p:cNvGrpSpPr/>
          <p:nvPr/>
        </p:nvGrpSpPr>
        <p:grpSpPr>
          <a:xfrm>
            <a:off x="11276652" y="5746528"/>
            <a:ext cx="354284" cy="1022202"/>
            <a:chOff x="8182689" y="2589848"/>
            <a:chExt cx="771525" cy="2682240"/>
          </a:xfrm>
        </p:grpSpPr>
        <p:sp>
          <p:nvSpPr>
            <p:cNvPr id="1056" name="Google Shape;1056;g1cd0e02b9ad_3_76"/>
            <p:cNvSpPr/>
            <p:nvPr/>
          </p:nvSpPr>
          <p:spPr>
            <a:xfrm>
              <a:off x="8187451" y="3109913"/>
              <a:ext cx="762000" cy="2162175"/>
            </a:xfrm>
            <a:custGeom>
              <a:avLst/>
              <a:gdLst/>
              <a:ahLst/>
              <a:cxnLst/>
              <a:rect l="l" t="t" r="r" b="b"/>
              <a:pathLst>
                <a:path w="762000" h="2162175" extrusionOk="0">
                  <a:moveTo>
                    <a:pt x="765810" y="0"/>
                  </a:moveTo>
                  <a:cubicBezTo>
                    <a:pt x="765810" y="723900"/>
                    <a:pt x="765810" y="1443990"/>
                    <a:pt x="765810" y="2166938"/>
                  </a:cubicBezTo>
                  <a:cubicBezTo>
                    <a:pt x="510540" y="2166938"/>
                    <a:pt x="257175" y="2166938"/>
                    <a:pt x="0" y="2166938"/>
                  </a:cubicBezTo>
                  <a:cubicBezTo>
                    <a:pt x="0" y="1445895"/>
                    <a:pt x="0" y="724853"/>
                    <a:pt x="0" y="0"/>
                  </a:cubicBezTo>
                  <a:cubicBezTo>
                    <a:pt x="253365" y="0"/>
                    <a:pt x="508635" y="0"/>
                    <a:pt x="765810" y="0"/>
                  </a:cubicBezTo>
                  <a:close/>
                  <a:moveTo>
                    <a:pt x="181927" y="1468755"/>
                  </a:moveTo>
                  <a:cubicBezTo>
                    <a:pt x="181927" y="1405890"/>
                    <a:pt x="181927" y="1346835"/>
                    <a:pt x="181927" y="1289685"/>
                  </a:cubicBezTo>
                  <a:cubicBezTo>
                    <a:pt x="134302" y="1289685"/>
                    <a:pt x="90488" y="1289685"/>
                    <a:pt x="47625" y="1289685"/>
                  </a:cubicBezTo>
                  <a:cubicBezTo>
                    <a:pt x="47625" y="1350645"/>
                    <a:pt x="47625" y="1408748"/>
                    <a:pt x="47625" y="1468755"/>
                  </a:cubicBezTo>
                  <a:cubicBezTo>
                    <a:pt x="92393" y="1468755"/>
                    <a:pt x="135255" y="1468755"/>
                    <a:pt x="181927" y="1468755"/>
                  </a:cubicBezTo>
                  <a:close/>
                  <a:moveTo>
                    <a:pt x="716280" y="1469707"/>
                  </a:moveTo>
                  <a:cubicBezTo>
                    <a:pt x="716280" y="1406843"/>
                    <a:pt x="716280" y="1348740"/>
                    <a:pt x="716280" y="1288732"/>
                  </a:cubicBezTo>
                  <a:cubicBezTo>
                    <a:pt x="670560" y="1288732"/>
                    <a:pt x="626745" y="1288732"/>
                    <a:pt x="581025" y="1288732"/>
                  </a:cubicBezTo>
                  <a:cubicBezTo>
                    <a:pt x="581025" y="1349693"/>
                    <a:pt x="581025" y="1408748"/>
                    <a:pt x="581025" y="1469707"/>
                  </a:cubicBezTo>
                  <a:cubicBezTo>
                    <a:pt x="627698" y="1469707"/>
                    <a:pt x="669607" y="1469707"/>
                    <a:pt x="716280" y="1469707"/>
                  </a:cubicBezTo>
                  <a:close/>
                  <a:moveTo>
                    <a:pt x="400050" y="1468755"/>
                  </a:moveTo>
                  <a:cubicBezTo>
                    <a:pt x="447675" y="1468755"/>
                    <a:pt x="491490" y="1468755"/>
                    <a:pt x="536257" y="1468755"/>
                  </a:cubicBezTo>
                  <a:cubicBezTo>
                    <a:pt x="536257" y="1406843"/>
                    <a:pt x="536257" y="1347788"/>
                    <a:pt x="536257" y="1289685"/>
                  </a:cubicBezTo>
                  <a:cubicBezTo>
                    <a:pt x="488632" y="1289685"/>
                    <a:pt x="445770" y="1289685"/>
                    <a:pt x="400050" y="1289685"/>
                  </a:cubicBezTo>
                  <a:cubicBezTo>
                    <a:pt x="400050" y="1349693"/>
                    <a:pt x="400050" y="1406843"/>
                    <a:pt x="400050" y="1468755"/>
                  </a:cubicBezTo>
                  <a:close/>
                  <a:moveTo>
                    <a:pt x="537210" y="449580"/>
                  </a:moveTo>
                  <a:cubicBezTo>
                    <a:pt x="537210" y="388620"/>
                    <a:pt x="537210" y="331470"/>
                    <a:pt x="537210" y="271463"/>
                  </a:cubicBezTo>
                  <a:cubicBezTo>
                    <a:pt x="490538" y="271463"/>
                    <a:pt x="445770" y="271463"/>
                    <a:pt x="401002" y="271463"/>
                  </a:cubicBezTo>
                  <a:cubicBezTo>
                    <a:pt x="401002" y="332422"/>
                    <a:pt x="401002" y="390525"/>
                    <a:pt x="401002" y="449580"/>
                  </a:cubicBezTo>
                  <a:cubicBezTo>
                    <a:pt x="448627" y="449580"/>
                    <a:pt x="492443" y="449580"/>
                    <a:pt x="537210" y="449580"/>
                  </a:cubicBezTo>
                  <a:close/>
                  <a:moveTo>
                    <a:pt x="182880" y="271463"/>
                  </a:moveTo>
                  <a:cubicBezTo>
                    <a:pt x="136207" y="271463"/>
                    <a:pt x="91440" y="271463"/>
                    <a:pt x="47625" y="271463"/>
                  </a:cubicBezTo>
                  <a:cubicBezTo>
                    <a:pt x="47625" y="333375"/>
                    <a:pt x="47625" y="390525"/>
                    <a:pt x="47625" y="448628"/>
                  </a:cubicBezTo>
                  <a:cubicBezTo>
                    <a:pt x="94298" y="448628"/>
                    <a:pt x="138113" y="448628"/>
                    <a:pt x="182880" y="448628"/>
                  </a:cubicBezTo>
                  <a:cubicBezTo>
                    <a:pt x="182880" y="388620"/>
                    <a:pt x="182880" y="330517"/>
                    <a:pt x="182880" y="271463"/>
                  </a:cubicBezTo>
                  <a:close/>
                  <a:moveTo>
                    <a:pt x="580073" y="856297"/>
                  </a:moveTo>
                  <a:cubicBezTo>
                    <a:pt x="627698" y="856297"/>
                    <a:pt x="672465" y="856297"/>
                    <a:pt x="716280" y="856297"/>
                  </a:cubicBezTo>
                  <a:cubicBezTo>
                    <a:pt x="716280" y="794385"/>
                    <a:pt x="716280" y="737235"/>
                    <a:pt x="716280" y="679133"/>
                  </a:cubicBezTo>
                  <a:cubicBezTo>
                    <a:pt x="669607" y="679133"/>
                    <a:pt x="625793" y="679133"/>
                    <a:pt x="580073" y="679133"/>
                  </a:cubicBezTo>
                  <a:cubicBezTo>
                    <a:pt x="580073" y="738188"/>
                    <a:pt x="580073" y="794385"/>
                    <a:pt x="580073" y="856297"/>
                  </a:cubicBezTo>
                  <a:close/>
                  <a:moveTo>
                    <a:pt x="181927" y="857250"/>
                  </a:moveTo>
                  <a:cubicBezTo>
                    <a:pt x="181927" y="793433"/>
                    <a:pt x="181927" y="735330"/>
                    <a:pt x="181927" y="679133"/>
                  </a:cubicBezTo>
                  <a:cubicBezTo>
                    <a:pt x="134302" y="679133"/>
                    <a:pt x="90488" y="679133"/>
                    <a:pt x="46673" y="679133"/>
                  </a:cubicBezTo>
                  <a:cubicBezTo>
                    <a:pt x="46673" y="740093"/>
                    <a:pt x="46673" y="798195"/>
                    <a:pt x="46673" y="857250"/>
                  </a:cubicBezTo>
                  <a:cubicBezTo>
                    <a:pt x="93345" y="857250"/>
                    <a:pt x="137160" y="857250"/>
                    <a:pt x="181927" y="857250"/>
                  </a:cubicBezTo>
                  <a:close/>
                  <a:moveTo>
                    <a:pt x="401955" y="882015"/>
                  </a:moveTo>
                  <a:cubicBezTo>
                    <a:pt x="401955" y="942975"/>
                    <a:pt x="401955" y="1002030"/>
                    <a:pt x="401955" y="1061085"/>
                  </a:cubicBezTo>
                  <a:cubicBezTo>
                    <a:pt x="448627" y="1061085"/>
                    <a:pt x="492443" y="1061085"/>
                    <a:pt x="536257" y="1061085"/>
                  </a:cubicBezTo>
                  <a:cubicBezTo>
                    <a:pt x="536257" y="1000125"/>
                    <a:pt x="536257" y="941070"/>
                    <a:pt x="536257" y="882015"/>
                  </a:cubicBezTo>
                  <a:cubicBezTo>
                    <a:pt x="491490" y="882015"/>
                    <a:pt x="450532" y="882015"/>
                    <a:pt x="401955" y="882015"/>
                  </a:cubicBezTo>
                  <a:close/>
                  <a:moveTo>
                    <a:pt x="182880" y="883920"/>
                  </a:moveTo>
                  <a:cubicBezTo>
                    <a:pt x="134302" y="883920"/>
                    <a:pt x="91440" y="883920"/>
                    <a:pt x="47625" y="883920"/>
                  </a:cubicBezTo>
                  <a:cubicBezTo>
                    <a:pt x="47625" y="944880"/>
                    <a:pt x="47625" y="1002030"/>
                    <a:pt x="47625" y="1061085"/>
                  </a:cubicBezTo>
                  <a:cubicBezTo>
                    <a:pt x="94298" y="1061085"/>
                    <a:pt x="137160" y="1061085"/>
                    <a:pt x="182880" y="1061085"/>
                  </a:cubicBezTo>
                  <a:cubicBezTo>
                    <a:pt x="182880" y="1002030"/>
                    <a:pt x="182880" y="943928"/>
                    <a:pt x="182880" y="883920"/>
                  </a:cubicBezTo>
                  <a:close/>
                  <a:moveTo>
                    <a:pt x="46673" y="1086803"/>
                  </a:moveTo>
                  <a:cubicBezTo>
                    <a:pt x="46673" y="1148715"/>
                    <a:pt x="46673" y="1204913"/>
                    <a:pt x="46673" y="1263968"/>
                  </a:cubicBezTo>
                  <a:cubicBezTo>
                    <a:pt x="92393" y="1263968"/>
                    <a:pt x="136207" y="1263968"/>
                    <a:pt x="181927" y="1263968"/>
                  </a:cubicBezTo>
                  <a:cubicBezTo>
                    <a:pt x="181927" y="1203960"/>
                    <a:pt x="181927" y="1146810"/>
                    <a:pt x="181927" y="1086803"/>
                  </a:cubicBezTo>
                  <a:cubicBezTo>
                    <a:pt x="136207" y="1086803"/>
                    <a:pt x="93345" y="1086803"/>
                    <a:pt x="46673" y="1086803"/>
                  </a:cubicBezTo>
                  <a:close/>
                  <a:moveTo>
                    <a:pt x="45720" y="1669732"/>
                  </a:moveTo>
                  <a:cubicBezTo>
                    <a:pt x="92393" y="1669732"/>
                    <a:pt x="138113" y="1669732"/>
                    <a:pt x="182880" y="1669732"/>
                  </a:cubicBezTo>
                  <a:cubicBezTo>
                    <a:pt x="182880" y="1609725"/>
                    <a:pt x="182880" y="1553528"/>
                    <a:pt x="182880" y="1496378"/>
                  </a:cubicBezTo>
                  <a:cubicBezTo>
                    <a:pt x="135255" y="1496378"/>
                    <a:pt x="91440" y="1496378"/>
                    <a:pt x="45720" y="1496378"/>
                  </a:cubicBezTo>
                  <a:cubicBezTo>
                    <a:pt x="45720" y="1555432"/>
                    <a:pt x="45720" y="1610678"/>
                    <a:pt x="45720" y="1669732"/>
                  </a:cubicBezTo>
                  <a:close/>
                  <a:moveTo>
                    <a:pt x="46673" y="243840"/>
                  </a:moveTo>
                  <a:cubicBezTo>
                    <a:pt x="94298" y="243840"/>
                    <a:pt x="137160" y="243840"/>
                    <a:pt x="181927" y="243840"/>
                  </a:cubicBezTo>
                  <a:cubicBezTo>
                    <a:pt x="181927" y="183833"/>
                    <a:pt x="181927" y="125730"/>
                    <a:pt x="181927" y="68580"/>
                  </a:cubicBezTo>
                  <a:cubicBezTo>
                    <a:pt x="135255" y="68580"/>
                    <a:pt x="91440" y="68580"/>
                    <a:pt x="46673" y="68580"/>
                  </a:cubicBezTo>
                  <a:cubicBezTo>
                    <a:pt x="46673" y="126683"/>
                    <a:pt x="46673" y="183833"/>
                    <a:pt x="46673" y="243840"/>
                  </a:cubicBezTo>
                  <a:close/>
                  <a:moveTo>
                    <a:pt x="401002" y="652463"/>
                  </a:moveTo>
                  <a:cubicBezTo>
                    <a:pt x="448627" y="652463"/>
                    <a:pt x="492443" y="652463"/>
                    <a:pt x="537210" y="652463"/>
                  </a:cubicBezTo>
                  <a:cubicBezTo>
                    <a:pt x="537210" y="592455"/>
                    <a:pt x="537210" y="534353"/>
                    <a:pt x="537210" y="476250"/>
                  </a:cubicBezTo>
                  <a:cubicBezTo>
                    <a:pt x="490538" y="476250"/>
                    <a:pt x="446723" y="476250"/>
                    <a:pt x="401002" y="476250"/>
                  </a:cubicBezTo>
                  <a:cubicBezTo>
                    <a:pt x="401002" y="535305"/>
                    <a:pt x="401002" y="591503"/>
                    <a:pt x="401002" y="652463"/>
                  </a:cubicBezTo>
                  <a:close/>
                  <a:moveTo>
                    <a:pt x="581025" y="475297"/>
                  </a:moveTo>
                  <a:cubicBezTo>
                    <a:pt x="581025" y="535305"/>
                    <a:pt x="581025" y="592455"/>
                    <a:pt x="581025" y="650558"/>
                  </a:cubicBezTo>
                  <a:cubicBezTo>
                    <a:pt x="628650" y="650558"/>
                    <a:pt x="673418" y="650558"/>
                    <a:pt x="717232" y="650558"/>
                  </a:cubicBezTo>
                  <a:cubicBezTo>
                    <a:pt x="717232" y="590550"/>
                    <a:pt x="717232" y="533400"/>
                    <a:pt x="717232" y="475297"/>
                  </a:cubicBezTo>
                  <a:cubicBezTo>
                    <a:pt x="670560" y="475297"/>
                    <a:pt x="626745" y="475297"/>
                    <a:pt x="581025" y="475297"/>
                  </a:cubicBezTo>
                  <a:close/>
                  <a:moveTo>
                    <a:pt x="401955" y="1494473"/>
                  </a:moveTo>
                  <a:cubicBezTo>
                    <a:pt x="401955" y="1555432"/>
                    <a:pt x="401955" y="1613535"/>
                    <a:pt x="401955" y="1671638"/>
                  </a:cubicBezTo>
                  <a:cubicBezTo>
                    <a:pt x="448627" y="1671638"/>
                    <a:pt x="492443" y="1671638"/>
                    <a:pt x="537210" y="1671638"/>
                  </a:cubicBezTo>
                  <a:cubicBezTo>
                    <a:pt x="537210" y="1611630"/>
                    <a:pt x="537210" y="1553528"/>
                    <a:pt x="537210" y="1494473"/>
                  </a:cubicBezTo>
                  <a:cubicBezTo>
                    <a:pt x="491490" y="1494473"/>
                    <a:pt x="448627" y="1494473"/>
                    <a:pt x="401955" y="1494473"/>
                  </a:cubicBezTo>
                  <a:close/>
                  <a:moveTo>
                    <a:pt x="717232" y="68580"/>
                  </a:moveTo>
                  <a:cubicBezTo>
                    <a:pt x="668655" y="68580"/>
                    <a:pt x="624840" y="68580"/>
                    <a:pt x="581977" y="68580"/>
                  </a:cubicBezTo>
                  <a:cubicBezTo>
                    <a:pt x="581977" y="129540"/>
                    <a:pt x="581977" y="186690"/>
                    <a:pt x="581977" y="242888"/>
                  </a:cubicBezTo>
                  <a:cubicBezTo>
                    <a:pt x="628650" y="242888"/>
                    <a:pt x="672465" y="242888"/>
                    <a:pt x="717232" y="242888"/>
                  </a:cubicBezTo>
                  <a:cubicBezTo>
                    <a:pt x="717232" y="183833"/>
                    <a:pt x="717232" y="127635"/>
                    <a:pt x="717232" y="68580"/>
                  </a:cubicBezTo>
                  <a:close/>
                  <a:moveTo>
                    <a:pt x="581977" y="1086803"/>
                  </a:moveTo>
                  <a:cubicBezTo>
                    <a:pt x="581977" y="1148715"/>
                    <a:pt x="581977" y="1205865"/>
                    <a:pt x="581977" y="1262063"/>
                  </a:cubicBezTo>
                  <a:cubicBezTo>
                    <a:pt x="629602" y="1262063"/>
                    <a:pt x="673418" y="1262063"/>
                    <a:pt x="717232" y="1262063"/>
                  </a:cubicBezTo>
                  <a:cubicBezTo>
                    <a:pt x="717232" y="1202055"/>
                    <a:pt x="717232" y="1145857"/>
                    <a:pt x="717232" y="1086803"/>
                  </a:cubicBezTo>
                  <a:cubicBezTo>
                    <a:pt x="671513" y="1086803"/>
                    <a:pt x="627698" y="1086803"/>
                    <a:pt x="581977" y="1086803"/>
                  </a:cubicBezTo>
                  <a:close/>
                  <a:moveTo>
                    <a:pt x="717232" y="1061085"/>
                  </a:moveTo>
                  <a:cubicBezTo>
                    <a:pt x="717232" y="1001078"/>
                    <a:pt x="717232" y="943928"/>
                    <a:pt x="717232" y="883920"/>
                  </a:cubicBezTo>
                  <a:cubicBezTo>
                    <a:pt x="670560" y="883920"/>
                    <a:pt x="625793" y="883920"/>
                    <a:pt x="581025" y="883920"/>
                  </a:cubicBezTo>
                  <a:cubicBezTo>
                    <a:pt x="581025" y="944880"/>
                    <a:pt x="581025" y="1002982"/>
                    <a:pt x="581025" y="1061085"/>
                  </a:cubicBezTo>
                  <a:cubicBezTo>
                    <a:pt x="627698" y="1061085"/>
                    <a:pt x="671513" y="1061085"/>
                    <a:pt x="717232" y="1061085"/>
                  </a:cubicBezTo>
                  <a:close/>
                  <a:moveTo>
                    <a:pt x="225743" y="1287780"/>
                  </a:moveTo>
                  <a:cubicBezTo>
                    <a:pt x="225743" y="1350645"/>
                    <a:pt x="225743" y="1409700"/>
                    <a:pt x="225743" y="1468755"/>
                  </a:cubicBezTo>
                  <a:cubicBezTo>
                    <a:pt x="271463" y="1468755"/>
                    <a:pt x="313373" y="1468755"/>
                    <a:pt x="359093" y="1468755"/>
                  </a:cubicBezTo>
                  <a:cubicBezTo>
                    <a:pt x="359093" y="1407795"/>
                    <a:pt x="359093" y="1348740"/>
                    <a:pt x="359093" y="1287780"/>
                  </a:cubicBezTo>
                  <a:cubicBezTo>
                    <a:pt x="313373" y="1287780"/>
                    <a:pt x="271463" y="1287780"/>
                    <a:pt x="225743" y="1287780"/>
                  </a:cubicBezTo>
                  <a:close/>
                  <a:moveTo>
                    <a:pt x="359093" y="449580"/>
                  </a:moveTo>
                  <a:cubicBezTo>
                    <a:pt x="359093" y="388620"/>
                    <a:pt x="359093" y="330517"/>
                    <a:pt x="359093" y="270510"/>
                  </a:cubicBezTo>
                  <a:cubicBezTo>
                    <a:pt x="312420" y="270510"/>
                    <a:pt x="269557" y="270510"/>
                    <a:pt x="224790" y="270510"/>
                  </a:cubicBezTo>
                  <a:cubicBezTo>
                    <a:pt x="224790" y="331470"/>
                    <a:pt x="224790" y="389572"/>
                    <a:pt x="224790" y="449580"/>
                  </a:cubicBezTo>
                  <a:cubicBezTo>
                    <a:pt x="269557" y="449580"/>
                    <a:pt x="311468" y="449580"/>
                    <a:pt x="359093" y="449580"/>
                  </a:cubicBezTo>
                  <a:close/>
                  <a:moveTo>
                    <a:pt x="225743" y="882015"/>
                  </a:moveTo>
                  <a:cubicBezTo>
                    <a:pt x="225743" y="943928"/>
                    <a:pt x="225743" y="1002982"/>
                    <a:pt x="225743" y="1062038"/>
                  </a:cubicBezTo>
                  <a:cubicBezTo>
                    <a:pt x="272415" y="1062038"/>
                    <a:pt x="314325" y="1062038"/>
                    <a:pt x="359093" y="1062038"/>
                  </a:cubicBezTo>
                  <a:cubicBezTo>
                    <a:pt x="359093" y="1001078"/>
                    <a:pt x="359093" y="942022"/>
                    <a:pt x="359093" y="882015"/>
                  </a:cubicBezTo>
                  <a:cubicBezTo>
                    <a:pt x="314325" y="882015"/>
                    <a:pt x="271463" y="882015"/>
                    <a:pt x="225743" y="882015"/>
                  </a:cubicBezTo>
                  <a:close/>
                  <a:moveTo>
                    <a:pt x="224790" y="856297"/>
                  </a:moveTo>
                  <a:cubicBezTo>
                    <a:pt x="271463" y="856297"/>
                    <a:pt x="315277" y="856297"/>
                    <a:pt x="360045" y="856297"/>
                  </a:cubicBezTo>
                  <a:cubicBezTo>
                    <a:pt x="360045" y="795338"/>
                    <a:pt x="360045" y="738188"/>
                    <a:pt x="360045" y="678180"/>
                  </a:cubicBezTo>
                  <a:cubicBezTo>
                    <a:pt x="314325" y="678180"/>
                    <a:pt x="271463" y="678180"/>
                    <a:pt x="224790" y="678180"/>
                  </a:cubicBezTo>
                  <a:cubicBezTo>
                    <a:pt x="224790" y="738188"/>
                    <a:pt x="224790" y="795338"/>
                    <a:pt x="224790" y="856297"/>
                  </a:cubicBezTo>
                  <a:close/>
                  <a:moveTo>
                    <a:pt x="224790" y="1085850"/>
                  </a:moveTo>
                  <a:cubicBezTo>
                    <a:pt x="224790" y="1147763"/>
                    <a:pt x="224790" y="1204913"/>
                    <a:pt x="224790" y="1262063"/>
                  </a:cubicBezTo>
                  <a:cubicBezTo>
                    <a:pt x="271463" y="1262063"/>
                    <a:pt x="315277" y="1262063"/>
                    <a:pt x="358140" y="1262063"/>
                  </a:cubicBezTo>
                  <a:cubicBezTo>
                    <a:pt x="358140" y="1202055"/>
                    <a:pt x="358140" y="1143953"/>
                    <a:pt x="358140" y="1085850"/>
                  </a:cubicBezTo>
                  <a:cubicBezTo>
                    <a:pt x="312420" y="1085850"/>
                    <a:pt x="270510" y="1085850"/>
                    <a:pt x="224790" y="1085850"/>
                  </a:cubicBezTo>
                  <a:close/>
                  <a:moveTo>
                    <a:pt x="223838" y="1669732"/>
                  </a:moveTo>
                  <a:cubicBezTo>
                    <a:pt x="269557" y="1669732"/>
                    <a:pt x="314325" y="1669732"/>
                    <a:pt x="359093" y="1669732"/>
                  </a:cubicBezTo>
                  <a:cubicBezTo>
                    <a:pt x="359093" y="1609725"/>
                    <a:pt x="359093" y="1551623"/>
                    <a:pt x="359093" y="1494473"/>
                  </a:cubicBezTo>
                  <a:cubicBezTo>
                    <a:pt x="312420" y="1494473"/>
                    <a:pt x="268605" y="1494473"/>
                    <a:pt x="223838" y="1494473"/>
                  </a:cubicBezTo>
                  <a:cubicBezTo>
                    <a:pt x="223838" y="1554480"/>
                    <a:pt x="223838" y="1610678"/>
                    <a:pt x="223838" y="1669732"/>
                  </a:cubicBezTo>
                  <a:close/>
                  <a:moveTo>
                    <a:pt x="223838" y="651510"/>
                  </a:moveTo>
                  <a:cubicBezTo>
                    <a:pt x="271463" y="651510"/>
                    <a:pt x="315277" y="651510"/>
                    <a:pt x="359093" y="651510"/>
                  </a:cubicBezTo>
                  <a:cubicBezTo>
                    <a:pt x="359093" y="591503"/>
                    <a:pt x="359093" y="534353"/>
                    <a:pt x="359093" y="475297"/>
                  </a:cubicBezTo>
                  <a:cubicBezTo>
                    <a:pt x="312420" y="475297"/>
                    <a:pt x="268605" y="475297"/>
                    <a:pt x="223838" y="475297"/>
                  </a:cubicBezTo>
                  <a:cubicBezTo>
                    <a:pt x="223838" y="535305"/>
                    <a:pt x="223838" y="591503"/>
                    <a:pt x="223838" y="651510"/>
                  </a:cubicBezTo>
                  <a:close/>
                  <a:moveTo>
                    <a:pt x="223838" y="243840"/>
                  </a:moveTo>
                  <a:cubicBezTo>
                    <a:pt x="271463" y="243840"/>
                    <a:pt x="314325" y="243840"/>
                    <a:pt x="358140" y="243840"/>
                  </a:cubicBezTo>
                  <a:cubicBezTo>
                    <a:pt x="358140" y="183833"/>
                    <a:pt x="358140" y="126683"/>
                    <a:pt x="358140" y="68580"/>
                  </a:cubicBezTo>
                  <a:cubicBezTo>
                    <a:pt x="311468" y="68580"/>
                    <a:pt x="267652" y="68580"/>
                    <a:pt x="223838" y="68580"/>
                  </a:cubicBezTo>
                  <a:cubicBezTo>
                    <a:pt x="223838" y="128588"/>
                    <a:pt x="223838" y="185738"/>
                    <a:pt x="223838" y="2438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7" name="Google Shape;1057;g1cd0e02b9ad_3_76"/>
            <p:cNvSpPr/>
            <p:nvPr/>
          </p:nvSpPr>
          <p:spPr>
            <a:xfrm>
              <a:off x="8182689" y="2589848"/>
              <a:ext cx="771525" cy="495300"/>
            </a:xfrm>
            <a:custGeom>
              <a:avLst/>
              <a:gdLst/>
              <a:ahLst/>
              <a:cxnLst/>
              <a:rect l="l" t="t" r="r" b="b"/>
              <a:pathLst>
                <a:path w="771525" h="495300" extrusionOk="0">
                  <a:moveTo>
                    <a:pt x="238" y="496253"/>
                  </a:moveTo>
                  <a:cubicBezTo>
                    <a:pt x="238" y="360045"/>
                    <a:pt x="-714" y="227648"/>
                    <a:pt x="1191" y="94298"/>
                  </a:cubicBezTo>
                  <a:cubicBezTo>
                    <a:pt x="1191" y="82867"/>
                    <a:pt x="16431" y="64770"/>
                    <a:pt x="28813" y="60007"/>
                  </a:cubicBezTo>
                  <a:cubicBezTo>
                    <a:pt x="265986" y="-20002"/>
                    <a:pt x="504111" y="-20002"/>
                    <a:pt x="741283" y="60007"/>
                  </a:cubicBezTo>
                  <a:cubicBezTo>
                    <a:pt x="754618" y="64770"/>
                    <a:pt x="769858" y="84773"/>
                    <a:pt x="770811" y="97155"/>
                  </a:cubicBezTo>
                  <a:cubicBezTo>
                    <a:pt x="772716" y="228600"/>
                    <a:pt x="771763" y="360045"/>
                    <a:pt x="771763" y="495300"/>
                  </a:cubicBezTo>
                  <a:cubicBezTo>
                    <a:pt x="515541" y="496253"/>
                    <a:pt x="261223" y="496253"/>
                    <a:pt x="238" y="496253"/>
                  </a:cubicBezTo>
                  <a:close/>
                  <a:moveTo>
                    <a:pt x="231696" y="481965"/>
                  </a:moveTo>
                  <a:cubicBezTo>
                    <a:pt x="336471" y="481965"/>
                    <a:pt x="437436" y="481965"/>
                    <a:pt x="538401" y="481965"/>
                  </a:cubicBezTo>
                  <a:cubicBezTo>
                    <a:pt x="538401" y="392430"/>
                    <a:pt x="538401" y="305753"/>
                    <a:pt x="538401" y="214312"/>
                  </a:cubicBezTo>
                  <a:cubicBezTo>
                    <a:pt x="434578" y="214312"/>
                    <a:pt x="333613" y="214312"/>
                    <a:pt x="231696" y="214312"/>
                  </a:cubicBezTo>
                  <a:cubicBezTo>
                    <a:pt x="231696" y="307657"/>
                    <a:pt x="231696" y="392430"/>
                    <a:pt x="231696" y="481965"/>
                  </a:cubicBezTo>
                  <a:close/>
                  <a:moveTo>
                    <a:pt x="740331" y="481965"/>
                  </a:moveTo>
                  <a:cubicBezTo>
                    <a:pt x="740331" y="404812"/>
                    <a:pt x="740331" y="332423"/>
                    <a:pt x="740331" y="257175"/>
                  </a:cubicBezTo>
                  <a:cubicBezTo>
                    <a:pt x="682228" y="243840"/>
                    <a:pt x="626031" y="231457"/>
                    <a:pt x="566976" y="218123"/>
                  </a:cubicBezTo>
                  <a:cubicBezTo>
                    <a:pt x="566976" y="309562"/>
                    <a:pt x="566976" y="394335"/>
                    <a:pt x="566976" y="481965"/>
                  </a:cubicBezTo>
                  <a:cubicBezTo>
                    <a:pt x="625078" y="481965"/>
                    <a:pt x="681276" y="481965"/>
                    <a:pt x="740331" y="481965"/>
                  </a:cubicBezTo>
                  <a:close/>
                  <a:moveTo>
                    <a:pt x="203121" y="218123"/>
                  </a:moveTo>
                  <a:cubicBezTo>
                    <a:pt x="147876" y="230505"/>
                    <a:pt x="96441" y="240982"/>
                    <a:pt x="45006" y="255270"/>
                  </a:cubicBezTo>
                  <a:cubicBezTo>
                    <a:pt x="37386" y="257175"/>
                    <a:pt x="29766" y="274320"/>
                    <a:pt x="29766" y="283845"/>
                  </a:cubicBezTo>
                  <a:cubicBezTo>
                    <a:pt x="28813" y="348615"/>
                    <a:pt x="28813" y="413385"/>
                    <a:pt x="28813" y="481012"/>
                  </a:cubicBezTo>
                  <a:cubicBezTo>
                    <a:pt x="88821" y="481012"/>
                    <a:pt x="145018" y="481012"/>
                    <a:pt x="203121" y="481012"/>
                  </a:cubicBezTo>
                  <a:cubicBezTo>
                    <a:pt x="203121" y="395287"/>
                    <a:pt x="203121" y="310515"/>
                    <a:pt x="203121" y="218123"/>
                  </a:cubicBezTo>
                  <a:close/>
                  <a:moveTo>
                    <a:pt x="231696" y="190500"/>
                  </a:moveTo>
                  <a:cubicBezTo>
                    <a:pt x="336471" y="190500"/>
                    <a:pt x="436483" y="190500"/>
                    <a:pt x="538401" y="190500"/>
                  </a:cubicBezTo>
                  <a:cubicBezTo>
                    <a:pt x="538401" y="162877"/>
                    <a:pt x="538401" y="136207"/>
                    <a:pt x="538401" y="101917"/>
                  </a:cubicBezTo>
                  <a:cubicBezTo>
                    <a:pt x="435531" y="101917"/>
                    <a:pt x="333613" y="101917"/>
                    <a:pt x="231696" y="101917"/>
                  </a:cubicBezTo>
                  <a:cubicBezTo>
                    <a:pt x="231696" y="136207"/>
                    <a:pt x="231696" y="162877"/>
                    <a:pt x="231696" y="190500"/>
                  </a:cubicBezTo>
                  <a:close/>
                  <a:moveTo>
                    <a:pt x="751761" y="240030"/>
                  </a:moveTo>
                  <a:cubicBezTo>
                    <a:pt x="741283" y="205740"/>
                    <a:pt x="741283" y="160973"/>
                    <a:pt x="724138" y="153352"/>
                  </a:cubicBezTo>
                  <a:cubicBezTo>
                    <a:pt x="676513" y="130492"/>
                    <a:pt x="621268" y="122873"/>
                    <a:pt x="566976" y="108585"/>
                  </a:cubicBezTo>
                  <a:cubicBezTo>
                    <a:pt x="566976" y="144780"/>
                    <a:pt x="566976" y="172402"/>
                    <a:pt x="566976" y="199073"/>
                  </a:cubicBezTo>
                  <a:cubicBezTo>
                    <a:pt x="626031" y="211455"/>
                    <a:pt x="681276" y="223837"/>
                    <a:pt x="751761" y="240030"/>
                  </a:cubicBezTo>
                  <a:close/>
                  <a:moveTo>
                    <a:pt x="202168" y="110490"/>
                  </a:moveTo>
                  <a:cubicBezTo>
                    <a:pt x="165021" y="118110"/>
                    <a:pt x="130731" y="124777"/>
                    <a:pt x="98346" y="133350"/>
                  </a:cubicBezTo>
                  <a:cubicBezTo>
                    <a:pt x="22146" y="153352"/>
                    <a:pt x="21193" y="157163"/>
                    <a:pt x="33575" y="237173"/>
                  </a:cubicBezTo>
                  <a:cubicBezTo>
                    <a:pt x="89773" y="224790"/>
                    <a:pt x="145971" y="212407"/>
                    <a:pt x="202168" y="200025"/>
                  </a:cubicBezTo>
                  <a:cubicBezTo>
                    <a:pt x="202168" y="168592"/>
                    <a:pt x="202168" y="140970"/>
                    <a:pt x="202168" y="1104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58" name="Google Shape;1058;g1cd0e02b9ad_3_76"/>
          <p:cNvGrpSpPr/>
          <p:nvPr/>
        </p:nvGrpSpPr>
        <p:grpSpPr>
          <a:xfrm>
            <a:off x="10716489" y="5642712"/>
            <a:ext cx="218694" cy="1126019"/>
            <a:chOff x="6536055" y="2275523"/>
            <a:chExt cx="476250" cy="2954655"/>
          </a:xfrm>
        </p:grpSpPr>
        <p:sp>
          <p:nvSpPr>
            <p:cNvPr id="1059" name="Google Shape;1059;g1cd0e02b9ad_3_76"/>
            <p:cNvSpPr/>
            <p:nvPr/>
          </p:nvSpPr>
          <p:spPr>
            <a:xfrm>
              <a:off x="6536055" y="2925128"/>
              <a:ext cx="476250" cy="2305050"/>
            </a:xfrm>
            <a:custGeom>
              <a:avLst/>
              <a:gdLst/>
              <a:ahLst/>
              <a:cxnLst/>
              <a:rect l="l" t="t" r="r" b="b"/>
              <a:pathLst>
                <a:path w="476250" h="2305050" extrusionOk="0">
                  <a:moveTo>
                    <a:pt x="477202" y="2308860"/>
                  </a:moveTo>
                  <a:cubicBezTo>
                    <a:pt x="316230" y="2308860"/>
                    <a:pt x="160020" y="2308860"/>
                    <a:pt x="0" y="2308860"/>
                  </a:cubicBezTo>
                  <a:cubicBezTo>
                    <a:pt x="0" y="1539240"/>
                    <a:pt x="0" y="771525"/>
                    <a:pt x="0" y="0"/>
                  </a:cubicBezTo>
                  <a:cubicBezTo>
                    <a:pt x="157163" y="0"/>
                    <a:pt x="315277" y="0"/>
                    <a:pt x="477202" y="0"/>
                  </a:cubicBezTo>
                  <a:cubicBezTo>
                    <a:pt x="477202" y="767715"/>
                    <a:pt x="477202" y="1536382"/>
                    <a:pt x="477202" y="2308860"/>
                  </a:cubicBezTo>
                  <a:close/>
                  <a:moveTo>
                    <a:pt x="452438" y="1071563"/>
                  </a:moveTo>
                  <a:cubicBezTo>
                    <a:pt x="412432" y="1071563"/>
                    <a:pt x="372427" y="1071563"/>
                    <a:pt x="332422" y="1071563"/>
                  </a:cubicBezTo>
                  <a:cubicBezTo>
                    <a:pt x="332422" y="1112520"/>
                    <a:pt x="332422" y="1150620"/>
                    <a:pt x="332422" y="1188720"/>
                  </a:cubicBezTo>
                  <a:cubicBezTo>
                    <a:pt x="374332" y="1188720"/>
                    <a:pt x="412432" y="1188720"/>
                    <a:pt x="452438" y="1188720"/>
                  </a:cubicBezTo>
                  <a:cubicBezTo>
                    <a:pt x="452438" y="1147763"/>
                    <a:pt x="452438" y="1111567"/>
                    <a:pt x="452438" y="1071563"/>
                  </a:cubicBezTo>
                  <a:close/>
                  <a:moveTo>
                    <a:pt x="298132" y="1190625"/>
                  </a:moveTo>
                  <a:cubicBezTo>
                    <a:pt x="298132" y="1147763"/>
                    <a:pt x="298132" y="1108710"/>
                    <a:pt x="298132" y="1070610"/>
                  </a:cubicBezTo>
                  <a:cubicBezTo>
                    <a:pt x="256222" y="1070610"/>
                    <a:pt x="218122" y="1070610"/>
                    <a:pt x="180975" y="1070610"/>
                  </a:cubicBezTo>
                  <a:cubicBezTo>
                    <a:pt x="180975" y="1112520"/>
                    <a:pt x="180975" y="1151573"/>
                    <a:pt x="180975" y="1190625"/>
                  </a:cubicBezTo>
                  <a:cubicBezTo>
                    <a:pt x="220980" y="1190625"/>
                    <a:pt x="257175" y="1190625"/>
                    <a:pt x="298132" y="1190625"/>
                  </a:cubicBezTo>
                  <a:close/>
                  <a:moveTo>
                    <a:pt x="27622" y="1188720"/>
                  </a:moveTo>
                  <a:cubicBezTo>
                    <a:pt x="68580" y="1188720"/>
                    <a:pt x="106680" y="1188720"/>
                    <a:pt x="146685" y="1188720"/>
                  </a:cubicBezTo>
                  <a:cubicBezTo>
                    <a:pt x="146685" y="1146810"/>
                    <a:pt x="146685" y="1108710"/>
                    <a:pt x="146685" y="1070610"/>
                  </a:cubicBezTo>
                  <a:cubicBezTo>
                    <a:pt x="104775" y="1070610"/>
                    <a:pt x="66675" y="1070610"/>
                    <a:pt x="27622" y="1070610"/>
                  </a:cubicBezTo>
                  <a:cubicBezTo>
                    <a:pt x="27622" y="1112520"/>
                    <a:pt x="27622" y="1149667"/>
                    <a:pt x="27622" y="1188720"/>
                  </a:cubicBezTo>
                  <a:close/>
                  <a:moveTo>
                    <a:pt x="28575" y="328613"/>
                  </a:moveTo>
                  <a:cubicBezTo>
                    <a:pt x="28575" y="372427"/>
                    <a:pt x="28575" y="410527"/>
                    <a:pt x="28575" y="448627"/>
                  </a:cubicBezTo>
                  <a:cubicBezTo>
                    <a:pt x="70485" y="448627"/>
                    <a:pt x="107632" y="448627"/>
                    <a:pt x="147638" y="448627"/>
                  </a:cubicBezTo>
                  <a:cubicBezTo>
                    <a:pt x="147638" y="407670"/>
                    <a:pt x="147638" y="369570"/>
                    <a:pt x="147638" y="328613"/>
                  </a:cubicBezTo>
                  <a:cubicBezTo>
                    <a:pt x="106680" y="328613"/>
                    <a:pt x="68580" y="328613"/>
                    <a:pt x="28575" y="328613"/>
                  </a:cubicBezTo>
                  <a:close/>
                  <a:moveTo>
                    <a:pt x="450532" y="744855"/>
                  </a:moveTo>
                  <a:cubicBezTo>
                    <a:pt x="450532" y="702945"/>
                    <a:pt x="450532" y="664845"/>
                    <a:pt x="450532" y="627697"/>
                  </a:cubicBezTo>
                  <a:cubicBezTo>
                    <a:pt x="408622" y="627697"/>
                    <a:pt x="369570" y="627697"/>
                    <a:pt x="331470" y="627697"/>
                  </a:cubicBezTo>
                  <a:cubicBezTo>
                    <a:pt x="331470" y="668655"/>
                    <a:pt x="331470" y="705802"/>
                    <a:pt x="331470" y="744855"/>
                  </a:cubicBezTo>
                  <a:cubicBezTo>
                    <a:pt x="371475" y="744855"/>
                    <a:pt x="409575" y="744855"/>
                    <a:pt x="450532" y="744855"/>
                  </a:cubicBezTo>
                  <a:close/>
                  <a:moveTo>
                    <a:pt x="147638" y="626745"/>
                  </a:moveTo>
                  <a:cubicBezTo>
                    <a:pt x="106680" y="626745"/>
                    <a:pt x="67627" y="626745"/>
                    <a:pt x="27622" y="626745"/>
                  </a:cubicBezTo>
                  <a:cubicBezTo>
                    <a:pt x="27622" y="667702"/>
                    <a:pt x="27622" y="706755"/>
                    <a:pt x="27622" y="743902"/>
                  </a:cubicBezTo>
                  <a:cubicBezTo>
                    <a:pt x="69532" y="743902"/>
                    <a:pt x="107632" y="743902"/>
                    <a:pt x="147638" y="743902"/>
                  </a:cubicBezTo>
                  <a:cubicBezTo>
                    <a:pt x="147638" y="702945"/>
                    <a:pt x="147638" y="665797"/>
                    <a:pt x="147638" y="626745"/>
                  </a:cubicBezTo>
                  <a:close/>
                  <a:moveTo>
                    <a:pt x="298132" y="1337310"/>
                  </a:moveTo>
                  <a:cubicBezTo>
                    <a:pt x="298132" y="1295400"/>
                    <a:pt x="298132" y="1257300"/>
                    <a:pt x="298132" y="1219200"/>
                  </a:cubicBezTo>
                  <a:cubicBezTo>
                    <a:pt x="256222" y="1219200"/>
                    <a:pt x="219075" y="1219200"/>
                    <a:pt x="180975" y="1219200"/>
                  </a:cubicBezTo>
                  <a:cubicBezTo>
                    <a:pt x="180975" y="1260157"/>
                    <a:pt x="180975" y="1298257"/>
                    <a:pt x="180975" y="1337310"/>
                  </a:cubicBezTo>
                  <a:cubicBezTo>
                    <a:pt x="220980" y="1337310"/>
                    <a:pt x="257175" y="1337310"/>
                    <a:pt x="298132" y="1337310"/>
                  </a:cubicBezTo>
                  <a:close/>
                  <a:moveTo>
                    <a:pt x="180022" y="476250"/>
                  </a:moveTo>
                  <a:cubicBezTo>
                    <a:pt x="180022" y="518160"/>
                    <a:pt x="180022" y="556260"/>
                    <a:pt x="180022" y="595313"/>
                  </a:cubicBezTo>
                  <a:cubicBezTo>
                    <a:pt x="220980" y="595313"/>
                    <a:pt x="259080" y="595313"/>
                    <a:pt x="299085" y="595313"/>
                  </a:cubicBezTo>
                  <a:cubicBezTo>
                    <a:pt x="299085" y="554355"/>
                    <a:pt x="299085" y="516255"/>
                    <a:pt x="299085" y="476250"/>
                  </a:cubicBezTo>
                  <a:cubicBezTo>
                    <a:pt x="259080" y="476250"/>
                    <a:pt x="220980" y="476250"/>
                    <a:pt x="180022" y="476250"/>
                  </a:cubicBezTo>
                  <a:close/>
                  <a:moveTo>
                    <a:pt x="452438" y="32385"/>
                  </a:moveTo>
                  <a:cubicBezTo>
                    <a:pt x="411480" y="32385"/>
                    <a:pt x="372427" y="32385"/>
                    <a:pt x="330518" y="32385"/>
                  </a:cubicBezTo>
                  <a:cubicBezTo>
                    <a:pt x="330518" y="71438"/>
                    <a:pt x="330518" y="108585"/>
                    <a:pt x="330518" y="148590"/>
                  </a:cubicBezTo>
                  <a:cubicBezTo>
                    <a:pt x="371475" y="148590"/>
                    <a:pt x="411480" y="148590"/>
                    <a:pt x="452438" y="148590"/>
                  </a:cubicBezTo>
                  <a:cubicBezTo>
                    <a:pt x="452438" y="109538"/>
                    <a:pt x="452438" y="73342"/>
                    <a:pt x="452438" y="32385"/>
                  </a:cubicBezTo>
                  <a:close/>
                  <a:moveTo>
                    <a:pt x="300038" y="31432"/>
                  </a:moveTo>
                  <a:cubicBezTo>
                    <a:pt x="257175" y="31432"/>
                    <a:pt x="219075" y="31432"/>
                    <a:pt x="180022" y="31432"/>
                  </a:cubicBezTo>
                  <a:cubicBezTo>
                    <a:pt x="180022" y="72390"/>
                    <a:pt x="180022" y="111442"/>
                    <a:pt x="180022" y="149542"/>
                  </a:cubicBezTo>
                  <a:cubicBezTo>
                    <a:pt x="221932" y="149542"/>
                    <a:pt x="260985" y="149542"/>
                    <a:pt x="300038" y="149542"/>
                  </a:cubicBezTo>
                  <a:cubicBezTo>
                    <a:pt x="300038" y="108585"/>
                    <a:pt x="300038" y="71438"/>
                    <a:pt x="300038" y="31432"/>
                  </a:cubicBezTo>
                  <a:close/>
                  <a:moveTo>
                    <a:pt x="300038" y="299085"/>
                  </a:moveTo>
                  <a:cubicBezTo>
                    <a:pt x="300038" y="257175"/>
                    <a:pt x="300038" y="220027"/>
                    <a:pt x="300038" y="180022"/>
                  </a:cubicBezTo>
                  <a:cubicBezTo>
                    <a:pt x="259080" y="180022"/>
                    <a:pt x="220027" y="180022"/>
                    <a:pt x="179070" y="180022"/>
                  </a:cubicBezTo>
                  <a:cubicBezTo>
                    <a:pt x="179070" y="220027"/>
                    <a:pt x="179070" y="258127"/>
                    <a:pt x="179070" y="299085"/>
                  </a:cubicBezTo>
                  <a:cubicBezTo>
                    <a:pt x="220027" y="299085"/>
                    <a:pt x="258127" y="299085"/>
                    <a:pt x="300038" y="299085"/>
                  </a:cubicBezTo>
                  <a:close/>
                  <a:moveTo>
                    <a:pt x="147638" y="477202"/>
                  </a:moveTo>
                  <a:cubicBezTo>
                    <a:pt x="104775" y="477202"/>
                    <a:pt x="66675" y="477202"/>
                    <a:pt x="26670" y="477202"/>
                  </a:cubicBezTo>
                  <a:cubicBezTo>
                    <a:pt x="26670" y="517207"/>
                    <a:pt x="26670" y="554355"/>
                    <a:pt x="26670" y="594360"/>
                  </a:cubicBezTo>
                  <a:cubicBezTo>
                    <a:pt x="67627" y="594360"/>
                    <a:pt x="106680" y="594360"/>
                    <a:pt x="147638" y="594360"/>
                  </a:cubicBezTo>
                  <a:cubicBezTo>
                    <a:pt x="147638" y="554355"/>
                    <a:pt x="147638" y="517207"/>
                    <a:pt x="147638" y="477202"/>
                  </a:cubicBezTo>
                  <a:close/>
                  <a:moveTo>
                    <a:pt x="450532" y="1041082"/>
                  </a:moveTo>
                  <a:cubicBezTo>
                    <a:pt x="450532" y="1001077"/>
                    <a:pt x="450532" y="962025"/>
                    <a:pt x="450532" y="923925"/>
                  </a:cubicBezTo>
                  <a:cubicBezTo>
                    <a:pt x="408622" y="923925"/>
                    <a:pt x="370522" y="923925"/>
                    <a:pt x="331470" y="923925"/>
                  </a:cubicBezTo>
                  <a:cubicBezTo>
                    <a:pt x="331470" y="964882"/>
                    <a:pt x="331470" y="1002030"/>
                    <a:pt x="331470" y="1041082"/>
                  </a:cubicBezTo>
                  <a:cubicBezTo>
                    <a:pt x="372427" y="1041082"/>
                    <a:pt x="410527" y="1041082"/>
                    <a:pt x="450532" y="1041082"/>
                  </a:cubicBezTo>
                  <a:close/>
                  <a:moveTo>
                    <a:pt x="332422" y="1218248"/>
                  </a:moveTo>
                  <a:cubicBezTo>
                    <a:pt x="332422" y="1258253"/>
                    <a:pt x="332422" y="1296353"/>
                    <a:pt x="332422" y="1336357"/>
                  </a:cubicBezTo>
                  <a:cubicBezTo>
                    <a:pt x="373380" y="1336357"/>
                    <a:pt x="410527" y="1336357"/>
                    <a:pt x="451485" y="1336357"/>
                  </a:cubicBezTo>
                  <a:cubicBezTo>
                    <a:pt x="451485" y="1296353"/>
                    <a:pt x="451485" y="1257300"/>
                    <a:pt x="451485" y="1218248"/>
                  </a:cubicBezTo>
                  <a:cubicBezTo>
                    <a:pt x="409575" y="1218248"/>
                    <a:pt x="372427" y="1218248"/>
                    <a:pt x="332422" y="1218248"/>
                  </a:cubicBezTo>
                  <a:close/>
                  <a:moveTo>
                    <a:pt x="452438" y="447675"/>
                  </a:moveTo>
                  <a:cubicBezTo>
                    <a:pt x="452438" y="406717"/>
                    <a:pt x="452438" y="369570"/>
                    <a:pt x="452438" y="329565"/>
                  </a:cubicBezTo>
                  <a:cubicBezTo>
                    <a:pt x="411480" y="329565"/>
                    <a:pt x="371475" y="329565"/>
                    <a:pt x="331470" y="329565"/>
                  </a:cubicBezTo>
                  <a:cubicBezTo>
                    <a:pt x="331470" y="370522"/>
                    <a:pt x="331470" y="408622"/>
                    <a:pt x="331470" y="447675"/>
                  </a:cubicBezTo>
                  <a:cubicBezTo>
                    <a:pt x="371475" y="447675"/>
                    <a:pt x="409575" y="447675"/>
                    <a:pt x="452438" y="447675"/>
                  </a:cubicBezTo>
                  <a:close/>
                  <a:moveTo>
                    <a:pt x="300038" y="448627"/>
                  </a:moveTo>
                  <a:cubicBezTo>
                    <a:pt x="300038" y="405765"/>
                    <a:pt x="300038" y="368617"/>
                    <a:pt x="300038" y="328613"/>
                  </a:cubicBezTo>
                  <a:cubicBezTo>
                    <a:pt x="258127" y="328613"/>
                    <a:pt x="219075" y="328613"/>
                    <a:pt x="180022" y="328613"/>
                  </a:cubicBezTo>
                  <a:cubicBezTo>
                    <a:pt x="180022" y="370522"/>
                    <a:pt x="180022" y="408622"/>
                    <a:pt x="180022" y="448627"/>
                  </a:cubicBezTo>
                  <a:cubicBezTo>
                    <a:pt x="220980" y="448627"/>
                    <a:pt x="258127" y="448627"/>
                    <a:pt x="300038" y="448627"/>
                  </a:cubicBezTo>
                  <a:close/>
                  <a:moveTo>
                    <a:pt x="146685" y="299085"/>
                  </a:moveTo>
                  <a:cubicBezTo>
                    <a:pt x="146685" y="256222"/>
                    <a:pt x="146685" y="218122"/>
                    <a:pt x="146685" y="181927"/>
                  </a:cubicBezTo>
                  <a:cubicBezTo>
                    <a:pt x="103822" y="181927"/>
                    <a:pt x="65722" y="181927"/>
                    <a:pt x="27622" y="181927"/>
                  </a:cubicBezTo>
                  <a:cubicBezTo>
                    <a:pt x="27622" y="222885"/>
                    <a:pt x="27622" y="260032"/>
                    <a:pt x="27622" y="299085"/>
                  </a:cubicBezTo>
                  <a:cubicBezTo>
                    <a:pt x="67627" y="299085"/>
                    <a:pt x="104775" y="299085"/>
                    <a:pt x="146685" y="299085"/>
                  </a:cubicBezTo>
                  <a:close/>
                  <a:moveTo>
                    <a:pt x="145732" y="889635"/>
                  </a:moveTo>
                  <a:cubicBezTo>
                    <a:pt x="145732" y="848677"/>
                    <a:pt x="145732" y="810577"/>
                    <a:pt x="145732" y="772477"/>
                  </a:cubicBezTo>
                  <a:cubicBezTo>
                    <a:pt x="103822" y="772477"/>
                    <a:pt x="66675" y="772477"/>
                    <a:pt x="28575" y="772477"/>
                  </a:cubicBezTo>
                  <a:cubicBezTo>
                    <a:pt x="28575" y="813435"/>
                    <a:pt x="28575" y="851535"/>
                    <a:pt x="28575" y="889635"/>
                  </a:cubicBezTo>
                  <a:cubicBezTo>
                    <a:pt x="70485" y="889635"/>
                    <a:pt x="107632" y="889635"/>
                    <a:pt x="145732" y="889635"/>
                  </a:cubicBezTo>
                  <a:close/>
                  <a:moveTo>
                    <a:pt x="179070" y="889635"/>
                  </a:moveTo>
                  <a:cubicBezTo>
                    <a:pt x="220027" y="889635"/>
                    <a:pt x="258127" y="889635"/>
                    <a:pt x="298132" y="889635"/>
                  </a:cubicBezTo>
                  <a:cubicBezTo>
                    <a:pt x="298132" y="848677"/>
                    <a:pt x="298132" y="810577"/>
                    <a:pt x="298132" y="772477"/>
                  </a:cubicBezTo>
                  <a:cubicBezTo>
                    <a:pt x="256222" y="772477"/>
                    <a:pt x="219075" y="772477"/>
                    <a:pt x="179070" y="772477"/>
                  </a:cubicBezTo>
                  <a:cubicBezTo>
                    <a:pt x="179070" y="812482"/>
                    <a:pt x="179070" y="849630"/>
                    <a:pt x="179070" y="889635"/>
                  </a:cubicBezTo>
                  <a:close/>
                  <a:moveTo>
                    <a:pt x="450532" y="890588"/>
                  </a:moveTo>
                  <a:cubicBezTo>
                    <a:pt x="450532" y="849630"/>
                    <a:pt x="450532" y="811530"/>
                    <a:pt x="450532" y="771525"/>
                  </a:cubicBezTo>
                  <a:cubicBezTo>
                    <a:pt x="409575" y="771525"/>
                    <a:pt x="372427" y="771525"/>
                    <a:pt x="331470" y="771525"/>
                  </a:cubicBezTo>
                  <a:cubicBezTo>
                    <a:pt x="331470" y="811530"/>
                    <a:pt x="331470" y="850582"/>
                    <a:pt x="331470" y="890588"/>
                  </a:cubicBezTo>
                  <a:cubicBezTo>
                    <a:pt x="372427" y="890588"/>
                    <a:pt x="410527" y="890588"/>
                    <a:pt x="450532" y="890588"/>
                  </a:cubicBezTo>
                  <a:close/>
                  <a:moveTo>
                    <a:pt x="298132" y="1370648"/>
                  </a:moveTo>
                  <a:cubicBezTo>
                    <a:pt x="257175" y="1370648"/>
                    <a:pt x="218122" y="1370648"/>
                    <a:pt x="180022" y="1370648"/>
                  </a:cubicBezTo>
                  <a:cubicBezTo>
                    <a:pt x="180022" y="1410653"/>
                    <a:pt x="180022" y="1447800"/>
                    <a:pt x="180022" y="1486853"/>
                  </a:cubicBezTo>
                  <a:cubicBezTo>
                    <a:pt x="220980" y="1486853"/>
                    <a:pt x="257175" y="1486853"/>
                    <a:pt x="298132" y="1486853"/>
                  </a:cubicBezTo>
                  <a:cubicBezTo>
                    <a:pt x="298132" y="1447800"/>
                    <a:pt x="298132" y="1411605"/>
                    <a:pt x="298132" y="1370648"/>
                  </a:cubicBezTo>
                  <a:close/>
                  <a:moveTo>
                    <a:pt x="299085" y="1632585"/>
                  </a:moveTo>
                  <a:cubicBezTo>
                    <a:pt x="299085" y="1590675"/>
                    <a:pt x="299085" y="1553528"/>
                    <a:pt x="299085" y="1516380"/>
                  </a:cubicBezTo>
                  <a:cubicBezTo>
                    <a:pt x="258127" y="1516380"/>
                    <a:pt x="219075" y="1516380"/>
                    <a:pt x="179070" y="1516380"/>
                  </a:cubicBezTo>
                  <a:cubicBezTo>
                    <a:pt x="179070" y="1557338"/>
                    <a:pt x="179070" y="1594485"/>
                    <a:pt x="179070" y="1632585"/>
                  </a:cubicBezTo>
                  <a:cubicBezTo>
                    <a:pt x="219075" y="1632585"/>
                    <a:pt x="256222" y="1632585"/>
                    <a:pt x="299085" y="1632585"/>
                  </a:cubicBezTo>
                  <a:close/>
                  <a:moveTo>
                    <a:pt x="146685" y="1370648"/>
                  </a:moveTo>
                  <a:cubicBezTo>
                    <a:pt x="104775" y="1370648"/>
                    <a:pt x="65722" y="1370648"/>
                    <a:pt x="28575" y="1370648"/>
                  </a:cubicBezTo>
                  <a:cubicBezTo>
                    <a:pt x="28575" y="1410653"/>
                    <a:pt x="28575" y="1447800"/>
                    <a:pt x="28575" y="1486853"/>
                  </a:cubicBezTo>
                  <a:cubicBezTo>
                    <a:pt x="69532" y="1486853"/>
                    <a:pt x="106680" y="1486853"/>
                    <a:pt x="146685" y="1486853"/>
                  </a:cubicBezTo>
                  <a:cubicBezTo>
                    <a:pt x="146685" y="1447800"/>
                    <a:pt x="146685" y="1410653"/>
                    <a:pt x="146685" y="1370648"/>
                  </a:cubicBezTo>
                  <a:close/>
                  <a:moveTo>
                    <a:pt x="449580" y="1631632"/>
                  </a:moveTo>
                  <a:cubicBezTo>
                    <a:pt x="449580" y="1591628"/>
                    <a:pt x="449580" y="1553528"/>
                    <a:pt x="449580" y="1514475"/>
                  </a:cubicBezTo>
                  <a:cubicBezTo>
                    <a:pt x="409575" y="1514475"/>
                    <a:pt x="372427" y="1514475"/>
                    <a:pt x="332422" y="1514475"/>
                  </a:cubicBezTo>
                  <a:cubicBezTo>
                    <a:pt x="332422" y="1554480"/>
                    <a:pt x="332422" y="1592580"/>
                    <a:pt x="332422" y="1631632"/>
                  </a:cubicBezTo>
                  <a:cubicBezTo>
                    <a:pt x="373380" y="1631632"/>
                    <a:pt x="410527" y="1631632"/>
                    <a:pt x="449580" y="16316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0" name="Google Shape;1060;g1cd0e02b9ad_3_76"/>
            <p:cNvSpPr/>
            <p:nvPr/>
          </p:nvSpPr>
          <p:spPr>
            <a:xfrm>
              <a:off x="6536055" y="2628900"/>
              <a:ext cx="476250" cy="276225"/>
            </a:xfrm>
            <a:custGeom>
              <a:avLst/>
              <a:gdLst/>
              <a:ahLst/>
              <a:cxnLst/>
              <a:rect l="l" t="t" r="r" b="b"/>
              <a:pathLst>
                <a:path w="476250" h="276225" extrusionOk="0">
                  <a:moveTo>
                    <a:pt x="0" y="277178"/>
                  </a:moveTo>
                  <a:cubicBezTo>
                    <a:pt x="0" y="184785"/>
                    <a:pt x="0" y="93345"/>
                    <a:pt x="0" y="0"/>
                  </a:cubicBezTo>
                  <a:cubicBezTo>
                    <a:pt x="160020" y="0"/>
                    <a:pt x="317182" y="0"/>
                    <a:pt x="478155" y="0"/>
                  </a:cubicBezTo>
                  <a:cubicBezTo>
                    <a:pt x="478155" y="92392"/>
                    <a:pt x="478155" y="183833"/>
                    <a:pt x="478155" y="277178"/>
                  </a:cubicBezTo>
                  <a:cubicBezTo>
                    <a:pt x="318135" y="277178"/>
                    <a:pt x="160020" y="277178"/>
                    <a:pt x="0" y="277178"/>
                  </a:cubicBezTo>
                  <a:close/>
                  <a:moveTo>
                    <a:pt x="448627" y="119063"/>
                  </a:moveTo>
                  <a:cubicBezTo>
                    <a:pt x="461010" y="40005"/>
                    <a:pt x="456247" y="34290"/>
                    <a:pt x="383857" y="34290"/>
                  </a:cubicBezTo>
                  <a:cubicBezTo>
                    <a:pt x="286702" y="34290"/>
                    <a:pt x="190500" y="34290"/>
                    <a:pt x="93345" y="34290"/>
                  </a:cubicBezTo>
                  <a:cubicBezTo>
                    <a:pt x="21907" y="34290"/>
                    <a:pt x="11430" y="48577"/>
                    <a:pt x="32385" y="119063"/>
                  </a:cubicBezTo>
                  <a:cubicBezTo>
                    <a:pt x="170497" y="119063"/>
                    <a:pt x="308610" y="119063"/>
                    <a:pt x="448627" y="119063"/>
                  </a:cubicBezTo>
                  <a:close/>
                  <a:moveTo>
                    <a:pt x="451485" y="152400"/>
                  </a:moveTo>
                  <a:cubicBezTo>
                    <a:pt x="382905" y="152400"/>
                    <a:pt x="320993" y="152400"/>
                    <a:pt x="255270" y="152400"/>
                  </a:cubicBezTo>
                  <a:cubicBezTo>
                    <a:pt x="255270" y="183833"/>
                    <a:pt x="255270" y="213360"/>
                    <a:pt x="255270" y="242888"/>
                  </a:cubicBezTo>
                  <a:cubicBezTo>
                    <a:pt x="321945" y="242888"/>
                    <a:pt x="385763" y="242888"/>
                    <a:pt x="451485" y="242888"/>
                  </a:cubicBezTo>
                  <a:cubicBezTo>
                    <a:pt x="451485" y="210503"/>
                    <a:pt x="451485" y="182880"/>
                    <a:pt x="451485" y="152400"/>
                  </a:cubicBezTo>
                  <a:close/>
                  <a:moveTo>
                    <a:pt x="26670" y="242888"/>
                  </a:moveTo>
                  <a:cubicBezTo>
                    <a:pt x="95250" y="242888"/>
                    <a:pt x="158115" y="242888"/>
                    <a:pt x="222885" y="242888"/>
                  </a:cubicBezTo>
                  <a:cubicBezTo>
                    <a:pt x="222885" y="211455"/>
                    <a:pt x="222885" y="181928"/>
                    <a:pt x="222885" y="149542"/>
                  </a:cubicBezTo>
                  <a:cubicBezTo>
                    <a:pt x="188595" y="149542"/>
                    <a:pt x="157163" y="149542"/>
                    <a:pt x="125730" y="149542"/>
                  </a:cubicBezTo>
                  <a:cubicBezTo>
                    <a:pt x="93345" y="149542"/>
                    <a:pt x="60960" y="149542"/>
                    <a:pt x="26670" y="149542"/>
                  </a:cubicBezTo>
                  <a:cubicBezTo>
                    <a:pt x="26670" y="183833"/>
                    <a:pt x="26670" y="211455"/>
                    <a:pt x="26670" y="24288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1" name="Google Shape;1061;g1cd0e02b9ad_3_76"/>
            <p:cNvSpPr/>
            <p:nvPr/>
          </p:nvSpPr>
          <p:spPr>
            <a:xfrm>
              <a:off x="6557010" y="2275523"/>
              <a:ext cx="152400" cy="333375"/>
            </a:xfrm>
            <a:custGeom>
              <a:avLst/>
              <a:gdLst/>
              <a:ahLst/>
              <a:cxnLst/>
              <a:rect l="l" t="t" r="r" b="b"/>
              <a:pathLst>
                <a:path w="152400" h="333375" extrusionOk="0">
                  <a:moveTo>
                    <a:pt x="159068" y="339090"/>
                  </a:moveTo>
                  <a:cubicBezTo>
                    <a:pt x="104775" y="339090"/>
                    <a:pt x="56197" y="339090"/>
                    <a:pt x="0" y="339090"/>
                  </a:cubicBezTo>
                  <a:cubicBezTo>
                    <a:pt x="8572" y="224790"/>
                    <a:pt x="17145" y="113348"/>
                    <a:pt x="24765" y="952"/>
                  </a:cubicBezTo>
                  <a:cubicBezTo>
                    <a:pt x="29528" y="952"/>
                    <a:pt x="34290" y="952"/>
                    <a:pt x="39053" y="0"/>
                  </a:cubicBezTo>
                  <a:cubicBezTo>
                    <a:pt x="39053" y="73342"/>
                    <a:pt x="39053" y="145732"/>
                    <a:pt x="39053" y="223838"/>
                  </a:cubicBezTo>
                  <a:cubicBezTo>
                    <a:pt x="84772" y="223838"/>
                    <a:pt x="120015" y="223838"/>
                    <a:pt x="159068" y="223838"/>
                  </a:cubicBezTo>
                  <a:cubicBezTo>
                    <a:pt x="159068" y="263842"/>
                    <a:pt x="159068" y="300038"/>
                    <a:pt x="159068" y="3390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1cfa3f94370_0_913"/>
          <p:cNvSpPr txBox="1">
            <a:spLocks noGrp="1"/>
          </p:cNvSpPr>
          <p:nvPr>
            <p:ph type="body" idx="1"/>
          </p:nvPr>
        </p:nvSpPr>
        <p:spPr>
          <a:xfrm>
            <a:off x="236310" y="202514"/>
            <a:ext cx="8518415" cy="724200"/>
          </a:xfrm>
          <a:prstGeom prst="rect">
            <a:avLst/>
          </a:prstGeom>
          <a:solidFill>
            <a:srgbClr val="FABF8E"/>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4400">
                <a:latin typeface="Arial"/>
                <a:ea typeface="Arial"/>
                <a:cs typeface="Arial"/>
                <a:sym typeface="Arial"/>
              </a:rPr>
              <a:t>MODE OF TRANSPORTATION  </a:t>
            </a:r>
            <a:endParaRPr/>
          </a:p>
        </p:txBody>
      </p:sp>
      <p:grpSp>
        <p:nvGrpSpPr>
          <p:cNvPr id="1067" name="Google Shape;1067;g1cfa3f94370_0_913"/>
          <p:cNvGrpSpPr/>
          <p:nvPr/>
        </p:nvGrpSpPr>
        <p:grpSpPr>
          <a:xfrm>
            <a:off x="8171756" y="3726488"/>
            <a:ext cx="3774439" cy="1246337"/>
            <a:chOff x="5767776" y="1770408"/>
            <a:chExt cx="3100410" cy="1246337"/>
          </a:xfrm>
        </p:grpSpPr>
        <p:sp>
          <p:nvSpPr>
            <p:cNvPr id="1068" name="Google Shape;1068;g1cfa3f94370_0_913"/>
            <p:cNvSpPr txBox="1"/>
            <p:nvPr/>
          </p:nvSpPr>
          <p:spPr>
            <a:xfrm>
              <a:off x="6372201" y="1970345"/>
              <a:ext cx="2495985" cy="1046400"/>
            </a:xfrm>
            <a:prstGeom prst="rect">
              <a:avLst/>
            </a:prstGeom>
            <a:noFill/>
            <a:ln>
              <a:noFill/>
            </a:ln>
          </p:spPr>
          <p:txBody>
            <a:bodyPr spcFirstLastPara="1" wrap="square" lIns="108000" tIns="45700" rIns="108000" bIns="45700" anchor="t" anchorCtr="0">
              <a:spAutoFit/>
            </a:bodyPr>
            <a:lstStyle/>
            <a:p>
              <a:pPr marL="0" marR="0" lvl="0" indent="0" algn="l" rtl="0">
                <a:lnSpc>
                  <a:spcPct val="150000"/>
                </a:lnSpc>
                <a:spcBef>
                  <a:spcPts val="1200"/>
                </a:spcBef>
                <a:spcAft>
                  <a:spcPts val="1200"/>
                </a:spcAft>
                <a:buClr>
                  <a:srgbClr val="000000"/>
                </a:buClr>
                <a:buSzPts val="1400"/>
                <a:buFont typeface="Arial"/>
                <a:buNone/>
              </a:pPr>
              <a:r>
                <a:rPr lang="en-US" sz="1400" b="1" i="0" u="none" strike="noStrike" cap="none">
                  <a:solidFill>
                    <a:schemeClr val="dk1"/>
                  </a:solidFill>
                  <a:latin typeface="Arial"/>
                  <a:ea typeface="Arial"/>
                  <a:cs typeface="Arial"/>
                  <a:sym typeface="Arial"/>
                </a:rPr>
                <a:t>Sea shipment for distribution to Africa</a:t>
              </a:r>
              <a:endParaRPr sz="1200" b="1" i="0" u="none" strike="noStrike" cap="none">
                <a:solidFill>
                  <a:schemeClr val="dk1"/>
                </a:solidFill>
                <a:latin typeface="Arial"/>
                <a:ea typeface="Arial"/>
                <a:cs typeface="Arial"/>
                <a:sym typeface="Arial"/>
              </a:endParaRPr>
            </a:p>
          </p:txBody>
        </p:sp>
        <p:sp>
          <p:nvSpPr>
            <p:cNvPr id="1069" name="Google Shape;1069;g1cfa3f94370_0_913"/>
            <p:cNvSpPr txBox="1"/>
            <p:nvPr/>
          </p:nvSpPr>
          <p:spPr>
            <a:xfrm>
              <a:off x="5767776" y="1770408"/>
              <a:ext cx="2160300" cy="307800"/>
            </a:xfrm>
            <a:prstGeom prst="rect">
              <a:avLst/>
            </a:prstGeom>
            <a:noFill/>
            <a:ln>
              <a:noFill/>
            </a:ln>
          </p:spPr>
          <p:txBody>
            <a:bodyPr spcFirstLastPara="1" wrap="square" lIns="108000" tIns="45700" rIns="1080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Sea Port</a:t>
              </a:r>
              <a:endParaRPr sz="1400" b="1" i="0" u="none" strike="noStrike" cap="none">
                <a:solidFill>
                  <a:schemeClr val="dk1"/>
                </a:solidFill>
                <a:latin typeface="Arial"/>
                <a:ea typeface="Arial"/>
                <a:cs typeface="Arial"/>
                <a:sym typeface="Arial"/>
              </a:endParaRPr>
            </a:p>
          </p:txBody>
        </p:sp>
      </p:grpSp>
      <p:grpSp>
        <p:nvGrpSpPr>
          <p:cNvPr id="1070" name="Google Shape;1070;g1cfa3f94370_0_913"/>
          <p:cNvGrpSpPr/>
          <p:nvPr/>
        </p:nvGrpSpPr>
        <p:grpSpPr>
          <a:xfrm>
            <a:off x="8306209" y="5533778"/>
            <a:ext cx="3628303" cy="1265881"/>
            <a:chOff x="5878220" y="1750864"/>
            <a:chExt cx="2980371" cy="1265881"/>
          </a:xfrm>
        </p:grpSpPr>
        <p:sp>
          <p:nvSpPr>
            <p:cNvPr id="1071" name="Google Shape;1071;g1cfa3f94370_0_913"/>
            <p:cNvSpPr txBox="1"/>
            <p:nvPr/>
          </p:nvSpPr>
          <p:spPr>
            <a:xfrm>
              <a:off x="6372201" y="1970345"/>
              <a:ext cx="2486390" cy="1046400"/>
            </a:xfrm>
            <a:prstGeom prst="rect">
              <a:avLst/>
            </a:prstGeom>
            <a:noFill/>
            <a:ln>
              <a:noFill/>
            </a:ln>
          </p:spPr>
          <p:txBody>
            <a:bodyPr spcFirstLastPara="1" wrap="square" lIns="108000" tIns="45700" rIns="108000" bIns="45700" anchor="t" anchorCtr="0">
              <a:spAutoFit/>
            </a:bodyPr>
            <a:lstStyle/>
            <a:p>
              <a:pPr marL="0" marR="0" lvl="0" indent="0" algn="l" rtl="0">
                <a:lnSpc>
                  <a:spcPct val="150000"/>
                </a:lnSpc>
                <a:spcBef>
                  <a:spcPts val="1200"/>
                </a:spcBef>
                <a:spcAft>
                  <a:spcPts val="1200"/>
                </a:spcAft>
                <a:buClr>
                  <a:srgbClr val="000000"/>
                </a:buClr>
                <a:buSzPts val="1400"/>
                <a:buFont typeface="Arial"/>
                <a:buNone/>
              </a:pPr>
              <a:r>
                <a:rPr lang="en-US" sz="1400" b="1" i="0" u="none" strike="noStrike" cap="none">
                  <a:solidFill>
                    <a:schemeClr val="dk1"/>
                  </a:solidFill>
                  <a:latin typeface="Arial"/>
                  <a:ea typeface="Arial"/>
                  <a:cs typeface="Arial"/>
                  <a:sym typeface="Arial"/>
                </a:rPr>
                <a:t>Railway for distribution across China</a:t>
              </a:r>
              <a:endParaRPr sz="1200" b="1" i="0" u="none" strike="noStrike" cap="none">
                <a:solidFill>
                  <a:schemeClr val="dk1"/>
                </a:solidFill>
                <a:latin typeface="Arial"/>
                <a:ea typeface="Arial"/>
                <a:cs typeface="Arial"/>
                <a:sym typeface="Arial"/>
              </a:endParaRPr>
            </a:p>
          </p:txBody>
        </p:sp>
        <p:sp>
          <p:nvSpPr>
            <p:cNvPr id="1072" name="Google Shape;1072;g1cfa3f94370_0_913"/>
            <p:cNvSpPr txBox="1"/>
            <p:nvPr/>
          </p:nvSpPr>
          <p:spPr>
            <a:xfrm>
              <a:off x="5878220" y="1750864"/>
              <a:ext cx="2160300" cy="307800"/>
            </a:xfrm>
            <a:prstGeom prst="rect">
              <a:avLst/>
            </a:prstGeom>
            <a:noFill/>
            <a:ln>
              <a:noFill/>
            </a:ln>
          </p:spPr>
          <p:txBody>
            <a:bodyPr spcFirstLastPara="1" wrap="square" lIns="108000" tIns="45700" rIns="1080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Rail</a:t>
              </a:r>
              <a:endParaRPr sz="1400" b="1" i="0" u="none" strike="noStrike" cap="none">
                <a:solidFill>
                  <a:schemeClr val="dk1"/>
                </a:solidFill>
                <a:latin typeface="Arial"/>
                <a:ea typeface="Arial"/>
                <a:cs typeface="Arial"/>
                <a:sym typeface="Arial"/>
              </a:endParaRPr>
            </a:p>
          </p:txBody>
        </p:sp>
      </p:grpSp>
      <p:grpSp>
        <p:nvGrpSpPr>
          <p:cNvPr id="1073" name="Google Shape;1073;g1cfa3f94370_0_913"/>
          <p:cNvGrpSpPr/>
          <p:nvPr/>
        </p:nvGrpSpPr>
        <p:grpSpPr>
          <a:xfrm>
            <a:off x="3814289" y="5600544"/>
            <a:ext cx="4394021" cy="1024717"/>
            <a:chOff x="5339555" y="1810802"/>
            <a:chExt cx="3192946" cy="1205943"/>
          </a:xfrm>
        </p:grpSpPr>
        <p:sp>
          <p:nvSpPr>
            <p:cNvPr id="1074" name="Google Shape;1074;g1cfa3f94370_0_913"/>
            <p:cNvSpPr txBox="1"/>
            <p:nvPr/>
          </p:nvSpPr>
          <p:spPr>
            <a:xfrm>
              <a:off x="6372201" y="1970345"/>
              <a:ext cx="2160300" cy="1046400"/>
            </a:xfrm>
            <a:prstGeom prst="rect">
              <a:avLst/>
            </a:prstGeom>
            <a:noFill/>
            <a:ln>
              <a:noFill/>
            </a:ln>
          </p:spPr>
          <p:txBody>
            <a:bodyPr spcFirstLastPara="1" wrap="square" lIns="108000" tIns="45700" rIns="108000" bIns="45700" anchor="t" anchorCtr="0">
              <a:spAutoFit/>
            </a:bodyPr>
            <a:lstStyle/>
            <a:p>
              <a:pPr marL="0" marR="0" lvl="0" indent="0" algn="l" rtl="0">
                <a:lnSpc>
                  <a:spcPct val="150000"/>
                </a:lnSpc>
                <a:spcBef>
                  <a:spcPts val="1200"/>
                </a:spcBef>
                <a:spcAft>
                  <a:spcPts val="1200"/>
                </a:spcAft>
                <a:buClr>
                  <a:srgbClr val="000000"/>
                </a:buClr>
                <a:buSzPts val="1400"/>
                <a:buFont typeface="Arial"/>
                <a:buNone/>
              </a:pPr>
              <a:r>
                <a:rPr lang="en-US" sz="1400" b="1" i="0" u="none" strike="noStrike" cap="none">
                  <a:solidFill>
                    <a:schemeClr val="dk1"/>
                  </a:solidFill>
                  <a:latin typeface="Arial"/>
                  <a:ea typeface="Arial"/>
                  <a:cs typeface="Arial"/>
                  <a:sym typeface="Arial"/>
                </a:rPr>
                <a:t>Road for distribution in Qingdao Region</a:t>
              </a:r>
              <a:endParaRPr sz="1200" b="1" i="0" u="none" strike="noStrike" cap="none">
                <a:solidFill>
                  <a:schemeClr val="dk1"/>
                </a:solidFill>
                <a:latin typeface="Arial"/>
                <a:ea typeface="Arial"/>
                <a:cs typeface="Arial"/>
                <a:sym typeface="Arial"/>
              </a:endParaRPr>
            </a:p>
          </p:txBody>
        </p:sp>
        <p:sp>
          <p:nvSpPr>
            <p:cNvPr id="1075" name="Google Shape;1075;g1cfa3f94370_0_913"/>
            <p:cNvSpPr txBox="1"/>
            <p:nvPr/>
          </p:nvSpPr>
          <p:spPr>
            <a:xfrm>
              <a:off x="5339555" y="1810802"/>
              <a:ext cx="2160300" cy="307801"/>
            </a:xfrm>
            <a:prstGeom prst="rect">
              <a:avLst/>
            </a:prstGeom>
            <a:noFill/>
            <a:ln>
              <a:noFill/>
            </a:ln>
          </p:spPr>
          <p:txBody>
            <a:bodyPr spcFirstLastPara="1" wrap="square" lIns="108000" tIns="45700" rIns="1080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Road </a:t>
              </a:r>
              <a:endParaRPr sz="1400" b="1" i="0" u="none" strike="noStrike" cap="none">
                <a:solidFill>
                  <a:schemeClr val="dk1"/>
                </a:solidFill>
                <a:latin typeface="Arial"/>
                <a:ea typeface="Arial"/>
                <a:cs typeface="Arial"/>
                <a:sym typeface="Arial"/>
              </a:endParaRPr>
            </a:p>
          </p:txBody>
        </p:sp>
      </p:grpSp>
      <p:grpSp>
        <p:nvGrpSpPr>
          <p:cNvPr id="1076" name="Google Shape;1076;g1cfa3f94370_0_913"/>
          <p:cNvGrpSpPr/>
          <p:nvPr/>
        </p:nvGrpSpPr>
        <p:grpSpPr>
          <a:xfrm>
            <a:off x="727542" y="1764961"/>
            <a:ext cx="4834988" cy="4582694"/>
            <a:chOff x="21739" y="1617134"/>
            <a:chExt cx="4020446" cy="3810655"/>
          </a:xfrm>
        </p:grpSpPr>
        <p:grpSp>
          <p:nvGrpSpPr>
            <p:cNvPr id="1077" name="Google Shape;1077;g1cfa3f94370_0_913"/>
            <p:cNvGrpSpPr/>
            <p:nvPr/>
          </p:nvGrpSpPr>
          <p:grpSpPr>
            <a:xfrm>
              <a:off x="850427" y="1617134"/>
              <a:ext cx="2196595" cy="926052"/>
              <a:chOff x="850427" y="1617134"/>
              <a:chExt cx="2196595" cy="926052"/>
            </a:xfrm>
          </p:grpSpPr>
          <p:sp>
            <p:nvSpPr>
              <p:cNvPr id="1078" name="Google Shape;1078;g1cfa3f94370_0_913"/>
              <p:cNvSpPr/>
              <p:nvPr/>
            </p:nvSpPr>
            <p:spPr>
              <a:xfrm rot="-1650720">
                <a:off x="1199662" y="1717383"/>
                <a:ext cx="533381" cy="531984"/>
              </a:xfrm>
              <a:custGeom>
                <a:avLst/>
                <a:gdLst/>
                <a:ahLst/>
                <a:cxnLst/>
                <a:rect l="l" t="t" r="r" b="b"/>
                <a:pathLst>
                  <a:path w="3942192" h="3931865" extrusionOk="0">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79" name="Google Shape;1079;g1cfa3f94370_0_913"/>
              <p:cNvSpPr/>
              <p:nvPr/>
            </p:nvSpPr>
            <p:spPr>
              <a:xfrm>
                <a:off x="1823542" y="1617134"/>
                <a:ext cx="505496" cy="500051"/>
              </a:xfrm>
              <a:custGeom>
                <a:avLst/>
                <a:gdLst/>
                <a:ahLst/>
                <a:cxnLst/>
                <a:rect l="l" t="t" r="r" b="b"/>
                <a:pathLst>
                  <a:path w="3888432" h="3921971" extrusionOk="0">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80" name="Google Shape;1080;g1cfa3f94370_0_913"/>
              <p:cNvSpPr/>
              <p:nvPr/>
            </p:nvSpPr>
            <p:spPr>
              <a:xfrm rot="-877252">
                <a:off x="2299421" y="1799986"/>
                <a:ext cx="452317" cy="356336"/>
              </a:xfrm>
              <a:custGeom>
                <a:avLst/>
                <a:gdLst/>
                <a:ahLst/>
                <a:cxnLst/>
                <a:rect l="l" t="t" r="r" b="b"/>
                <a:pathLst>
                  <a:path w="3805825" h="2998234" extrusionOk="0">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81" name="Google Shape;1081;g1cfa3f94370_0_913"/>
              <p:cNvSpPr/>
              <p:nvPr/>
            </p:nvSpPr>
            <p:spPr>
              <a:xfrm rot="-2436078">
                <a:off x="924299" y="2110186"/>
                <a:ext cx="358495" cy="359637"/>
              </a:xfrm>
              <a:custGeom>
                <a:avLst/>
                <a:gdLst/>
                <a:ahLst/>
                <a:cxnLst/>
                <a:rect l="l" t="t" r="r" b="b"/>
                <a:pathLst>
                  <a:path w="3888423" h="3970014" extrusionOk="0">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82" name="Google Shape;1082;g1cfa3f94370_0_913"/>
              <p:cNvSpPr/>
              <p:nvPr/>
            </p:nvSpPr>
            <p:spPr>
              <a:xfrm rot="2231082">
                <a:off x="2617010" y="2030282"/>
                <a:ext cx="358098" cy="358436"/>
              </a:xfrm>
              <a:custGeom>
                <a:avLst/>
                <a:gdLst/>
                <a:ahLst/>
                <a:cxnLst/>
                <a:rect l="l" t="t" r="r" b="b"/>
                <a:pathLst>
                  <a:path w="3935086" h="3938802" extrusionOk="0">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grpSp>
          <p:nvGrpSpPr>
            <p:cNvPr id="1083" name="Google Shape;1083;g1cfa3f94370_0_913"/>
            <p:cNvGrpSpPr/>
            <p:nvPr/>
          </p:nvGrpSpPr>
          <p:grpSpPr>
            <a:xfrm rot="4990963">
              <a:off x="2353814" y="2753078"/>
              <a:ext cx="2196529" cy="926024"/>
              <a:chOff x="850427" y="1617134"/>
              <a:chExt cx="2196595" cy="926052"/>
            </a:xfrm>
          </p:grpSpPr>
          <p:sp>
            <p:nvSpPr>
              <p:cNvPr id="1084" name="Google Shape;1084;g1cfa3f94370_0_913"/>
              <p:cNvSpPr/>
              <p:nvPr/>
            </p:nvSpPr>
            <p:spPr>
              <a:xfrm rot="-1650720">
                <a:off x="1199662" y="1717383"/>
                <a:ext cx="533381" cy="531984"/>
              </a:xfrm>
              <a:custGeom>
                <a:avLst/>
                <a:gdLst/>
                <a:ahLst/>
                <a:cxnLst/>
                <a:rect l="l" t="t" r="r" b="b"/>
                <a:pathLst>
                  <a:path w="3942192" h="3931865" extrusionOk="0">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85" name="Google Shape;1085;g1cfa3f94370_0_913"/>
              <p:cNvSpPr/>
              <p:nvPr/>
            </p:nvSpPr>
            <p:spPr>
              <a:xfrm>
                <a:off x="1823542" y="1617134"/>
                <a:ext cx="505496" cy="500051"/>
              </a:xfrm>
              <a:custGeom>
                <a:avLst/>
                <a:gdLst/>
                <a:ahLst/>
                <a:cxnLst/>
                <a:rect l="l" t="t" r="r" b="b"/>
                <a:pathLst>
                  <a:path w="3888432" h="3921971" extrusionOk="0">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86" name="Google Shape;1086;g1cfa3f94370_0_913"/>
              <p:cNvSpPr/>
              <p:nvPr/>
            </p:nvSpPr>
            <p:spPr>
              <a:xfrm rot="-877252">
                <a:off x="2299421" y="1799986"/>
                <a:ext cx="452317" cy="356336"/>
              </a:xfrm>
              <a:custGeom>
                <a:avLst/>
                <a:gdLst/>
                <a:ahLst/>
                <a:cxnLst/>
                <a:rect l="l" t="t" r="r" b="b"/>
                <a:pathLst>
                  <a:path w="3805825" h="2998234" extrusionOk="0">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87" name="Google Shape;1087;g1cfa3f94370_0_913"/>
              <p:cNvSpPr/>
              <p:nvPr/>
            </p:nvSpPr>
            <p:spPr>
              <a:xfrm rot="-2436078">
                <a:off x="924299" y="2110186"/>
                <a:ext cx="358495" cy="359637"/>
              </a:xfrm>
              <a:custGeom>
                <a:avLst/>
                <a:gdLst/>
                <a:ahLst/>
                <a:cxnLst/>
                <a:rect l="l" t="t" r="r" b="b"/>
                <a:pathLst>
                  <a:path w="3888423" h="3970014" extrusionOk="0">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88" name="Google Shape;1088;g1cfa3f94370_0_913"/>
              <p:cNvSpPr/>
              <p:nvPr/>
            </p:nvSpPr>
            <p:spPr>
              <a:xfrm rot="2231082">
                <a:off x="2617010" y="2030282"/>
                <a:ext cx="358098" cy="358436"/>
              </a:xfrm>
              <a:custGeom>
                <a:avLst/>
                <a:gdLst/>
                <a:ahLst/>
                <a:cxnLst/>
                <a:rect l="l" t="t" r="r" b="b"/>
                <a:pathLst>
                  <a:path w="3935086" h="3938802" extrusionOk="0">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grpSp>
          <p:nvGrpSpPr>
            <p:cNvPr id="1089" name="Google Shape;1089;g1cfa3f94370_0_913"/>
            <p:cNvGrpSpPr/>
            <p:nvPr/>
          </p:nvGrpSpPr>
          <p:grpSpPr>
            <a:xfrm rot="10066655">
              <a:off x="1366029" y="4278259"/>
              <a:ext cx="2210635" cy="926021"/>
              <a:chOff x="850427" y="1617134"/>
              <a:chExt cx="2210710" cy="926052"/>
            </a:xfrm>
          </p:grpSpPr>
          <p:sp>
            <p:nvSpPr>
              <p:cNvPr id="1090" name="Google Shape;1090;g1cfa3f94370_0_913"/>
              <p:cNvSpPr/>
              <p:nvPr/>
            </p:nvSpPr>
            <p:spPr>
              <a:xfrm rot="-1650720">
                <a:off x="1199662" y="1717383"/>
                <a:ext cx="533381" cy="531984"/>
              </a:xfrm>
              <a:custGeom>
                <a:avLst/>
                <a:gdLst/>
                <a:ahLst/>
                <a:cxnLst/>
                <a:rect l="l" t="t" r="r" b="b"/>
                <a:pathLst>
                  <a:path w="3942192" h="3931865" extrusionOk="0">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91" name="Google Shape;1091;g1cfa3f94370_0_913"/>
              <p:cNvSpPr/>
              <p:nvPr/>
            </p:nvSpPr>
            <p:spPr>
              <a:xfrm>
                <a:off x="1823542" y="1617134"/>
                <a:ext cx="505496" cy="500051"/>
              </a:xfrm>
              <a:custGeom>
                <a:avLst/>
                <a:gdLst/>
                <a:ahLst/>
                <a:cxnLst/>
                <a:rect l="l" t="t" r="r" b="b"/>
                <a:pathLst>
                  <a:path w="3888432" h="3921971" extrusionOk="0">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92" name="Google Shape;1092;g1cfa3f94370_0_913"/>
              <p:cNvSpPr/>
              <p:nvPr/>
            </p:nvSpPr>
            <p:spPr>
              <a:xfrm rot="-877252">
                <a:off x="2306713" y="1811312"/>
                <a:ext cx="452317" cy="356336"/>
              </a:xfrm>
              <a:custGeom>
                <a:avLst/>
                <a:gdLst/>
                <a:ahLst/>
                <a:cxnLst/>
                <a:rect l="l" t="t" r="r" b="b"/>
                <a:pathLst>
                  <a:path w="3805825" h="2998234" extrusionOk="0">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93" name="Google Shape;1093;g1cfa3f94370_0_913"/>
              <p:cNvSpPr/>
              <p:nvPr/>
            </p:nvSpPr>
            <p:spPr>
              <a:xfrm rot="-2436078">
                <a:off x="924299" y="2110186"/>
                <a:ext cx="358495" cy="359637"/>
              </a:xfrm>
              <a:custGeom>
                <a:avLst/>
                <a:gdLst/>
                <a:ahLst/>
                <a:cxnLst/>
                <a:rect l="l" t="t" r="r" b="b"/>
                <a:pathLst>
                  <a:path w="3888423" h="3970014" extrusionOk="0">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94" name="Google Shape;1094;g1cfa3f94370_0_913"/>
              <p:cNvSpPr/>
              <p:nvPr/>
            </p:nvSpPr>
            <p:spPr>
              <a:xfrm rot="2231082">
                <a:off x="2631125" y="1965119"/>
                <a:ext cx="358098" cy="358436"/>
              </a:xfrm>
              <a:custGeom>
                <a:avLst/>
                <a:gdLst/>
                <a:ahLst/>
                <a:cxnLst/>
                <a:rect l="l" t="t" r="r" b="b"/>
                <a:pathLst>
                  <a:path w="3935086" h="3938802" extrusionOk="0">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grpSp>
          <p:nvGrpSpPr>
            <p:cNvPr id="1095" name="Google Shape;1095;g1cfa3f94370_0_913"/>
            <p:cNvGrpSpPr/>
            <p:nvPr/>
          </p:nvGrpSpPr>
          <p:grpSpPr>
            <a:xfrm rot="-6545884">
              <a:off x="-305386" y="3515826"/>
              <a:ext cx="2273091" cy="926092"/>
              <a:chOff x="850427" y="1617134"/>
              <a:chExt cx="2272994" cy="926052"/>
            </a:xfrm>
          </p:grpSpPr>
          <p:sp>
            <p:nvSpPr>
              <p:cNvPr id="1096" name="Google Shape;1096;g1cfa3f94370_0_913"/>
              <p:cNvSpPr/>
              <p:nvPr/>
            </p:nvSpPr>
            <p:spPr>
              <a:xfrm rot="-1650720">
                <a:off x="1199662" y="1717383"/>
                <a:ext cx="533381" cy="531984"/>
              </a:xfrm>
              <a:custGeom>
                <a:avLst/>
                <a:gdLst/>
                <a:ahLst/>
                <a:cxnLst/>
                <a:rect l="l" t="t" r="r" b="b"/>
                <a:pathLst>
                  <a:path w="3942192" h="3931865" extrusionOk="0">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97" name="Google Shape;1097;g1cfa3f94370_0_913"/>
              <p:cNvSpPr/>
              <p:nvPr/>
            </p:nvSpPr>
            <p:spPr>
              <a:xfrm>
                <a:off x="1823542" y="1617134"/>
                <a:ext cx="505496" cy="500051"/>
              </a:xfrm>
              <a:custGeom>
                <a:avLst/>
                <a:gdLst/>
                <a:ahLst/>
                <a:cxnLst/>
                <a:rect l="l" t="t" r="r" b="b"/>
                <a:pathLst>
                  <a:path w="3888432" h="3921971" extrusionOk="0">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98" name="Google Shape;1098;g1cfa3f94370_0_913"/>
              <p:cNvSpPr/>
              <p:nvPr/>
            </p:nvSpPr>
            <p:spPr>
              <a:xfrm rot="-877252">
                <a:off x="2306713" y="1811312"/>
                <a:ext cx="452317" cy="356336"/>
              </a:xfrm>
              <a:custGeom>
                <a:avLst/>
                <a:gdLst/>
                <a:ahLst/>
                <a:cxnLst/>
                <a:rect l="l" t="t" r="r" b="b"/>
                <a:pathLst>
                  <a:path w="3805825" h="2998234" extrusionOk="0">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099" name="Google Shape;1099;g1cfa3f94370_0_913"/>
              <p:cNvSpPr/>
              <p:nvPr/>
            </p:nvSpPr>
            <p:spPr>
              <a:xfrm rot="-2436078">
                <a:off x="924299" y="2110186"/>
                <a:ext cx="358495" cy="359637"/>
              </a:xfrm>
              <a:custGeom>
                <a:avLst/>
                <a:gdLst/>
                <a:ahLst/>
                <a:cxnLst/>
                <a:rect l="l" t="t" r="r" b="b"/>
                <a:pathLst>
                  <a:path w="3888423" h="3970014" extrusionOk="0">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100" name="Google Shape;1100;g1cfa3f94370_0_913"/>
              <p:cNvSpPr/>
              <p:nvPr/>
            </p:nvSpPr>
            <p:spPr>
              <a:xfrm rot="2231082">
                <a:off x="2693409" y="1964893"/>
                <a:ext cx="358098" cy="358436"/>
              </a:xfrm>
              <a:custGeom>
                <a:avLst/>
                <a:gdLst/>
                <a:ahLst/>
                <a:cxnLst/>
                <a:rect l="l" t="t" r="r" b="b"/>
                <a:pathLst>
                  <a:path w="3935086" h="3938802" extrusionOk="0">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sp>
          <p:nvSpPr>
            <p:cNvPr id="1101" name="Google Shape;1101;g1cfa3f94370_0_913"/>
            <p:cNvSpPr/>
            <p:nvPr/>
          </p:nvSpPr>
          <p:spPr>
            <a:xfrm rot="-3466275">
              <a:off x="423533" y="2399564"/>
              <a:ext cx="535924" cy="534520"/>
            </a:xfrm>
            <a:custGeom>
              <a:avLst/>
              <a:gdLst/>
              <a:ahLst/>
              <a:cxnLst/>
              <a:rect l="l" t="t" r="r" b="b"/>
              <a:pathLst>
                <a:path w="3942192" h="3931865" extrusionOk="0">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grpSp>
        <p:nvGrpSpPr>
          <p:cNvPr id="1102" name="Google Shape;1102;g1cfa3f94370_0_913"/>
          <p:cNvGrpSpPr/>
          <p:nvPr/>
        </p:nvGrpSpPr>
        <p:grpSpPr>
          <a:xfrm>
            <a:off x="4368" y="1428910"/>
            <a:ext cx="9690659" cy="4999310"/>
            <a:chOff x="-579606" y="1337697"/>
            <a:chExt cx="8058090" cy="4157085"/>
          </a:xfrm>
        </p:grpSpPr>
        <p:sp>
          <p:nvSpPr>
            <p:cNvPr id="1103" name="Google Shape;1103;g1cfa3f94370_0_913"/>
            <p:cNvSpPr/>
            <p:nvPr/>
          </p:nvSpPr>
          <p:spPr>
            <a:xfrm>
              <a:off x="561202" y="1968076"/>
              <a:ext cx="3002700" cy="300270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104" name="Google Shape;1104;g1cfa3f94370_0_913"/>
            <p:cNvSpPr/>
            <p:nvPr/>
          </p:nvSpPr>
          <p:spPr>
            <a:xfrm>
              <a:off x="-579606" y="1337697"/>
              <a:ext cx="8058090" cy="4157085"/>
            </a:xfrm>
            <a:custGeom>
              <a:avLst/>
              <a:gdLst/>
              <a:ahLst/>
              <a:cxnLst/>
              <a:rect l="l" t="t" r="r" b="b"/>
              <a:pathLst>
                <a:path w="8058090" h="4157085" extrusionOk="0">
                  <a:moveTo>
                    <a:pt x="0" y="4157085"/>
                  </a:moveTo>
                  <a:cubicBezTo>
                    <a:pt x="1046691" y="4110792"/>
                    <a:pt x="2362046" y="4122508"/>
                    <a:pt x="3454246" y="3404958"/>
                  </a:cubicBezTo>
                  <a:cubicBezTo>
                    <a:pt x="4140046" y="2925533"/>
                    <a:pt x="4782125" y="2312604"/>
                    <a:pt x="5163051" y="1967213"/>
                  </a:cubicBezTo>
                  <a:cubicBezTo>
                    <a:pt x="6324301" y="898120"/>
                    <a:pt x="5501545" y="-306476"/>
                    <a:pt x="4870586" y="70686"/>
                  </a:cubicBezTo>
                  <a:cubicBezTo>
                    <a:pt x="4234674" y="368721"/>
                    <a:pt x="4499041" y="1618319"/>
                    <a:pt x="6260871" y="1147290"/>
                  </a:cubicBezTo>
                  <a:cubicBezTo>
                    <a:pt x="7177614" y="845306"/>
                    <a:pt x="7626064" y="492913"/>
                    <a:pt x="8058090" y="141271"/>
                  </a:cubicBezTo>
                </a:path>
              </a:pathLst>
            </a:cu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dk1"/>
                </a:solidFill>
                <a:latin typeface="Arial"/>
                <a:ea typeface="Arial"/>
                <a:cs typeface="Arial"/>
                <a:sym typeface="Arial"/>
              </a:endParaRPr>
            </a:p>
          </p:txBody>
        </p:sp>
      </p:grpSp>
      <p:grpSp>
        <p:nvGrpSpPr>
          <p:cNvPr id="1105" name="Google Shape;1105;g1cfa3f94370_0_913"/>
          <p:cNvGrpSpPr/>
          <p:nvPr/>
        </p:nvGrpSpPr>
        <p:grpSpPr>
          <a:xfrm>
            <a:off x="1680879" y="2441077"/>
            <a:ext cx="3043055" cy="3041782"/>
            <a:chOff x="4574848" y="1897856"/>
            <a:chExt cx="3028217" cy="3026950"/>
          </a:xfrm>
        </p:grpSpPr>
        <p:sp>
          <p:nvSpPr>
            <p:cNvPr id="1106" name="Google Shape;1106;g1cfa3f94370_0_913"/>
            <p:cNvSpPr/>
            <p:nvPr/>
          </p:nvSpPr>
          <p:spPr>
            <a:xfrm>
              <a:off x="4575624" y="1897856"/>
              <a:ext cx="3026950" cy="3026950"/>
            </a:xfrm>
            <a:custGeom>
              <a:avLst/>
              <a:gdLst/>
              <a:ahLst/>
              <a:cxnLst/>
              <a:rect l="l" t="t" r="r" b="b"/>
              <a:pathLst>
                <a:path w="3057525" h="3057525" extrusionOk="0">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89D1F6"/>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7" name="Google Shape;1107;g1cfa3f94370_0_913"/>
            <p:cNvSpPr/>
            <p:nvPr/>
          </p:nvSpPr>
          <p:spPr>
            <a:xfrm>
              <a:off x="4574848" y="1907000"/>
              <a:ext cx="3028217" cy="2962327"/>
            </a:xfrm>
            <a:custGeom>
              <a:avLst/>
              <a:gdLst/>
              <a:ahLst/>
              <a:cxnLst/>
              <a:rect l="l" t="t" r="r" b="b"/>
              <a:pathLst>
                <a:path w="3028217" h="2962327" extrusionOk="0">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108" name="Google Shape;1108;g1cfa3f94370_0_913"/>
          <p:cNvSpPr/>
          <p:nvPr/>
        </p:nvSpPr>
        <p:spPr>
          <a:xfrm rot="-396560">
            <a:off x="9332152" y="1013428"/>
            <a:ext cx="1416698" cy="681450"/>
          </a:xfrm>
          <a:custGeom>
            <a:avLst/>
            <a:gdLst/>
            <a:ahLst/>
            <a:cxnLst/>
            <a:rect l="l" t="t" r="r" b="b"/>
            <a:pathLst>
              <a:path w="1417917" h="682036" extrusionOk="0">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109" name="Google Shape;1109;g1cfa3f94370_0_913"/>
          <p:cNvGrpSpPr/>
          <p:nvPr/>
        </p:nvGrpSpPr>
        <p:grpSpPr>
          <a:xfrm>
            <a:off x="5137237" y="4977738"/>
            <a:ext cx="1363932" cy="987328"/>
            <a:chOff x="8233859" y="4543787"/>
            <a:chExt cx="1726934" cy="1250099"/>
          </a:xfrm>
        </p:grpSpPr>
        <p:sp>
          <p:nvSpPr>
            <p:cNvPr id="1110" name="Google Shape;1110;g1cfa3f94370_0_913"/>
            <p:cNvSpPr/>
            <p:nvPr/>
          </p:nvSpPr>
          <p:spPr>
            <a:xfrm>
              <a:off x="9458241" y="4543787"/>
              <a:ext cx="502552" cy="650626"/>
            </a:xfrm>
            <a:custGeom>
              <a:avLst/>
              <a:gdLst/>
              <a:ahLst/>
              <a:cxnLst/>
              <a:rect l="l" t="t" r="r" b="b"/>
              <a:pathLst>
                <a:path w="502552" h="650626" extrusionOk="0">
                  <a:moveTo>
                    <a:pt x="505835" y="339223"/>
                  </a:moveTo>
                  <a:cubicBezTo>
                    <a:pt x="504040" y="285827"/>
                    <a:pt x="501797" y="232879"/>
                    <a:pt x="499105" y="179483"/>
                  </a:cubicBezTo>
                  <a:cubicBezTo>
                    <a:pt x="498656" y="172304"/>
                    <a:pt x="494169" y="165125"/>
                    <a:pt x="491477" y="158394"/>
                  </a:cubicBezTo>
                  <a:cubicBezTo>
                    <a:pt x="464554" y="92883"/>
                    <a:pt x="410709" y="58781"/>
                    <a:pt x="347890" y="35448"/>
                  </a:cubicBezTo>
                  <a:cubicBezTo>
                    <a:pt x="318724" y="24679"/>
                    <a:pt x="290456" y="11666"/>
                    <a:pt x="261738" y="0"/>
                  </a:cubicBezTo>
                  <a:cubicBezTo>
                    <a:pt x="255007" y="0"/>
                    <a:pt x="248277" y="0"/>
                    <a:pt x="241546" y="0"/>
                  </a:cubicBezTo>
                  <a:cubicBezTo>
                    <a:pt x="216419" y="9872"/>
                    <a:pt x="191291" y="18846"/>
                    <a:pt x="166612" y="30063"/>
                  </a:cubicBezTo>
                  <a:cubicBezTo>
                    <a:pt x="121293" y="50255"/>
                    <a:pt x="76870" y="74486"/>
                    <a:pt x="24372" y="66857"/>
                  </a:cubicBezTo>
                  <a:cubicBezTo>
                    <a:pt x="5077" y="64165"/>
                    <a:pt x="2385" y="81665"/>
                    <a:pt x="141" y="93331"/>
                  </a:cubicBezTo>
                  <a:cubicBezTo>
                    <a:pt x="-1205" y="99613"/>
                    <a:pt x="7321" y="110831"/>
                    <a:pt x="14500" y="114421"/>
                  </a:cubicBezTo>
                  <a:cubicBezTo>
                    <a:pt x="59371" y="139997"/>
                    <a:pt x="103793" y="166022"/>
                    <a:pt x="150459" y="188009"/>
                  </a:cubicBezTo>
                  <a:cubicBezTo>
                    <a:pt x="182766" y="203265"/>
                    <a:pt x="203406" y="220316"/>
                    <a:pt x="191740" y="260251"/>
                  </a:cubicBezTo>
                  <a:cubicBezTo>
                    <a:pt x="187701" y="274609"/>
                    <a:pt x="189047" y="290314"/>
                    <a:pt x="188150" y="305570"/>
                  </a:cubicBezTo>
                  <a:cubicBezTo>
                    <a:pt x="180971" y="404286"/>
                    <a:pt x="173791" y="503002"/>
                    <a:pt x="167061" y="602166"/>
                  </a:cubicBezTo>
                  <a:cubicBezTo>
                    <a:pt x="165266" y="628640"/>
                    <a:pt x="202509" y="658703"/>
                    <a:pt x="226290" y="652870"/>
                  </a:cubicBezTo>
                  <a:cubicBezTo>
                    <a:pt x="248726" y="647037"/>
                    <a:pt x="280584" y="624602"/>
                    <a:pt x="295391" y="642101"/>
                  </a:cubicBezTo>
                  <a:cubicBezTo>
                    <a:pt x="312442" y="662293"/>
                    <a:pt x="365838" y="637614"/>
                    <a:pt x="372569" y="594089"/>
                  </a:cubicBezTo>
                  <a:cubicBezTo>
                    <a:pt x="375261" y="563128"/>
                    <a:pt x="404427" y="546078"/>
                    <a:pt x="431799" y="533065"/>
                  </a:cubicBezTo>
                  <a:cubicBezTo>
                    <a:pt x="439427" y="529475"/>
                    <a:pt x="446157" y="523642"/>
                    <a:pt x="453785" y="520501"/>
                  </a:cubicBezTo>
                  <a:cubicBezTo>
                    <a:pt x="469041" y="514219"/>
                    <a:pt x="474426" y="503002"/>
                    <a:pt x="476220" y="486848"/>
                  </a:cubicBezTo>
                  <a:cubicBezTo>
                    <a:pt x="480708" y="446016"/>
                    <a:pt x="478464" y="403837"/>
                    <a:pt x="501797" y="367043"/>
                  </a:cubicBezTo>
                  <a:cubicBezTo>
                    <a:pt x="504938" y="358518"/>
                    <a:pt x="505835" y="348197"/>
                    <a:pt x="505835" y="339223"/>
                  </a:cubicBezTo>
                  <a:close/>
                  <a:moveTo>
                    <a:pt x="457824" y="300186"/>
                  </a:moveTo>
                  <a:cubicBezTo>
                    <a:pt x="428209" y="312301"/>
                    <a:pt x="398594" y="323518"/>
                    <a:pt x="367184" y="335633"/>
                  </a:cubicBezTo>
                  <a:cubicBezTo>
                    <a:pt x="365838" y="330249"/>
                    <a:pt x="365390" y="328903"/>
                    <a:pt x="365390" y="327108"/>
                  </a:cubicBezTo>
                  <a:cubicBezTo>
                    <a:pt x="367633" y="241854"/>
                    <a:pt x="367633" y="241854"/>
                    <a:pt x="467246" y="204162"/>
                  </a:cubicBezTo>
                  <a:cubicBezTo>
                    <a:pt x="468144" y="233777"/>
                    <a:pt x="469939" y="261597"/>
                    <a:pt x="469490" y="289865"/>
                  </a:cubicBezTo>
                  <a:cubicBezTo>
                    <a:pt x="469490" y="293455"/>
                    <a:pt x="462759" y="298391"/>
                    <a:pt x="457824" y="3001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1" name="Google Shape;1111;g1cfa3f94370_0_913"/>
            <p:cNvSpPr/>
            <p:nvPr/>
          </p:nvSpPr>
          <p:spPr>
            <a:xfrm>
              <a:off x="8233859" y="4793268"/>
              <a:ext cx="1382020" cy="1000618"/>
            </a:xfrm>
            <a:custGeom>
              <a:avLst/>
              <a:gdLst/>
              <a:ahLst/>
              <a:cxnLst/>
              <a:rect l="l" t="t" r="r" b="b"/>
              <a:pathLst>
                <a:path w="1382020" h="1000618" extrusionOk="0">
                  <a:moveTo>
                    <a:pt x="1360483" y="314993"/>
                  </a:moveTo>
                  <a:cubicBezTo>
                    <a:pt x="1364072" y="259353"/>
                    <a:pt x="1369008" y="203265"/>
                    <a:pt x="1373046" y="147625"/>
                  </a:cubicBezTo>
                  <a:cubicBezTo>
                    <a:pt x="1376636" y="99164"/>
                    <a:pt x="1379328" y="50704"/>
                    <a:pt x="1382918" y="0"/>
                  </a:cubicBezTo>
                  <a:cubicBezTo>
                    <a:pt x="1376187" y="3141"/>
                    <a:pt x="1372598" y="4936"/>
                    <a:pt x="1369008" y="6731"/>
                  </a:cubicBezTo>
                  <a:cubicBezTo>
                    <a:pt x="1022605" y="195637"/>
                    <a:pt x="676652" y="384991"/>
                    <a:pt x="330249" y="573449"/>
                  </a:cubicBezTo>
                  <a:cubicBezTo>
                    <a:pt x="316339" y="581077"/>
                    <a:pt x="313647" y="589602"/>
                    <a:pt x="313647" y="603512"/>
                  </a:cubicBezTo>
                  <a:cubicBezTo>
                    <a:pt x="313198" y="700882"/>
                    <a:pt x="311852" y="798251"/>
                    <a:pt x="310955" y="896070"/>
                  </a:cubicBezTo>
                  <a:cubicBezTo>
                    <a:pt x="310955" y="902352"/>
                    <a:pt x="311403" y="908634"/>
                    <a:pt x="312301" y="918056"/>
                  </a:cubicBezTo>
                  <a:cubicBezTo>
                    <a:pt x="332044" y="907287"/>
                    <a:pt x="349095" y="897865"/>
                    <a:pt x="366594" y="888890"/>
                  </a:cubicBezTo>
                  <a:cubicBezTo>
                    <a:pt x="367941" y="891134"/>
                    <a:pt x="368838" y="892929"/>
                    <a:pt x="370184" y="895172"/>
                  </a:cubicBezTo>
                  <a:cubicBezTo>
                    <a:pt x="343710" y="928377"/>
                    <a:pt x="301532" y="937351"/>
                    <a:pt x="266533" y="961581"/>
                  </a:cubicBezTo>
                  <a:cubicBezTo>
                    <a:pt x="264738" y="948120"/>
                    <a:pt x="263392" y="938248"/>
                    <a:pt x="261597" y="926582"/>
                  </a:cubicBezTo>
                  <a:cubicBezTo>
                    <a:pt x="268328" y="927479"/>
                    <a:pt x="273263" y="927928"/>
                    <a:pt x="279096" y="928377"/>
                  </a:cubicBezTo>
                  <a:cubicBezTo>
                    <a:pt x="282237" y="819789"/>
                    <a:pt x="285378" y="712099"/>
                    <a:pt x="288071" y="604858"/>
                  </a:cubicBezTo>
                  <a:cubicBezTo>
                    <a:pt x="288071" y="599025"/>
                    <a:pt x="285827" y="590051"/>
                    <a:pt x="281789" y="587359"/>
                  </a:cubicBezTo>
                  <a:cubicBezTo>
                    <a:pt x="238713" y="561334"/>
                    <a:pt x="194739" y="536206"/>
                    <a:pt x="148074" y="509284"/>
                  </a:cubicBezTo>
                  <a:cubicBezTo>
                    <a:pt x="147625" y="521399"/>
                    <a:pt x="146728" y="529475"/>
                    <a:pt x="146728" y="537552"/>
                  </a:cubicBezTo>
                  <a:cubicBezTo>
                    <a:pt x="145830" y="625050"/>
                    <a:pt x="147625" y="712099"/>
                    <a:pt x="142240" y="799149"/>
                  </a:cubicBezTo>
                  <a:cubicBezTo>
                    <a:pt x="139548" y="845366"/>
                    <a:pt x="149869" y="874980"/>
                    <a:pt x="195637" y="887993"/>
                  </a:cubicBezTo>
                  <a:cubicBezTo>
                    <a:pt x="212688" y="892929"/>
                    <a:pt x="220316" y="904146"/>
                    <a:pt x="212239" y="923890"/>
                  </a:cubicBezTo>
                  <a:cubicBezTo>
                    <a:pt x="166471" y="898762"/>
                    <a:pt x="121151" y="874083"/>
                    <a:pt x="76729" y="848058"/>
                  </a:cubicBezTo>
                  <a:cubicBezTo>
                    <a:pt x="69999" y="844020"/>
                    <a:pt x="68204" y="832353"/>
                    <a:pt x="64165" y="824276"/>
                  </a:cubicBezTo>
                  <a:cubicBezTo>
                    <a:pt x="65960" y="822930"/>
                    <a:pt x="68204" y="822033"/>
                    <a:pt x="69999" y="820687"/>
                  </a:cubicBezTo>
                  <a:cubicBezTo>
                    <a:pt x="86601" y="829661"/>
                    <a:pt x="103203" y="838186"/>
                    <a:pt x="125638" y="850302"/>
                  </a:cubicBezTo>
                  <a:cubicBezTo>
                    <a:pt x="125638" y="734535"/>
                    <a:pt x="125638" y="624153"/>
                    <a:pt x="125190" y="514219"/>
                  </a:cubicBezTo>
                  <a:cubicBezTo>
                    <a:pt x="125190" y="507489"/>
                    <a:pt x="122946" y="497617"/>
                    <a:pt x="118010" y="494476"/>
                  </a:cubicBezTo>
                  <a:cubicBezTo>
                    <a:pt x="80319" y="471143"/>
                    <a:pt x="41730" y="448708"/>
                    <a:pt x="449" y="424478"/>
                  </a:cubicBezTo>
                  <a:cubicBezTo>
                    <a:pt x="449" y="537552"/>
                    <a:pt x="897" y="645691"/>
                    <a:pt x="0" y="754278"/>
                  </a:cubicBezTo>
                  <a:cubicBezTo>
                    <a:pt x="0" y="774470"/>
                    <a:pt x="4487" y="787931"/>
                    <a:pt x="24230" y="795110"/>
                  </a:cubicBezTo>
                  <a:cubicBezTo>
                    <a:pt x="38140" y="800495"/>
                    <a:pt x="49358" y="809020"/>
                    <a:pt x="42627" y="828763"/>
                  </a:cubicBezTo>
                  <a:cubicBezTo>
                    <a:pt x="32307" y="822930"/>
                    <a:pt x="23333" y="817995"/>
                    <a:pt x="13461" y="812610"/>
                  </a:cubicBezTo>
                  <a:cubicBezTo>
                    <a:pt x="8974" y="847161"/>
                    <a:pt x="18397" y="869147"/>
                    <a:pt x="51153" y="886198"/>
                  </a:cubicBezTo>
                  <a:cubicBezTo>
                    <a:pt x="115767" y="919403"/>
                    <a:pt x="178137" y="957543"/>
                    <a:pt x="240508" y="994785"/>
                  </a:cubicBezTo>
                  <a:cubicBezTo>
                    <a:pt x="254866" y="1003311"/>
                    <a:pt x="265635" y="1002862"/>
                    <a:pt x="279096" y="994785"/>
                  </a:cubicBezTo>
                  <a:cubicBezTo>
                    <a:pt x="304673" y="979529"/>
                    <a:pt x="331595" y="966068"/>
                    <a:pt x="358518" y="951710"/>
                  </a:cubicBezTo>
                  <a:cubicBezTo>
                    <a:pt x="383645" y="1012734"/>
                    <a:pt x="431657" y="1021708"/>
                    <a:pt x="468451" y="971901"/>
                  </a:cubicBezTo>
                  <a:cubicBezTo>
                    <a:pt x="483707" y="951261"/>
                    <a:pt x="492233" y="923441"/>
                    <a:pt x="495374" y="897416"/>
                  </a:cubicBezTo>
                  <a:cubicBezTo>
                    <a:pt x="497617" y="880814"/>
                    <a:pt x="500309" y="871391"/>
                    <a:pt x="515117" y="865109"/>
                  </a:cubicBezTo>
                  <a:cubicBezTo>
                    <a:pt x="522745" y="861968"/>
                    <a:pt x="529475" y="857929"/>
                    <a:pt x="536655" y="853891"/>
                  </a:cubicBezTo>
                  <a:cubicBezTo>
                    <a:pt x="567167" y="906390"/>
                    <a:pt x="615179" y="909082"/>
                    <a:pt x="648383" y="859276"/>
                  </a:cubicBezTo>
                  <a:cubicBezTo>
                    <a:pt x="660050" y="841776"/>
                    <a:pt x="666331" y="819341"/>
                    <a:pt x="670370" y="798700"/>
                  </a:cubicBezTo>
                  <a:cubicBezTo>
                    <a:pt x="673062" y="784790"/>
                    <a:pt x="676652" y="776265"/>
                    <a:pt x="689216" y="769534"/>
                  </a:cubicBezTo>
                  <a:cubicBezTo>
                    <a:pt x="779406" y="721074"/>
                    <a:pt x="869147" y="671716"/>
                    <a:pt x="958889" y="622807"/>
                  </a:cubicBezTo>
                  <a:cubicBezTo>
                    <a:pt x="962030" y="621012"/>
                    <a:pt x="966068" y="619666"/>
                    <a:pt x="970555" y="617871"/>
                  </a:cubicBezTo>
                  <a:cubicBezTo>
                    <a:pt x="972799" y="625050"/>
                    <a:pt x="974594" y="630883"/>
                    <a:pt x="976837" y="636268"/>
                  </a:cubicBezTo>
                  <a:cubicBezTo>
                    <a:pt x="990298" y="671716"/>
                    <a:pt x="1021259" y="683831"/>
                    <a:pt x="1054464" y="665434"/>
                  </a:cubicBezTo>
                  <a:cubicBezTo>
                    <a:pt x="1088566" y="646588"/>
                    <a:pt x="1104719" y="615627"/>
                    <a:pt x="1107860" y="578385"/>
                  </a:cubicBezTo>
                  <a:cubicBezTo>
                    <a:pt x="1109206" y="562680"/>
                    <a:pt x="1113693" y="553257"/>
                    <a:pt x="1127603" y="546975"/>
                  </a:cubicBezTo>
                  <a:cubicBezTo>
                    <a:pt x="1137923" y="542039"/>
                    <a:pt x="1147346" y="535309"/>
                    <a:pt x="1157218" y="529924"/>
                  </a:cubicBezTo>
                  <a:cubicBezTo>
                    <a:pt x="1189076" y="573897"/>
                    <a:pt x="1225870" y="574346"/>
                    <a:pt x="1257729" y="541590"/>
                  </a:cubicBezTo>
                  <a:cubicBezTo>
                    <a:pt x="1269843" y="529027"/>
                    <a:pt x="1288689" y="501207"/>
                    <a:pt x="1291830" y="484605"/>
                  </a:cubicBezTo>
                  <a:cubicBezTo>
                    <a:pt x="1295869" y="460374"/>
                    <a:pt x="1286446" y="442875"/>
                    <a:pt x="1286446" y="417747"/>
                  </a:cubicBezTo>
                  <a:cubicBezTo>
                    <a:pt x="1316958" y="399350"/>
                    <a:pt x="1347021" y="380953"/>
                    <a:pt x="1377085" y="362556"/>
                  </a:cubicBezTo>
                  <a:cubicBezTo>
                    <a:pt x="1375739" y="360312"/>
                    <a:pt x="1369457" y="348197"/>
                    <a:pt x="1368111" y="345954"/>
                  </a:cubicBezTo>
                  <a:cubicBezTo>
                    <a:pt x="1336701" y="364800"/>
                    <a:pt x="1305740" y="383197"/>
                    <a:pt x="1273882" y="402042"/>
                  </a:cubicBezTo>
                  <a:cubicBezTo>
                    <a:pt x="1267151" y="398453"/>
                    <a:pt x="1262216" y="398901"/>
                    <a:pt x="1246959" y="395312"/>
                  </a:cubicBezTo>
                  <a:cubicBezTo>
                    <a:pt x="1277472" y="378261"/>
                    <a:pt x="1312920" y="358518"/>
                    <a:pt x="1341637" y="343710"/>
                  </a:cubicBezTo>
                  <a:cubicBezTo>
                    <a:pt x="1354649" y="337877"/>
                    <a:pt x="1359585" y="329352"/>
                    <a:pt x="1360483" y="314993"/>
                  </a:cubicBezTo>
                  <a:close/>
                  <a:moveTo>
                    <a:pt x="463067" y="834148"/>
                  </a:moveTo>
                  <a:cubicBezTo>
                    <a:pt x="489989" y="818892"/>
                    <a:pt x="513771" y="805879"/>
                    <a:pt x="538450" y="791970"/>
                  </a:cubicBezTo>
                  <a:cubicBezTo>
                    <a:pt x="536206" y="819341"/>
                    <a:pt x="489092" y="847609"/>
                    <a:pt x="463067" y="834148"/>
                  </a:cubicBezTo>
                  <a:close/>
                  <a:moveTo>
                    <a:pt x="986709" y="545629"/>
                  </a:moveTo>
                  <a:cubicBezTo>
                    <a:pt x="974594" y="557295"/>
                    <a:pt x="971004" y="574346"/>
                    <a:pt x="957094" y="582423"/>
                  </a:cubicBezTo>
                  <a:cubicBezTo>
                    <a:pt x="865109" y="634024"/>
                    <a:pt x="772227" y="684280"/>
                    <a:pt x="679344" y="734535"/>
                  </a:cubicBezTo>
                  <a:cubicBezTo>
                    <a:pt x="671716" y="738573"/>
                    <a:pt x="661396" y="737676"/>
                    <a:pt x="652870" y="739022"/>
                  </a:cubicBezTo>
                  <a:cubicBezTo>
                    <a:pt x="651973" y="735881"/>
                    <a:pt x="651524" y="732740"/>
                    <a:pt x="650627" y="729599"/>
                  </a:cubicBezTo>
                  <a:cubicBezTo>
                    <a:pt x="763252" y="666780"/>
                    <a:pt x="875429" y="603961"/>
                    <a:pt x="988055" y="541142"/>
                  </a:cubicBezTo>
                  <a:cubicBezTo>
                    <a:pt x="989401" y="543385"/>
                    <a:pt x="977286" y="553706"/>
                    <a:pt x="986709" y="545629"/>
                  </a:cubicBezTo>
                  <a:close/>
                  <a:moveTo>
                    <a:pt x="1147346" y="485951"/>
                  </a:moveTo>
                  <a:cubicBezTo>
                    <a:pt x="1144205" y="494476"/>
                    <a:pt x="1132539" y="500309"/>
                    <a:pt x="1124013" y="506142"/>
                  </a:cubicBezTo>
                  <a:cubicBezTo>
                    <a:pt x="1116386" y="511527"/>
                    <a:pt x="1103373" y="515117"/>
                    <a:pt x="1096642" y="518706"/>
                  </a:cubicBezTo>
                  <a:cubicBezTo>
                    <a:pt x="1082284" y="507040"/>
                    <a:pt x="1081386" y="502104"/>
                    <a:pt x="1066579" y="497617"/>
                  </a:cubicBezTo>
                  <a:cubicBezTo>
                    <a:pt x="1081386" y="489092"/>
                    <a:pt x="1097988" y="479669"/>
                    <a:pt x="1114591" y="470695"/>
                  </a:cubicBezTo>
                  <a:cubicBezTo>
                    <a:pt x="1131193" y="461272"/>
                    <a:pt x="1148244" y="451849"/>
                    <a:pt x="1165743" y="442426"/>
                  </a:cubicBezTo>
                  <a:cubicBezTo>
                    <a:pt x="1151385" y="455887"/>
                    <a:pt x="1148244" y="465759"/>
                    <a:pt x="1147346" y="4859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2" name="Google Shape;1112;g1cfa3f94370_0_913"/>
            <p:cNvSpPr/>
            <p:nvPr/>
          </p:nvSpPr>
          <p:spPr>
            <a:xfrm>
              <a:off x="8253153" y="4619390"/>
              <a:ext cx="1346123" cy="726906"/>
            </a:xfrm>
            <a:custGeom>
              <a:avLst/>
              <a:gdLst/>
              <a:ahLst/>
              <a:cxnLst/>
              <a:rect l="l" t="t" r="r" b="b"/>
              <a:pathLst>
                <a:path w="1346123" h="726906" extrusionOk="0">
                  <a:moveTo>
                    <a:pt x="240507" y="715469"/>
                  </a:moveTo>
                  <a:cubicBezTo>
                    <a:pt x="267878" y="731622"/>
                    <a:pt x="287622" y="732071"/>
                    <a:pt x="315890" y="716366"/>
                  </a:cubicBezTo>
                  <a:cubicBezTo>
                    <a:pt x="492232" y="617202"/>
                    <a:pt x="669921" y="520281"/>
                    <a:pt x="847161" y="422462"/>
                  </a:cubicBezTo>
                  <a:cubicBezTo>
                    <a:pt x="1014080" y="330477"/>
                    <a:pt x="1180550" y="238492"/>
                    <a:pt x="1349713" y="145161"/>
                  </a:cubicBezTo>
                  <a:cubicBezTo>
                    <a:pt x="1340290" y="139328"/>
                    <a:pt x="1332214" y="134841"/>
                    <a:pt x="1324586" y="130353"/>
                  </a:cubicBezTo>
                  <a:cubicBezTo>
                    <a:pt x="1252344" y="89521"/>
                    <a:pt x="1179653" y="49586"/>
                    <a:pt x="1108309" y="7408"/>
                  </a:cubicBezTo>
                  <a:cubicBezTo>
                    <a:pt x="1090360" y="-2913"/>
                    <a:pt x="1077348" y="-2015"/>
                    <a:pt x="1060297" y="7408"/>
                  </a:cubicBezTo>
                  <a:cubicBezTo>
                    <a:pt x="760560" y="169840"/>
                    <a:pt x="460374" y="331375"/>
                    <a:pt x="160637" y="493358"/>
                  </a:cubicBezTo>
                  <a:cubicBezTo>
                    <a:pt x="108139" y="521627"/>
                    <a:pt x="55640" y="549895"/>
                    <a:pt x="0" y="579959"/>
                  </a:cubicBezTo>
                  <a:cubicBezTo>
                    <a:pt x="10769" y="586241"/>
                    <a:pt x="18397" y="591177"/>
                    <a:pt x="26025" y="595664"/>
                  </a:cubicBezTo>
                  <a:cubicBezTo>
                    <a:pt x="97369" y="635150"/>
                    <a:pt x="170060" y="673290"/>
                    <a:pt x="240507" y="7154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113" name="Google Shape;1113;g1cfa3f94370_0_913"/>
          <p:cNvGrpSpPr/>
          <p:nvPr/>
        </p:nvGrpSpPr>
        <p:grpSpPr>
          <a:xfrm>
            <a:off x="8510598" y="4587955"/>
            <a:ext cx="2272754" cy="1397955"/>
            <a:chOff x="6964855" y="3758531"/>
            <a:chExt cx="2272754" cy="1397955"/>
          </a:xfrm>
        </p:grpSpPr>
        <p:sp>
          <p:nvSpPr>
            <p:cNvPr id="1114" name="Google Shape;1114;g1cfa3f94370_0_913"/>
            <p:cNvSpPr/>
            <p:nvPr/>
          </p:nvSpPr>
          <p:spPr>
            <a:xfrm>
              <a:off x="6964855" y="4245589"/>
              <a:ext cx="1226318" cy="910897"/>
            </a:xfrm>
            <a:custGeom>
              <a:avLst/>
              <a:gdLst/>
              <a:ahLst/>
              <a:cxnLst/>
              <a:rect l="l" t="t" r="r" b="b"/>
              <a:pathLst>
                <a:path w="1226318" h="910897" extrusionOk="0">
                  <a:moveTo>
                    <a:pt x="0" y="728111"/>
                  </a:moveTo>
                  <a:cubicBezTo>
                    <a:pt x="64165" y="770290"/>
                    <a:pt x="128330" y="811571"/>
                    <a:pt x="192047" y="854647"/>
                  </a:cubicBezTo>
                  <a:cubicBezTo>
                    <a:pt x="205957" y="864070"/>
                    <a:pt x="216277" y="864967"/>
                    <a:pt x="231533" y="857339"/>
                  </a:cubicBezTo>
                  <a:cubicBezTo>
                    <a:pt x="283584" y="830865"/>
                    <a:pt x="336981" y="805738"/>
                    <a:pt x="389479" y="780161"/>
                  </a:cubicBezTo>
                  <a:cubicBezTo>
                    <a:pt x="393069" y="800353"/>
                    <a:pt x="384992" y="820994"/>
                    <a:pt x="378711" y="829070"/>
                  </a:cubicBezTo>
                  <a:cubicBezTo>
                    <a:pt x="369288" y="841185"/>
                    <a:pt x="351788" y="844775"/>
                    <a:pt x="336981" y="843429"/>
                  </a:cubicBezTo>
                  <a:cubicBezTo>
                    <a:pt x="330250" y="842980"/>
                    <a:pt x="325314" y="835352"/>
                    <a:pt x="310956" y="829070"/>
                  </a:cubicBezTo>
                  <a:cubicBezTo>
                    <a:pt x="306917" y="830865"/>
                    <a:pt x="297943" y="835801"/>
                    <a:pt x="288071" y="839391"/>
                  </a:cubicBezTo>
                  <a:cubicBezTo>
                    <a:pt x="267430" y="846570"/>
                    <a:pt x="256212" y="858685"/>
                    <a:pt x="250828" y="881120"/>
                  </a:cubicBezTo>
                  <a:cubicBezTo>
                    <a:pt x="241854" y="917017"/>
                    <a:pt x="223457" y="919709"/>
                    <a:pt x="197880" y="893236"/>
                  </a:cubicBezTo>
                  <a:cubicBezTo>
                    <a:pt x="190252" y="885159"/>
                    <a:pt x="180381" y="879326"/>
                    <a:pt x="170958" y="873044"/>
                  </a:cubicBezTo>
                  <a:cubicBezTo>
                    <a:pt x="125638" y="842083"/>
                    <a:pt x="80767" y="810673"/>
                    <a:pt x="34999" y="780161"/>
                  </a:cubicBezTo>
                  <a:cubicBezTo>
                    <a:pt x="19294" y="769392"/>
                    <a:pt x="3141" y="759072"/>
                    <a:pt x="0" y="737983"/>
                  </a:cubicBezTo>
                  <a:cubicBezTo>
                    <a:pt x="0" y="734393"/>
                    <a:pt x="0" y="731252"/>
                    <a:pt x="0" y="728111"/>
                  </a:cubicBezTo>
                  <a:close/>
                  <a:moveTo>
                    <a:pt x="26922" y="483566"/>
                  </a:moveTo>
                  <a:cubicBezTo>
                    <a:pt x="68203" y="510488"/>
                    <a:pt x="105895" y="539654"/>
                    <a:pt x="147624" y="561192"/>
                  </a:cubicBezTo>
                  <a:cubicBezTo>
                    <a:pt x="190252" y="583180"/>
                    <a:pt x="205956" y="612346"/>
                    <a:pt x="201021" y="660358"/>
                  </a:cubicBezTo>
                  <a:cubicBezTo>
                    <a:pt x="196534" y="707472"/>
                    <a:pt x="200123" y="755035"/>
                    <a:pt x="200123" y="806637"/>
                  </a:cubicBezTo>
                  <a:cubicBezTo>
                    <a:pt x="142689" y="770291"/>
                    <a:pt x="88395" y="736190"/>
                    <a:pt x="34550" y="701190"/>
                  </a:cubicBezTo>
                  <a:cubicBezTo>
                    <a:pt x="30512" y="698947"/>
                    <a:pt x="26922" y="692216"/>
                    <a:pt x="27371" y="687280"/>
                  </a:cubicBezTo>
                  <a:cubicBezTo>
                    <a:pt x="26922" y="620423"/>
                    <a:pt x="26922" y="554013"/>
                    <a:pt x="26922" y="483566"/>
                  </a:cubicBezTo>
                  <a:close/>
                  <a:moveTo>
                    <a:pt x="1196705" y="380363"/>
                  </a:moveTo>
                  <a:cubicBezTo>
                    <a:pt x="1198051" y="381260"/>
                    <a:pt x="1198948" y="382158"/>
                    <a:pt x="1200294" y="383055"/>
                  </a:cubicBezTo>
                  <a:cubicBezTo>
                    <a:pt x="1195358" y="389786"/>
                    <a:pt x="1193564" y="399657"/>
                    <a:pt x="1185935" y="403247"/>
                  </a:cubicBezTo>
                  <a:cubicBezTo>
                    <a:pt x="1142411" y="423439"/>
                    <a:pt x="1156769" y="446772"/>
                    <a:pt x="1141065" y="466964"/>
                  </a:cubicBezTo>
                  <a:cubicBezTo>
                    <a:pt x="1126706" y="485810"/>
                    <a:pt x="1099335" y="491644"/>
                    <a:pt x="1085874" y="475489"/>
                  </a:cubicBezTo>
                  <a:cubicBezTo>
                    <a:pt x="1068823" y="465169"/>
                    <a:pt x="1051323" y="468758"/>
                    <a:pt x="1051323" y="486259"/>
                  </a:cubicBezTo>
                  <a:cubicBezTo>
                    <a:pt x="1051323" y="529335"/>
                    <a:pt x="1001517" y="541899"/>
                    <a:pt x="974145" y="516323"/>
                  </a:cubicBezTo>
                  <a:cubicBezTo>
                    <a:pt x="966966" y="513630"/>
                    <a:pt x="955748" y="517669"/>
                    <a:pt x="947672" y="521707"/>
                  </a:cubicBezTo>
                  <a:cubicBezTo>
                    <a:pt x="777611" y="602026"/>
                    <a:pt x="608000" y="682344"/>
                    <a:pt x="437939" y="763112"/>
                  </a:cubicBezTo>
                  <a:cubicBezTo>
                    <a:pt x="428068" y="767599"/>
                    <a:pt x="417748" y="772535"/>
                    <a:pt x="407876" y="777022"/>
                  </a:cubicBezTo>
                  <a:cubicBezTo>
                    <a:pt x="406979" y="775676"/>
                    <a:pt x="405632" y="773881"/>
                    <a:pt x="404735" y="772535"/>
                  </a:cubicBezTo>
                  <a:cubicBezTo>
                    <a:pt x="669024" y="641961"/>
                    <a:pt x="932864" y="510938"/>
                    <a:pt x="1196705" y="380363"/>
                  </a:cubicBezTo>
                  <a:close/>
                  <a:moveTo>
                    <a:pt x="662853" y="375259"/>
                  </a:moveTo>
                  <a:cubicBezTo>
                    <a:pt x="664536" y="375315"/>
                    <a:pt x="667228" y="375427"/>
                    <a:pt x="671715" y="375427"/>
                  </a:cubicBezTo>
                  <a:cubicBezTo>
                    <a:pt x="671715" y="444977"/>
                    <a:pt x="671715" y="514528"/>
                    <a:pt x="671267" y="583629"/>
                  </a:cubicBezTo>
                  <a:cubicBezTo>
                    <a:pt x="671267" y="588116"/>
                    <a:pt x="666331" y="595295"/>
                    <a:pt x="661844" y="597539"/>
                  </a:cubicBezTo>
                  <a:cubicBezTo>
                    <a:pt x="514219" y="667986"/>
                    <a:pt x="366145" y="737536"/>
                    <a:pt x="214033" y="809329"/>
                  </a:cubicBezTo>
                  <a:cubicBezTo>
                    <a:pt x="214033" y="793175"/>
                    <a:pt x="214033" y="779714"/>
                    <a:pt x="214033" y="766702"/>
                  </a:cubicBezTo>
                  <a:cubicBezTo>
                    <a:pt x="214033" y="715998"/>
                    <a:pt x="213584" y="664845"/>
                    <a:pt x="214482" y="614141"/>
                  </a:cubicBezTo>
                  <a:cubicBezTo>
                    <a:pt x="214482" y="606962"/>
                    <a:pt x="218969" y="595744"/>
                    <a:pt x="224802" y="593052"/>
                  </a:cubicBezTo>
                  <a:cubicBezTo>
                    <a:pt x="369735" y="519912"/>
                    <a:pt x="515116" y="447669"/>
                    <a:pt x="660049" y="375427"/>
                  </a:cubicBezTo>
                  <a:cubicBezTo>
                    <a:pt x="660498" y="375203"/>
                    <a:pt x="661171" y="375203"/>
                    <a:pt x="662853" y="375259"/>
                  </a:cubicBezTo>
                  <a:close/>
                  <a:moveTo>
                    <a:pt x="1223177" y="340428"/>
                  </a:moveTo>
                  <a:cubicBezTo>
                    <a:pt x="1224075" y="343120"/>
                    <a:pt x="1225421" y="345813"/>
                    <a:pt x="1226318" y="348505"/>
                  </a:cubicBezTo>
                  <a:cubicBezTo>
                    <a:pt x="1084078" y="418503"/>
                    <a:pt x="942286" y="488503"/>
                    <a:pt x="800046" y="558501"/>
                  </a:cubicBezTo>
                  <a:cubicBezTo>
                    <a:pt x="611140" y="651832"/>
                    <a:pt x="421785" y="744715"/>
                    <a:pt x="232879" y="838495"/>
                  </a:cubicBezTo>
                  <a:cubicBezTo>
                    <a:pt x="219418" y="845225"/>
                    <a:pt x="209097" y="845674"/>
                    <a:pt x="195636" y="836700"/>
                  </a:cubicBezTo>
                  <a:cubicBezTo>
                    <a:pt x="138650" y="798560"/>
                    <a:pt x="80318" y="761766"/>
                    <a:pt x="23332" y="723626"/>
                  </a:cubicBezTo>
                  <a:cubicBezTo>
                    <a:pt x="17948" y="720036"/>
                    <a:pt x="13461" y="715998"/>
                    <a:pt x="8525" y="712408"/>
                  </a:cubicBezTo>
                  <a:cubicBezTo>
                    <a:pt x="9422" y="710613"/>
                    <a:pt x="10320" y="708818"/>
                    <a:pt x="11217" y="707023"/>
                  </a:cubicBezTo>
                  <a:cubicBezTo>
                    <a:pt x="18845" y="710613"/>
                    <a:pt x="27371" y="713305"/>
                    <a:pt x="34550" y="717792"/>
                  </a:cubicBezTo>
                  <a:cubicBezTo>
                    <a:pt x="87946" y="752343"/>
                    <a:pt x="141791" y="786893"/>
                    <a:pt x="194739" y="822790"/>
                  </a:cubicBezTo>
                  <a:cubicBezTo>
                    <a:pt x="208649" y="832213"/>
                    <a:pt x="218969" y="832213"/>
                    <a:pt x="233776" y="825034"/>
                  </a:cubicBezTo>
                  <a:cubicBezTo>
                    <a:pt x="552808" y="667088"/>
                    <a:pt x="872288" y="509143"/>
                    <a:pt x="1192217" y="351646"/>
                  </a:cubicBezTo>
                  <a:cubicBezTo>
                    <a:pt x="1202088" y="346710"/>
                    <a:pt x="1212857" y="344018"/>
                    <a:pt x="1223177" y="340428"/>
                  </a:cubicBezTo>
                  <a:close/>
                  <a:moveTo>
                    <a:pt x="482305" y="264429"/>
                  </a:moveTo>
                  <a:cubicBezTo>
                    <a:pt x="489429" y="264933"/>
                    <a:pt x="496496" y="267738"/>
                    <a:pt x="504349" y="272225"/>
                  </a:cubicBezTo>
                  <a:cubicBezTo>
                    <a:pt x="554604" y="301391"/>
                    <a:pt x="605308" y="329210"/>
                    <a:pt x="660050" y="359724"/>
                  </a:cubicBezTo>
                  <a:cubicBezTo>
                    <a:pt x="510631" y="434209"/>
                    <a:pt x="366146" y="506451"/>
                    <a:pt x="221662" y="578244"/>
                  </a:cubicBezTo>
                  <a:cubicBezTo>
                    <a:pt x="215829" y="581385"/>
                    <a:pt x="206406" y="584078"/>
                    <a:pt x="201919" y="581385"/>
                  </a:cubicBezTo>
                  <a:cubicBezTo>
                    <a:pt x="147176" y="546386"/>
                    <a:pt x="92434" y="510490"/>
                    <a:pt x="35448" y="473247"/>
                  </a:cubicBezTo>
                  <a:cubicBezTo>
                    <a:pt x="153907" y="416710"/>
                    <a:pt x="268776" y="361519"/>
                    <a:pt x="383645" y="307224"/>
                  </a:cubicBezTo>
                  <a:cubicBezTo>
                    <a:pt x="409222" y="295109"/>
                    <a:pt x="435247" y="284340"/>
                    <a:pt x="459926" y="270430"/>
                  </a:cubicBezTo>
                  <a:cubicBezTo>
                    <a:pt x="468003" y="265719"/>
                    <a:pt x="475182" y="263924"/>
                    <a:pt x="482305" y="264429"/>
                  </a:cubicBezTo>
                  <a:close/>
                  <a:moveTo>
                    <a:pt x="559987" y="234533"/>
                  </a:moveTo>
                  <a:cubicBezTo>
                    <a:pt x="616524" y="269532"/>
                    <a:pt x="670369" y="303185"/>
                    <a:pt x="724214" y="337287"/>
                  </a:cubicBezTo>
                  <a:cubicBezTo>
                    <a:pt x="728701" y="339979"/>
                    <a:pt x="733188" y="347159"/>
                    <a:pt x="733188" y="352094"/>
                  </a:cubicBezTo>
                  <a:cubicBezTo>
                    <a:pt x="733637" y="415362"/>
                    <a:pt x="733637" y="478181"/>
                    <a:pt x="733637" y="541449"/>
                  </a:cubicBezTo>
                  <a:cubicBezTo>
                    <a:pt x="691907" y="532026"/>
                    <a:pt x="691907" y="532026"/>
                    <a:pt x="691010" y="494335"/>
                  </a:cubicBezTo>
                  <a:cubicBezTo>
                    <a:pt x="690112" y="454400"/>
                    <a:pt x="691010" y="414914"/>
                    <a:pt x="688766" y="375427"/>
                  </a:cubicBezTo>
                  <a:cubicBezTo>
                    <a:pt x="688318" y="366453"/>
                    <a:pt x="681587" y="354338"/>
                    <a:pt x="673959" y="348954"/>
                  </a:cubicBezTo>
                  <a:cubicBezTo>
                    <a:pt x="647485" y="329659"/>
                    <a:pt x="619665" y="310813"/>
                    <a:pt x="590948" y="294660"/>
                  </a:cubicBezTo>
                  <a:cubicBezTo>
                    <a:pt x="568064" y="281647"/>
                    <a:pt x="557295" y="264596"/>
                    <a:pt x="559987" y="234533"/>
                  </a:cubicBezTo>
                  <a:close/>
                  <a:moveTo>
                    <a:pt x="1198500" y="122356"/>
                  </a:moveTo>
                  <a:cubicBezTo>
                    <a:pt x="1198500" y="188765"/>
                    <a:pt x="1198948" y="252034"/>
                    <a:pt x="1198051" y="314853"/>
                  </a:cubicBezTo>
                  <a:cubicBezTo>
                    <a:pt x="1198051" y="322481"/>
                    <a:pt x="1192218" y="334147"/>
                    <a:pt x="1185936" y="337288"/>
                  </a:cubicBezTo>
                  <a:cubicBezTo>
                    <a:pt x="1043247" y="409081"/>
                    <a:pt x="899660" y="479977"/>
                    <a:pt x="756521" y="550873"/>
                  </a:cubicBezTo>
                  <a:cubicBezTo>
                    <a:pt x="755175" y="551770"/>
                    <a:pt x="753380" y="551322"/>
                    <a:pt x="747547" y="551770"/>
                  </a:cubicBezTo>
                  <a:cubicBezTo>
                    <a:pt x="747547" y="541450"/>
                    <a:pt x="747547" y="531579"/>
                    <a:pt x="747547" y="521707"/>
                  </a:cubicBezTo>
                  <a:cubicBezTo>
                    <a:pt x="747547" y="468311"/>
                    <a:pt x="746650" y="414915"/>
                    <a:pt x="747996" y="361518"/>
                  </a:cubicBezTo>
                  <a:cubicBezTo>
                    <a:pt x="748444" y="352993"/>
                    <a:pt x="754278" y="340878"/>
                    <a:pt x="761008" y="337288"/>
                  </a:cubicBezTo>
                  <a:cubicBezTo>
                    <a:pt x="901904" y="266392"/>
                    <a:pt x="1042798" y="196841"/>
                    <a:pt x="1183692" y="126394"/>
                  </a:cubicBezTo>
                  <a:cubicBezTo>
                    <a:pt x="1185936" y="125497"/>
                    <a:pt x="1188179" y="125048"/>
                    <a:pt x="1198500" y="122356"/>
                  </a:cubicBezTo>
                  <a:close/>
                  <a:moveTo>
                    <a:pt x="1014249" y="700"/>
                  </a:moveTo>
                  <a:cubicBezTo>
                    <a:pt x="1018680" y="-254"/>
                    <a:pt x="1022831" y="-366"/>
                    <a:pt x="1025299" y="1205"/>
                  </a:cubicBezTo>
                  <a:cubicBezTo>
                    <a:pt x="1079593" y="35755"/>
                    <a:pt x="1132989" y="71652"/>
                    <a:pt x="1188629" y="108895"/>
                  </a:cubicBezTo>
                  <a:cubicBezTo>
                    <a:pt x="1078246" y="163637"/>
                    <a:pt x="970556" y="217482"/>
                    <a:pt x="862867" y="270879"/>
                  </a:cubicBezTo>
                  <a:cubicBezTo>
                    <a:pt x="827419" y="288379"/>
                    <a:pt x="792419" y="306327"/>
                    <a:pt x="756523" y="323378"/>
                  </a:cubicBezTo>
                  <a:cubicBezTo>
                    <a:pt x="750241" y="326519"/>
                    <a:pt x="739921" y="329660"/>
                    <a:pt x="734985" y="326070"/>
                  </a:cubicBezTo>
                  <a:cubicBezTo>
                    <a:pt x="680690" y="293315"/>
                    <a:pt x="626845" y="259661"/>
                    <a:pt x="570308" y="224213"/>
                  </a:cubicBezTo>
                  <a:cubicBezTo>
                    <a:pt x="578385" y="219725"/>
                    <a:pt x="583769" y="216136"/>
                    <a:pt x="589154" y="213444"/>
                  </a:cubicBezTo>
                  <a:cubicBezTo>
                    <a:pt x="726458" y="143894"/>
                    <a:pt x="863764" y="74344"/>
                    <a:pt x="1001517" y="5243"/>
                  </a:cubicBezTo>
                  <a:cubicBezTo>
                    <a:pt x="1005107" y="3448"/>
                    <a:pt x="1009818" y="1653"/>
                    <a:pt x="1014249" y="70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5" name="Google Shape;1115;g1cfa3f94370_0_913"/>
            <p:cNvSpPr/>
            <p:nvPr/>
          </p:nvSpPr>
          <p:spPr>
            <a:xfrm>
              <a:off x="8130498" y="3758531"/>
              <a:ext cx="1107111" cy="831076"/>
            </a:xfrm>
            <a:custGeom>
              <a:avLst/>
              <a:gdLst/>
              <a:ahLst/>
              <a:cxnLst/>
              <a:rect l="l" t="t" r="r" b="b"/>
              <a:pathLst>
                <a:path w="1107111" h="831076" extrusionOk="0">
                  <a:moveTo>
                    <a:pt x="112727" y="710822"/>
                  </a:moveTo>
                  <a:cubicBezTo>
                    <a:pt x="132023" y="714412"/>
                    <a:pt x="150868" y="718001"/>
                    <a:pt x="169265" y="721591"/>
                  </a:cubicBezTo>
                  <a:cubicBezTo>
                    <a:pt x="169265" y="756143"/>
                    <a:pt x="169265" y="789796"/>
                    <a:pt x="169265" y="824795"/>
                  </a:cubicBezTo>
                  <a:cubicBezTo>
                    <a:pt x="149073" y="824795"/>
                    <a:pt x="131574" y="824795"/>
                    <a:pt x="112727" y="824795"/>
                  </a:cubicBezTo>
                  <a:cubicBezTo>
                    <a:pt x="112727" y="787103"/>
                    <a:pt x="112727" y="749861"/>
                    <a:pt x="112727" y="710822"/>
                  </a:cubicBezTo>
                  <a:close/>
                  <a:moveTo>
                    <a:pt x="53946" y="679861"/>
                  </a:moveTo>
                  <a:cubicBezTo>
                    <a:pt x="67408" y="689284"/>
                    <a:pt x="78626" y="696912"/>
                    <a:pt x="89395" y="705437"/>
                  </a:cubicBezTo>
                  <a:cubicBezTo>
                    <a:pt x="92984" y="708578"/>
                    <a:pt x="96574" y="713963"/>
                    <a:pt x="96574" y="718001"/>
                  </a:cubicBezTo>
                  <a:cubicBezTo>
                    <a:pt x="97471" y="751206"/>
                    <a:pt x="97023" y="783961"/>
                    <a:pt x="97023" y="818063"/>
                  </a:cubicBezTo>
                  <a:cubicBezTo>
                    <a:pt x="51702" y="791589"/>
                    <a:pt x="44972" y="769603"/>
                    <a:pt x="53946" y="679861"/>
                  </a:cubicBezTo>
                  <a:close/>
                  <a:moveTo>
                    <a:pt x="5934" y="436661"/>
                  </a:moveTo>
                  <a:cubicBezTo>
                    <a:pt x="47215" y="464032"/>
                    <a:pt x="86701" y="490057"/>
                    <a:pt x="125739" y="516531"/>
                  </a:cubicBezTo>
                  <a:cubicBezTo>
                    <a:pt x="128880" y="518775"/>
                    <a:pt x="131572" y="524608"/>
                    <a:pt x="131572" y="528646"/>
                  </a:cubicBezTo>
                  <a:cubicBezTo>
                    <a:pt x="132021" y="584735"/>
                    <a:pt x="132021" y="641273"/>
                    <a:pt x="132021" y="697810"/>
                  </a:cubicBezTo>
                  <a:cubicBezTo>
                    <a:pt x="129329" y="700054"/>
                    <a:pt x="127085" y="702746"/>
                    <a:pt x="124393" y="704989"/>
                  </a:cubicBezTo>
                  <a:cubicBezTo>
                    <a:pt x="102406" y="691528"/>
                    <a:pt x="78176" y="680310"/>
                    <a:pt x="59330" y="663708"/>
                  </a:cubicBezTo>
                  <a:cubicBezTo>
                    <a:pt x="50805" y="656529"/>
                    <a:pt x="49459" y="637683"/>
                    <a:pt x="50356" y="624221"/>
                  </a:cubicBezTo>
                  <a:cubicBezTo>
                    <a:pt x="51702" y="601337"/>
                    <a:pt x="45420" y="585183"/>
                    <a:pt x="23434" y="576658"/>
                  </a:cubicBezTo>
                  <a:cubicBezTo>
                    <a:pt x="2344" y="569030"/>
                    <a:pt x="-1694" y="553325"/>
                    <a:pt x="550" y="532684"/>
                  </a:cubicBezTo>
                  <a:cubicBezTo>
                    <a:pt x="3691" y="502172"/>
                    <a:pt x="4139" y="471660"/>
                    <a:pt x="5934" y="436661"/>
                  </a:cubicBezTo>
                  <a:close/>
                  <a:moveTo>
                    <a:pt x="1102577" y="267947"/>
                  </a:moveTo>
                  <a:cubicBezTo>
                    <a:pt x="1102577" y="297562"/>
                    <a:pt x="1103026" y="325830"/>
                    <a:pt x="1102128" y="353650"/>
                  </a:cubicBezTo>
                  <a:cubicBezTo>
                    <a:pt x="1102128" y="358137"/>
                    <a:pt x="1097192" y="363522"/>
                    <a:pt x="1093603" y="367111"/>
                  </a:cubicBezTo>
                  <a:cubicBezTo>
                    <a:pt x="1074308" y="385509"/>
                    <a:pt x="1047386" y="396277"/>
                    <a:pt x="1037514" y="424995"/>
                  </a:cubicBezTo>
                  <a:cubicBezTo>
                    <a:pt x="1035719" y="429931"/>
                    <a:pt x="1017322" y="431725"/>
                    <a:pt x="1007002" y="430379"/>
                  </a:cubicBezTo>
                  <a:cubicBezTo>
                    <a:pt x="978733" y="426790"/>
                    <a:pt x="973349" y="429482"/>
                    <a:pt x="967067" y="456853"/>
                  </a:cubicBezTo>
                  <a:cubicBezTo>
                    <a:pt x="963477" y="472558"/>
                    <a:pt x="953606" y="477942"/>
                    <a:pt x="938350" y="473904"/>
                  </a:cubicBezTo>
                  <a:cubicBezTo>
                    <a:pt x="929375" y="471660"/>
                    <a:pt x="920401" y="467622"/>
                    <a:pt x="912325" y="468968"/>
                  </a:cubicBezTo>
                  <a:cubicBezTo>
                    <a:pt x="904248" y="470314"/>
                    <a:pt x="893030" y="476148"/>
                    <a:pt x="890338" y="482878"/>
                  </a:cubicBezTo>
                  <a:cubicBezTo>
                    <a:pt x="873287" y="521916"/>
                    <a:pt x="874184" y="521916"/>
                    <a:pt x="841429" y="504416"/>
                  </a:cubicBezTo>
                  <a:cubicBezTo>
                    <a:pt x="824827" y="516083"/>
                    <a:pt x="811365" y="527749"/>
                    <a:pt x="796109" y="535377"/>
                  </a:cubicBezTo>
                  <a:cubicBezTo>
                    <a:pt x="684381" y="590119"/>
                    <a:pt x="572653" y="644413"/>
                    <a:pt x="460924" y="698708"/>
                  </a:cubicBezTo>
                  <a:cubicBezTo>
                    <a:pt x="452399" y="702746"/>
                    <a:pt x="443874" y="705887"/>
                    <a:pt x="434002" y="709925"/>
                  </a:cubicBezTo>
                  <a:cubicBezTo>
                    <a:pt x="433104" y="693323"/>
                    <a:pt x="432207" y="679862"/>
                    <a:pt x="431758" y="666400"/>
                  </a:cubicBezTo>
                  <a:cubicBezTo>
                    <a:pt x="429515" y="665502"/>
                    <a:pt x="427271" y="664156"/>
                    <a:pt x="425028" y="663259"/>
                  </a:cubicBezTo>
                  <a:cubicBezTo>
                    <a:pt x="420989" y="670438"/>
                    <a:pt x="415156" y="676720"/>
                    <a:pt x="412913" y="683900"/>
                  </a:cubicBezTo>
                  <a:cubicBezTo>
                    <a:pt x="409772" y="693772"/>
                    <a:pt x="410220" y="704541"/>
                    <a:pt x="407977" y="714861"/>
                  </a:cubicBezTo>
                  <a:cubicBezTo>
                    <a:pt x="402592" y="739091"/>
                    <a:pt x="385542" y="749860"/>
                    <a:pt x="363555" y="739989"/>
                  </a:cubicBezTo>
                  <a:cubicBezTo>
                    <a:pt x="347850" y="732809"/>
                    <a:pt x="340671" y="739091"/>
                    <a:pt x="335735" y="751655"/>
                  </a:cubicBezTo>
                  <a:cubicBezTo>
                    <a:pt x="325863" y="775885"/>
                    <a:pt x="308812" y="784860"/>
                    <a:pt x="283685" y="778129"/>
                  </a:cubicBezTo>
                  <a:cubicBezTo>
                    <a:pt x="267083" y="773642"/>
                    <a:pt x="258108" y="780372"/>
                    <a:pt x="250032" y="796077"/>
                  </a:cubicBezTo>
                  <a:cubicBezTo>
                    <a:pt x="244199" y="807295"/>
                    <a:pt x="231186" y="814923"/>
                    <a:pt x="218173" y="827487"/>
                  </a:cubicBezTo>
                  <a:cubicBezTo>
                    <a:pt x="211892" y="811333"/>
                    <a:pt x="208302" y="801910"/>
                    <a:pt x="202469" y="787103"/>
                  </a:cubicBezTo>
                  <a:cubicBezTo>
                    <a:pt x="198879" y="805051"/>
                    <a:pt x="196635" y="818064"/>
                    <a:pt x="193943" y="831076"/>
                  </a:cubicBezTo>
                  <a:cubicBezTo>
                    <a:pt x="191251" y="830628"/>
                    <a:pt x="189007" y="830628"/>
                    <a:pt x="186315" y="830179"/>
                  </a:cubicBezTo>
                  <a:cubicBezTo>
                    <a:pt x="186315" y="793834"/>
                    <a:pt x="185867" y="757937"/>
                    <a:pt x="186764" y="721592"/>
                  </a:cubicBezTo>
                  <a:cubicBezTo>
                    <a:pt x="186764" y="718451"/>
                    <a:pt x="194392" y="713964"/>
                    <a:pt x="199328" y="711720"/>
                  </a:cubicBezTo>
                  <a:cubicBezTo>
                    <a:pt x="495924" y="564543"/>
                    <a:pt x="792968" y="417815"/>
                    <a:pt x="1090013" y="271088"/>
                  </a:cubicBezTo>
                  <a:cubicBezTo>
                    <a:pt x="1092257" y="270191"/>
                    <a:pt x="1094500" y="270191"/>
                    <a:pt x="1102577" y="267947"/>
                  </a:cubicBezTo>
                  <a:close/>
                  <a:moveTo>
                    <a:pt x="813609" y="195705"/>
                  </a:moveTo>
                  <a:cubicBezTo>
                    <a:pt x="813609" y="238781"/>
                    <a:pt x="814057" y="279165"/>
                    <a:pt x="813160" y="319100"/>
                  </a:cubicBezTo>
                  <a:cubicBezTo>
                    <a:pt x="813160" y="324484"/>
                    <a:pt x="808224" y="331664"/>
                    <a:pt x="803737" y="333907"/>
                  </a:cubicBezTo>
                  <a:cubicBezTo>
                    <a:pt x="727008" y="372946"/>
                    <a:pt x="649830" y="411535"/>
                    <a:pt x="568614" y="451918"/>
                  </a:cubicBezTo>
                  <a:cubicBezTo>
                    <a:pt x="568614" y="407496"/>
                    <a:pt x="568165" y="368010"/>
                    <a:pt x="569063" y="328523"/>
                  </a:cubicBezTo>
                  <a:cubicBezTo>
                    <a:pt x="569063" y="322689"/>
                    <a:pt x="573101" y="313715"/>
                    <a:pt x="578037" y="311472"/>
                  </a:cubicBezTo>
                  <a:cubicBezTo>
                    <a:pt x="655663" y="272883"/>
                    <a:pt x="734187" y="235191"/>
                    <a:pt x="813609" y="195705"/>
                  </a:cubicBezTo>
                  <a:close/>
                  <a:moveTo>
                    <a:pt x="992644" y="154424"/>
                  </a:moveTo>
                  <a:cubicBezTo>
                    <a:pt x="995785" y="181795"/>
                    <a:pt x="998477" y="206923"/>
                    <a:pt x="1001169" y="233845"/>
                  </a:cubicBezTo>
                  <a:cubicBezTo>
                    <a:pt x="1011490" y="234294"/>
                    <a:pt x="1021361" y="235191"/>
                    <a:pt x="1031233" y="235640"/>
                  </a:cubicBezTo>
                  <a:cubicBezTo>
                    <a:pt x="1035720" y="278716"/>
                    <a:pt x="1035720" y="278716"/>
                    <a:pt x="998477" y="297113"/>
                  </a:cubicBezTo>
                  <a:cubicBezTo>
                    <a:pt x="730150" y="430828"/>
                    <a:pt x="461821" y="564095"/>
                    <a:pt x="193494" y="697362"/>
                  </a:cubicBezTo>
                  <a:cubicBezTo>
                    <a:pt x="180033" y="703644"/>
                    <a:pt x="164328" y="704541"/>
                    <a:pt x="145482" y="709028"/>
                  </a:cubicBezTo>
                  <a:cubicBezTo>
                    <a:pt x="145482" y="645311"/>
                    <a:pt x="145033" y="588326"/>
                    <a:pt x="145931" y="530890"/>
                  </a:cubicBezTo>
                  <a:cubicBezTo>
                    <a:pt x="145931" y="525954"/>
                    <a:pt x="151315" y="519224"/>
                    <a:pt x="155802" y="516980"/>
                  </a:cubicBezTo>
                  <a:cubicBezTo>
                    <a:pt x="287274" y="452815"/>
                    <a:pt x="418745" y="389098"/>
                    <a:pt x="550217" y="325382"/>
                  </a:cubicBezTo>
                  <a:cubicBezTo>
                    <a:pt x="551114" y="324933"/>
                    <a:pt x="552011" y="325382"/>
                    <a:pt x="554704" y="326279"/>
                  </a:cubicBezTo>
                  <a:cubicBezTo>
                    <a:pt x="554704" y="373842"/>
                    <a:pt x="554704" y="422303"/>
                    <a:pt x="554704" y="473455"/>
                  </a:cubicBezTo>
                  <a:cubicBezTo>
                    <a:pt x="563678" y="469417"/>
                    <a:pt x="569960" y="466725"/>
                    <a:pt x="576242" y="463584"/>
                  </a:cubicBezTo>
                  <a:cubicBezTo>
                    <a:pt x="653420" y="424995"/>
                    <a:pt x="730598" y="385957"/>
                    <a:pt x="808225" y="347817"/>
                  </a:cubicBezTo>
                  <a:cubicBezTo>
                    <a:pt x="821686" y="341086"/>
                    <a:pt x="827071" y="333458"/>
                    <a:pt x="827071" y="319100"/>
                  </a:cubicBezTo>
                  <a:cubicBezTo>
                    <a:pt x="827071" y="290831"/>
                    <a:pt x="821237" y="257178"/>
                    <a:pt x="834250" y="236538"/>
                  </a:cubicBezTo>
                  <a:cubicBezTo>
                    <a:pt x="846814" y="216794"/>
                    <a:pt x="880467" y="210064"/>
                    <a:pt x="905146" y="197949"/>
                  </a:cubicBezTo>
                  <a:cubicBezTo>
                    <a:pt x="933414" y="184039"/>
                    <a:pt x="961234" y="170129"/>
                    <a:pt x="992644" y="154424"/>
                  </a:cubicBezTo>
                  <a:close/>
                  <a:moveTo>
                    <a:pt x="977669" y="100859"/>
                  </a:moveTo>
                  <a:cubicBezTo>
                    <a:pt x="982660" y="101701"/>
                    <a:pt x="986811" y="103047"/>
                    <a:pt x="986811" y="103720"/>
                  </a:cubicBezTo>
                  <a:cubicBezTo>
                    <a:pt x="986811" y="116732"/>
                    <a:pt x="989055" y="137822"/>
                    <a:pt x="982324" y="141860"/>
                  </a:cubicBezTo>
                  <a:cubicBezTo>
                    <a:pt x="933415" y="169680"/>
                    <a:pt x="882710" y="193910"/>
                    <a:pt x="831557" y="219935"/>
                  </a:cubicBezTo>
                  <a:cubicBezTo>
                    <a:pt x="828865" y="201090"/>
                    <a:pt x="826173" y="184039"/>
                    <a:pt x="822583" y="162949"/>
                  </a:cubicBezTo>
                  <a:cubicBezTo>
                    <a:pt x="845916" y="152629"/>
                    <a:pt x="871043" y="140963"/>
                    <a:pt x="896620" y="129745"/>
                  </a:cubicBezTo>
                  <a:cubicBezTo>
                    <a:pt x="919056" y="119873"/>
                    <a:pt x="940594" y="109553"/>
                    <a:pt x="963478" y="101028"/>
                  </a:cubicBezTo>
                  <a:cubicBezTo>
                    <a:pt x="966843" y="99681"/>
                    <a:pt x="972677" y="100018"/>
                    <a:pt x="977669" y="100859"/>
                  </a:cubicBezTo>
                  <a:close/>
                  <a:moveTo>
                    <a:pt x="689933" y="95644"/>
                  </a:moveTo>
                  <a:cubicBezTo>
                    <a:pt x="696159" y="95307"/>
                    <a:pt x="702553" y="96989"/>
                    <a:pt x="709508" y="101925"/>
                  </a:cubicBezTo>
                  <a:cubicBezTo>
                    <a:pt x="737328" y="121668"/>
                    <a:pt x="766943" y="138719"/>
                    <a:pt x="795211" y="157116"/>
                  </a:cubicBezTo>
                  <a:cubicBezTo>
                    <a:pt x="815852" y="170578"/>
                    <a:pt x="815403" y="180449"/>
                    <a:pt x="793865" y="190769"/>
                  </a:cubicBezTo>
                  <a:cubicBezTo>
                    <a:pt x="581178" y="294421"/>
                    <a:pt x="368490" y="398073"/>
                    <a:pt x="155803" y="501275"/>
                  </a:cubicBezTo>
                  <a:cubicBezTo>
                    <a:pt x="149072" y="504416"/>
                    <a:pt x="137405" y="506660"/>
                    <a:pt x="131572" y="503519"/>
                  </a:cubicBezTo>
                  <a:cubicBezTo>
                    <a:pt x="93432" y="479289"/>
                    <a:pt x="56189" y="453712"/>
                    <a:pt x="15357" y="426790"/>
                  </a:cubicBezTo>
                  <a:cubicBezTo>
                    <a:pt x="189904" y="340638"/>
                    <a:pt x="360862" y="256730"/>
                    <a:pt x="531371" y="172372"/>
                  </a:cubicBezTo>
                  <a:cubicBezTo>
                    <a:pt x="578037" y="149488"/>
                    <a:pt x="624702" y="124809"/>
                    <a:pt x="671368" y="101477"/>
                  </a:cubicBezTo>
                  <a:cubicBezTo>
                    <a:pt x="677650" y="98336"/>
                    <a:pt x="683707" y="95980"/>
                    <a:pt x="689933" y="95644"/>
                  </a:cubicBezTo>
                  <a:close/>
                  <a:moveTo>
                    <a:pt x="827407" y="237"/>
                  </a:moveTo>
                  <a:cubicBezTo>
                    <a:pt x="843112" y="1415"/>
                    <a:pt x="858480" y="7023"/>
                    <a:pt x="872390" y="18017"/>
                  </a:cubicBezTo>
                  <a:cubicBezTo>
                    <a:pt x="899762" y="39555"/>
                    <a:pt x="928030" y="48529"/>
                    <a:pt x="963478" y="45837"/>
                  </a:cubicBezTo>
                  <a:cubicBezTo>
                    <a:pt x="980978" y="44491"/>
                    <a:pt x="1000272" y="53914"/>
                    <a:pt x="1017323" y="61542"/>
                  </a:cubicBezTo>
                  <a:cubicBezTo>
                    <a:pt x="1033477" y="68721"/>
                    <a:pt x="1046938" y="81734"/>
                    <a:pt x="1062194" y="90259"/>
                  </a:cubicBezTo>
                  <a:cubicBezTo>
                    <a:pt x="1095847" y="109105"/>
                    <a:pt x="1107962" y="138720"/>
                    <a:pt x="1107065" y="175515"/>
                  </a:cubicBezTo>
                  <a:cubicBezTo>
                    <a:pt x="1106616" y="186732"/>
                    <a:pt x="1104821" y="197950"/>
                    <a:pt x="1103475" y="209168"/>
                  </a:cubicBezTo>
                  <a:cubicBezTo>
                    <a:pt x="1097193" y="258974"/>
                    <a:pt x="1097193" y="258974"/>
                    <a:pt x="1044246" y="272436"/>
                  </a:cubicBezTo>
                  <a:cubicBezTo>
                    <a:pt x="1046040" y="256282"/>
                    <a:pt x="1047835" y="240577"/>
                    <a:pt x="1049630" y="223078"/>
                  </a:cubicBezTo>
                  <a:cubicBezTo>
                    <a:pt x="1038413" y="221283"/>
                    <a:pt x="1028541" y="219488"/>
                    <a:pt x="1016426" y="217693"/>
                  </a:cubicBezTo>
                  <a:cubicBezTo>
                    <a:pt x="1013285" y="184489"/>
                    <a:pt x="1009695" y="152181"/>
                    <a:pt x="1006554" y="119425"/>
                  </a:cubicBezTo>
                  <a:cubicBezTo>
                    <a:pt x="1008349" y="118528"/>
                    <a:pt x="1009695" y="117630"/>
                    <a:pt x="1011490" y="116733"/>
                  </a:cubicBezTo>
                  <a:cubicBezTo>
                    <a:pt x="1014631" y="120771"/>
                    <a:pt x="1019567" y="124810"/>
                    <a:pt x="1020913" y="129745"/>
                  </a:cubicBezTo>
                  <a:cubicBezTo>
                    <a:pt x="1035720" y="182694"/>
                    <a:pt x="1035720" y="182694"/>
                    <a:pt x="1090911" y="206476"/>
                  </a:cubicBezTo>
                  <a:cubicBezTo>
                    <a:pt x="1104373" y="148142"/>
                    <a:pt x="1095847" y="125258"/>
                    <a:pt x="1048284" y="94298"/>
                  </a:cubicBezTo>
                  <a:cubicBezTo>
                    <a:pt x="1018221" y="75003"/>
                    <a:pt x="990849" y="48081"/>
                    <a:pt x="950017" y="54363"/>
                  </a:cubicBezTo>
                  <a:cubicBezTo>
                    <a:pt x="945530" y="55260"/>
                    <a:pt x="941043" y="56157"/>
                    <a:pt x="932069" y="57503"/>
                  </a:cubicBezTo>
                  <a:cubicBezTo>
                    <a:pt x="944184" y="67824"/>
                    <a:pt x="953158" y="75003"/>
                    <a:pt x="964824" y="84875"/>
                  </a:cubicBezTo>
                  <a:cubicBezTo>
                    <a:pt x="915018" y="106861"/>
                    <a:pt x="867454" y="128399"/>
                    <a:pt x="819442" y="148591"/>
                  </a:cubicBezTo>
                  <a:cubicBezTo>
                    <a:pt x="814506" y="150835"/>
                    <a:pt x="805532" y="146796"/>
                    <a:pt x="800148" y="143207"/>
                  </a:cubicBezTo>
                  <a:cubicBezTo>
                    <a:pt x="773225" y="127053"/>
                    <a:pt x="745854" y="110900"/>
                    <a:pt x="720277" y="92503"/>
                  </a:cubicBezTo>
                  <a:cubicBezTo>
                    <a:pt x="703227" y="80836"/>
                    <a:pt x="687971" y="75900"/>
                    <a:pt x="669125" y="88464"/>
                  </a:cubicBezTo>
                  <a:cubicBezTo>
                    <a:pt x="667330" y="86669"/>
                    <a:pt x="665984" y="85323"/>
                    <a:pt x="664189" y="83977"/>
                  </a:cubicBezTo>
                  <a:cubicBezTo>
                    <a:pt x="667779" y="77695"/>
                    <a:pt x="670022" y="68272"/>
                    <a:pt x="675855" y="65131"/>
                  </a:cubicBezTo>
                  <a:cubicBezTo>
                    <a:pt x="710406" y="45388"/>
                    <a:pt x="744508" y="25196"/>
                    <a:pt x="780404" y="9043"/>
                  </a:cubicBezTo>
                  <a:cubicBezTo>
                    <a:pt x="795661" y="2312"/>
                    <a:pt x="811702" y="-941"/>
                    <a:pt x="827407" y="2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116" name="Google Shape;1116;g1cfa3f94370_0_913"/>
          <p:cNvGrpSpPr/>
          <p:nvPr/>
        </p:nvGrpSpPr>
        <p:grpSpPr>
          <a:xfrm>
            <a:off x="8907584" y="2302357"/>
            <a:ext cx="2108946" cy="1583837"/>
            <a:chOff x="9649631" y="5226031"/>
            <a:chExt cx="1850764" cy="1389940"/>
          </a:xfrm>
        </p:grpSpPr>
        <p:sp>
          <p:nvSpPr>
            <p:cNvPr id="1117" name="Google Shape;1117;g1cfa3f94370_0_913"/>
            <p:cNvSpPr/>
            <p:nvPr/>
          </p:nvSpPr>
          <p:spPr>
            <a:xfrm>
              <a:off x="10015172" y="5226031"/>
              <a:ext cx="1485223" cy="1373046"/>
            </a:xfrm>
            <a:custGeom>
              <a:avLst/>
              <a:gdLst/>
              <a:ahLst/>
              <a:cxnLst/>
              <a:rect l="l" t="t" r="r" b="b"/>
              <a:pathLst>
                <a:path w="1485223" h="1373046" extrusionOk="0">
                  <a:moveTo>
                    <a:pt x="1477595" y="38433"/>
                  </a:moveTo>
                  <a:cubicBezTo>
                    <a:pt x="1476698" y="16895"/>
                    <a:pt x="1457852" y="3882"/>
                    <a:pt x="1433622" y="1190"/>
                  </a:cubicBezTo>
                  <a:cubicBezTo>
                    <a:pt x="1373944" y="-4643"/>
                    <a:pt x="1317407" y="11959"/>
                    <a:pt x="1261767" y="29459"/>
                  </a:cubicBezTo>
                  <a:cubicBezTo>
                    <a:pt x="1295868" y="29459"/>
                    <a:pt x="1329970" y="26766"/>
                    <a:pt x="1363175" y="29907"/>
                  </a:cubicBezTo>
                  <a:cubicBezTo>
                    <a:pt x="1404905" y="33946"/>
                    <a:pt x="1436314" y="57278"/>
                    <a:pt x="1451122" y="96765"/>
                  </a:cubicBezTo>
                  <a:cubicBezTo>
                    <a:pt x="1463237" y="129072"/>
                    <a:pt x="1469518" y="163173"/>
                    <a:pt x="1478942" y="196378"/>
                  </a:cubicBezTo>
                  <a:cubicBezTo>
                    <a:pt x="1483877" y="212980"/>
                    <a:pt x="1478493" y="221954"/>
                    <a:pt x="1464583" y="231826"/>
                  </a:cubicBezTo>
                  <a:cubicBezTo>
                    <a:pt x="1181897" y="428809"/>
                    <a:pt x="899659" y="626240"/>
                    <a:pt x="616973" y="823671"/>
                  </a:cubicBezTo>
                  <a:cubicBezTo>
                    <a:pt x="416401" y="963668"/>
                    <a:pt x="215829" y="1104114"/>
                    <a:pt x="15256" y="1244560"/>
                  </a:cubicBezTo>
                  <a:cubicBezTo>
                    <a:pt x="8974" y="1249047"/>
                    <a:pt x="449" y="1256226"/>
                    <a:pt x="0" y="1262059"/>
                  </a:cubicBezTo>
                  <a:cubicBezTo>
                    <a:pt x="0" y="1299302"/>
                    <a:pt x="1795" y="1336096"/>
                    <a:pt x="3141" y="1376480"/>
                  </a:cubicBezTo>
                  <a:cubicBezTo>
                    <a:pt x="13461" y="1369749"/>
                    <a:pt x="20192" y="1365262"/>
                    <a:pt x="26922" y="1360775"/>
                  </a:cubicBezTo>
                  <a:cubicBezTo>
                    <a:pt x="235572" y="1214047"/>
                    <a:pt x="444670" y="1068217"/>
                    <a:pt x="652870" y="920593"/>
                  </a:cubicBezTo>
                  <a:cubicBezTo>
                    <a:pt x="915813" y="734379"/>
                    <a:pt x="1178307" y="547267"/>
                    <a:pt x="1441250" y="361054"/>
                  </a:cubicBezTo>
                  <a:cubicBezTo>
                    <a:pt x="1468621" y="341759"/>
                    <a:pt x="1485223" y="316183"/>
                    <a:pt x="1485223" y="284773"/>
                  </a:cubicBezTo>
                  <a:cubicBezTo>
                    <a:pt x="1485672" y="203108"/>
                    <a:pt x="1482082" y="120546"/>
                    <a:pt x="1477595" y="3843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8" name="Google Shape;1118;g1cfa3f94370_0_913"/>
            <p:cNvSpPr/>
            <p:nvPr/>
          </p:nvSpPr>
          <p:spPr>
            <a:xfrm>
              <a:off x="9777357" y="6050775"/>
              <a:ext cx="480117" cy="278198"/>
            </a:xfrm>
            <a:custGeom>
              <a:avLst/>
              <a:gdLst/>
              <a:ahLst/>
              <a:cxnLst/>
              <a:rect l="l" t="t" r="r" b="b"/>
              <a:pathLst>
                <a:path w="480117" h="278198" extrusionOk="0">
                  <a:moveTo>
                    <a:pt x="239610" y="275780"/>
                  </a:moveTo>
                  <a:cubicBezTo>
                    <a:pt x="303327" y="236294"/>
                    <a:pt x="366146" y="195910"/>
                    <a:pt x="429414" y="155975"/>
                  </a:cubicBezTo>
                  <a:cubicBezTo>
                    <a:pt x="446913" y="144757"/>
                    <a:pt x="464413" y="133989"/>
                    <a:pt x="484156" y="121425"/>
                  </a:cubicBezTo>
                  <a:cubicBezTo>
                    <a:pt x="479220" y="117386"/>
                    <a:pt x="476976" y="115591"/>
                    <a:pt x="474733" y="114245"/>
                  </a:cubicBezTo>
                  <a:cubicBezTo>
                    <a:pt x="406978" y="76554"/>
                    <a:pt x="339223" y="38414"/>
                    <a:pt x="271020" y="1620"/>
                  </a:cubicBezTo>
                  <a:cubicBezTo>
                    <a:pt x="265187" y="-1521"/>
                    <a:pt x="253520" y="274"/>
                    <a:pt x="247687" y="3863"/>
                  </a:cubicBezTo>
                  <a:cubicBezTo>
                    <a:pt x="197880" y="34375"/>
                    <a:pt x="148971" y="65785"/>
                    <a:pt x="100062" y="97194"/>
                  </a:cubicBezTo>
                  <a:cubicBezTo>
                    <a:pt x="67306" y="117835"/>
                    <a:pt x="34999" y="138924"/>
                    <a:pt x="0" y="160911"/>
                  </a:cubicBezTo>
                  <a:cubicBezTo>
                    <a:pt x="74486" y="201743"/>
                    <a:pt x="146728" y="241230"/>
                    <a:pt x="219418" y="279819"/>
                  </a:cubicBezTo>
                  <a:cubicBezTo>
                    <a:pt x="224803" y="282062"/>
                    <a:pt x="234226" y="278921"/>
                    <a:pt x="239610" y="2757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9" name="Google Shape;1119;g1cfa3f94370_0_913"/>
            <p:cNvSpPr/>
            <p:nvPr/>
          </p:nvSpPr>
          <p:spPr>
            <a:xfrm>
              <a:off x="9649631" y="6357067"/>
              <a:ext cx="264737" cy="255763"/>
            </a:xfrm>
            <a:custGeom>
              <a:avLst/>
              <a:gdLst/>
              <a:ahLst/>
              <a:cxnLst/>
              <a:rect l="l" t="t" r="r" b="b"/>
              <a:pathLst>
                <a:path w="264737" h="255763" extrusionOk="0">
                  <a:moveTo>
                    <a:pt x="249326" y="125638"/>
                  </a:moveTo>
                  <a:cubicBezTo>
                    <a:pt x="171699" y="86601"/>
                    <a:pt x="94073" y="46217"/>
                    <a:pt x="16895" y="6731"/>
                  </a:cubicBezTo>
                  <a:cubicBezTo>
                    <a:pt x="11959" y="4487"/>
                    <a:pt x="7024" y="2692"/>
                    <a:pt x="293" y="0"/>
                  </a:cubicBezTo>
                  <a:cubicBezTo>
                    <a:pt x="293" y="25576"/>
                    <a:pt x="-604" y="48909"/>
                    <a:pt x="742" y="72242"/>
                  </a:cubicBezTo>
                  <a:cubicBezTo>
                    <a:pt x="2537" y="104549"/>
                    <a:pt x="17793" y="130574"/>
                    <a:pt x="46061" y="145830"/>
                  </a:cubicBezTo>
                  <a:cubicBezTo>
                    <a:pt x="109778" y="179932"/>
                    <a:pt x="174840" y="212239"/>
                    <a:pt x="239454" y="245443"/>
                  </a:cubicBezTo>
                  <a:cubicBezTo>
                    <a:pt x="247980" y="249930"/>
                    <a:pt x="256505" y="253969"/>
                    <a:pt x="265928" y="258905"/>
                  </a:cubicBezTo>
                  <a:cubicBezTo>
                    <a:pt x="265928" y="222110"/>
                    <a:pt x="265479" y="187560"/>
                    <a:pt x="266377" y="153458"/>
                  </a:cubicBezTo>
                  <a:cubicBezTo>
                    <a:pt x="266377" y="139099"/>
                    <a:pt x="261890" y="131920"/>
                    <a:pt x="249326" y="1256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0" name="Google Shape;1120;g1cfa3f94370_0_913"/>
            <p:cNvSpPr/>
            <p:nvPr/>
          </p:nvSpPr>
          <p:spPr>
            <a:xfrm>
              <a:off x="11175531" y="5268115"/>
              <a:ext cx="305121" cy="224353"/>
            </a:xfrm>
            <a:custGeom>
              <a:avLst/>
              <a:gdLst/>
              <a:ahLst/>
              <a:cxnLst/>
              <a:rect l="l" t="t" r="r" b="b"/>
              <a:pathLst>
                <a:path w="305121" h="224353" extrusionOk="0">
                  <a:moveTo>
                    <a:pt x="231533" y="226985"/>
                  </a:moveTo>
                  <a:cubicBezTo>
                    <a:pt x="257558" y="209036"/>
                    <a:pt x="280891" y="192883"/>
                    <a:pt x="303326" y="176281"/>
                  </a:cubicBezTo>
                  <a:cubicBezTo>
                    <a:pt x="306916" y="173588"/>
                    <a:pt x="309608" y="166409"/>
                    <a:pt x="308711" y="162371"/>
                  </a:cubicBezTo>
                  <a:cubicBezTo>
                    <a:pt x="300185" y="127371"/>
                    <a:pt x="292557" y="91923"/>
                    <a:pt x="280442" y="58270"/>
                  </a:cubicBezTo>
                  <a:cubicBezTo>
                    <a:pt x="268776" y="25515"/>
                    <a:pt x="242751" y="2182"/>
                    <a:pt x="207752" y="836"/>
                  </a:cubicBezTo>
                  <a:cubicBezTo>
                    <a:pt x="152112" y="-1408"/>
                    <a:pt x="96023" y="1284"/>
                    <a:pt x="39935" y="3977"/>
                  </a:cubicBezTo>
                  <a:cubicBezTo>
                    <a:pt x="27820" y="4425"/>
                    <a:pt x="16153" y="13848"/>
                    <a:pt x="0" y="21028"/>
                  </a:cubicBezTo>
                  <a:cubicBezTo>
                    <a:pt x="77626" y="56924"/>
                    <a:pt x="149420" y="90577"/>
                    <a:pt x="223008" y="124679"/>
                  </a:cubicBezTo>
                  <a:cubicBezTo>
                    <a:pt x="225700" y="156537"/>
                    <a:pt x="228392" y="189742"/>
                    <a:pt x="231533" y="2269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1" name="Google Shape;1121;g1cfa3f94370_0_913"/>
            <p:cNvSpPr/>
            <p:nvPr/>
          </p:nvSpPr>
          <p:spPr>
            <a:xfrm>
              <a:off x="9762071" y="6189699"/>
              <a:ext cx="493578" cy="210892"/>
            </a:xfrm>
            <a:custGeom>
              <a:avLst/>
              <a:gdLst/>
              <a:ahLst/>
              <a:cxnLst/>
              <a:rect l="l" t="t" r="r" b="b"/>
              <a:pathLst>
                <a:path w="493578" h="210892" extrusionOk="0">
                  <a:moveTo>
                    <a:pt x="23812" y="90639"/>
                  </a:moveTo>
                  <a:cubicBezTo>
                    <a:pt x="95605" y="128331"/>
                    <a:pt x="166052" y="168265"/>
                    <a:pt x="236499" y="208201"/>
                  </a:cubicBezTo>
                  <a:cubicBezTo>
                    <a:pt x="248614" y="214931"/>
                    <a:pt x="256691" y="214482"/>
                    <a:pt x="267909" y="206855"/>
                  </a:cubicBezTo>
                  <a:cubicBezTo>
                    <a:pt x="334318" y="160189"/>
                    <a:pt x="399829" y="112626"/>
                    <a:pt x="468032" y="69101"/>
                  </a:cubicBezTo>
                  <a:cubicBezTo>
                    <a:pt x="496301" y="51153"/>
                    <a:pt x="499442" y="30063"/>
                    <a:pt x="494955" y="0"/>
                  </a:cubicBezTo>
                  <a:cubicBezTo>
                    <a:pt x="488224" y="4038"/>
                    <a:pt x="482391" y="7628"/>
                    <a:pt x="476558" y="11218"/>
                  </a:cubicBezTo>
                  <a:cubicBezTo>
                    <a:pt x="404764" y="56537"/>
                    <a:pt x="332523" y="101857"/>
                    <a:pt x="260729" y="148074"/>
                  </a:cubicBezTo>
                  <a:cubicBezTo>
                    <a:pt x="248166" y="156150"/>
                    <a:pt x="238742" y="157497"/>
                    <a:pt x="225281" y="149420"/>
                  </a:cubicBezTo>
                  <a:cubicBezTo>
                    <a:pt x="174577" y="120703"/>
                    <a:pt x="123425" y="93331"/>
                    <a:pt x="72272" y="65512"/>
                  </a:cubicBezTo>
                  <a:cubicBezTo>
                    <a:pt x="51183" y="53845"/>
                    <a:pt x="30093" y="42627"/>
                    <a:pt x="6312" y="30063"/>
                  </a:cubicBezTo>
                  <a:cubicBezTo>
                    <a:pt x="4966" y="37692"/>
                    <a:pt x="4966" y="42179"/>
                    <a:pt x="3620" y="45768"/>
                  </a:cubicBezTo>
                  <a:cubicBezTo>
                    <a:pt x="-5354" y="67755"/>
                    <a:pt x="2722" y="79870"/>
                    <a:pt x="23812" y="90639"/>
                  </a:cubicBezTo>
                  <a:close/>
                  <a:moveTo>
                    <a:pt x="431687" y="52947"/>
                  </a:moveTo>
                  <a:cubicBezTo>
                    <a:pt x="442007" y="75832"/>
                    <a:pt x="440661" y="78524"/>
                    <a:pt x="415085" y="88844"/>
                  </a:cubicBezTo>
                  <a:cubicBezTo>
                    <a:pt x="407008" y="70447"/>
                    <a:pt x="414636" y="59678"/>
                    <a:pt x="431687" y="52947"/>
                  </a:cubicBezTo>
                  <a:close/>
                  <a:moveTo>
                    <a:pt x="380983" y="89293"/>
                  </a:moveTo>
                  <a:cubicBezTo>
                    <a:pt x="389060" y="111280"/>
                    <a:pt x="375150" y="121600"/>
                    <a:pt x="359445" y="130574"/>
                  </a:cubicBezTo>
                  <a:cubicBezTo>
                    <a:pt x="351368" y="102754"/>
                    <a:pt x="352714" y="100511"/>
                    <a:pt x="380983" y="89293"/>
                  </a:cubicBezTo>
                  <a:close/>
                  <a:moveTo>
                    <a:pt x="321305" y="124741"/>
                  </a:moveTo>
                  <a:cubicBezTo>
                    <a:pt x="329382" y="152561"/>
                    <a:pt x="329382" y="152561"/>
                    <a:pt x="300216" y="169612"/>
                  </a:cubicBezTo>
                  <a:cubicBezTo>
                    <a:pt x="291241" y="137305"/>
                    <a:pt x="292587" y="134612"/>
                    <a:pt x="321305" y="124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2" name="Google Shape;1122;g1cfa3f94370_0_913"/>
            <p:cNvSpPr/>
            <p:nvPr/>
          </p:nvSpPr>
          <p:spPr>
            <a:xfrm>
              <a:off x="10277433" y="5925410"/>
              <a:ext cx="260250" cy="228841"/>
            </a:xfrm>
            <a:custGeom>
              <a:avLst/>
              <a:gdLst/>
              <a:ahLst/>
              <a:cxnLst/>
              <a:rect l="l" t="t" r="r" b="b"/>
              <a:pathLst>
                <a:path w="260250" h="228841" extrusionOk="0">
                  <a:moveTo>
                    <a:pt x="42412" y="231982"/>
                  </a:moveTo>
                  <a:cubicBezTo>
                    <a:pt x="111962" y="182175"/>
                    <a:pt x="183755" y="131022"/>
                    <a:pt x="255099" y="79870"/>
                  </a:cubicBezTo>
                  <a:cubicBezTo>
                    <a:pt x="259138" y="77178"/>
                    <a:pt x="263625" y="71344"/>
                    <a:pt x="263176" y="67306"/>
                  </a:cubicBezTo>
                  <a:cubicBezTo>
                    <a:pt x="262279" y="45768"/>
                    <a:pt x="259586" y="24230"/>
                    <a:pt x="257792" y="0"/>
                  </a:cubicBezTo>
                  <a:cubicBezTo>
                    <a:pt x="200357" y="39037"/>
                    <a:pt x="145166" y="74485"/>
                    <a:pt x="92218" y="113523"/>
                  </a:cubicBezTo>
                  <a:cubicBezTo>
                    <a:pt x="64847" y="133715"/>
                    <a:pt x="41066" y="144035"/>
                    <a:pt x="12348" y="119356"/>
                  </a:cubicBezTo>
                  <a:cubicBezTo>
                    <a:pt x="11002" y="118010"/>
                    <a:pt x="8310" y="118010"/>
                    <a:pt x="1579" y="116215"/>
                  </a:cubicBezTo>
                  <a:cubicBezTo>
                    <a:pt x="1579" y="136856"/>
                    <a:pt x="3823" y="154804"/>
                    <a:pt x="1131" y="172304"/>
                  </a:cubicBezTo>
                  <a:cubicBezTo>
                    <a:pt x="-3805" y="205059"/>
                    <a:pt x="6964" y="225700"/>
                    <a:pt x="42412" y="2319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3" name="Google Shape;1123;g1cfa3f94370_0_913"/>
            <p:cNvSpPr/>
            <p:nvPr/>
          </p:nvSpPr>
          <p:spPr>
            <a:xfrm>
              <a:off x="10497533" y="5497770"/>
              <a:ext cx="260250" cy="161534"/>
            </a:xfrm>
            <a:custGeom>
              <a:avLst/>
              <a:gdLst/>
              <a:ahLst/>
              <a:cxnLst/>
              <a:rect l="l" t="t" r="r" b="b"/>
              <a:pathLst>
                <a:path w="260250" h="161534" extrusionOk="0">
                  <a:moveTo>
                    <a:pt x="69999" y="163799"/>
                  </a:moveTo>
                  <a:cubicBezTo>
                    <a:pt x="133266" y="121621"/>
                    <a:pt x="196085" y="78545"/>
                    <a:pt x="260699" y="34571"/>
                  </a:cubicBezTo>
                  <a:cubicBezTo>
                    <a:pt x="243648" y="23802"/>
                    <a:pt x="227944" y="15277"/>
                    <a:pt x="213136" y="4957"/>
                  </a:cubicBezTo>
                  <a:cubicBezTo>
                    <a:pt x="203265" y="-2223"/>
                    <a:pt x="195637" y="-1325"/>
                    <a:pt x="185765" y="5854"/>
                  </a:cubicBezTo>
                  <a:cubicBezTo>
                    <a:pt x="151215" y="30982"/>
                    <a:pt x="115767" y="55661"/>
                    <a:pt x="80767" y="80340"/>
                  </a:cubicBezTo>
                  <a:cubicBezTo>
                    <a:pt x="54742" y="98737"/>
                    <a:pt x="28269" y="117134"/>
                    <a:pt x="0" y="137326"/>
                  </a:cubicBezTo>
                  <a:cubicBezTo>
                    <a:pt x="20192" y="147197"/>
                    <a:pt x="37243" y="156171"/>
                    <a:pt x="54742" y="164248"/>
                  </a:cubicBezTo>
                  <a:cubicBezTo>
                    <a:pt x="59230" y="166043"/>
                    <a:pt x="66409" y="166492"/>
                    <a:pt x="69999" y="1637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4" name="Google Shape;1124;g1cfa3f94370_0_913"/>
            <p:cNvSpPr/>
            <p:nvPr/>
          </p:nvSpPr>
          <p:spPr>
            <a:xfrm>
              <a:off x="10548237" y="5778234"/>
              <a:ext cx="210892" cy="210892"/>
            </a:xfrm>
            <a:custGeom>
              <a:avLst/>
              <a:gdLst/>
              <a:ahLst/>
              <a:cxnLst/>
              <a:rect l="l" t="t" r="r" b="b"/>
              <a:pathLst>
                <a:path w="210892" h="210892" extrusionOk="0">
                  <a:moveTo>
                    <a:pt x="5385" y="212239"/>
                  </a:moveTo>
                  <a:cubicBezTo>
                    <a:pt x="73588" y="163330"/>
                    <a:pt x="138202" y="117561"/>
                    <a:pt x="202816" y="70896"/>
                  </a:cubicBezTo>
                  <a:cubicBezTo>
                    <a:pt x="206855" y="68204"/>
                    <a:pt x="211790" y="62370"/>
                    <a:pt x="211342" y="58332"/>
                  </a:cubicBezTo>
                  <a:cubicBezTo>
                    <a:pt x="209547" y="39486"/>
                    <a:pt x="206406" y="21089"/>
                    <a:pt x="203265" y="0"/>
                  </a:cubicBezTo>
                  <a:cubicBezTo>
                    <a:pt x="135510" y="45768"/>
                    <a:pt x="70896" y="89742"/>
                    <a:pt x="6731" y="134164"/>
                  </a:cubicBezTo>
                  <a:cubicBezTo>
                    <a:pt x="2692" y="136856"/>
                    <a:pt x="0" y="144484"/>
                    <a:pt x="0" y="149420"/>
                  </a:cubicBezTo>
                  <a:cubicBezTo>
                    <a:pt x="897" y="169163"/>
                    <a:pt x="3141" y="189355"/>
                    <a:pt x="5385" y="21223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5" name="Google Shape;1125;g1cfa3f94370_0_913"/>
            <p:cNvSpPr/>
            <p:nvPr/>
          </p:nvSpPr>
          <p:spPr>
            <a:xfrm>
              <a:off x="10281705" y="5649392"/>
              <a:ext cx="264737" cy="161534"/>
            </a:xfrm>
            <a:custGeom>
              <a:avLst/>
              <a:gdLst/>
              <a:ahLst/>
              <a:cxnLst/>
              <a:rect l="l" t="t" r="r" b="b"/>
              <a:pathLst>
                <a:path w="264737" h="161534" extrusionOk="0">
                  <a:moveTo>
                    <a:pt x="80319" y="153072"/>
                  </a:moveTo>
                  <a:cubicBezTo>
                    <a:pt x="116215" y="127047"/>
                    <a:pt x="153458" y="102817"/>
                    <a:pt x="190252" y="78138"/>
                  </a:cubicBezTo>
                  <a:cubicBezTo>
                    <a:pt x="215828" y="60638"/>
                    <a:pt x="241405" y="43587"/>
                    <a:pt x="267430" y="25639"/>
                  </a:cubicBezTo>
                  <a:cubicBezTo>
                    <a:pt x="208649" y="-8911"/>
                    <a:pt x="208649" y="-8911"/>
                    <a:pt x="156150" y="27883"/>
                  </a:cubicBezTo>
                  <a:cubicBezTo>
                    <a:pt x="149868" y="32370"/>
                    <a:pt x="143587" y="36408"/>
                    <a:pt x="137305" y="40895"/>
                  </a:cubicBezTo>
                  <a:cubicBezTo>
                    <a:pt x="91985" y="72753"/>
                    <a:pt x="47114" y="104612"/>
                    <a:pt x="0" y="137816"/>
                  </a:cubicBezTo>
                  <a:cubicBezTo>
                    <a:pt x="14807" y="144995"/>
                    <a:pt x="27820" y="149483"/>
                    <a:pt x="39486" y="156662"/>
                  </a:cubicBezTo>
                  <a:cubicBezTo>
                    <a:pt x="54742" y="166533"/>
                    <a:pt x="66409" y="163392"/>
                    <a:pt x="80319" y="1530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6" name="Google Shape;1126;g1cfa3f94370_0_913"/>
            <p:cNvSpPr/>
            <p:nvPr/>
          </p:nvSpPr>
          <p:spPr>
            <a:xfrm>
              <a:off x="10152477" y="5831869"/>
              <a:ext cx="246789" cy="152560"/>
            </a:xfrm>
            <a:custGeom>
              <a:avLst/>
              <a:gdLst/>
              <a:ahLst/>
              <a:cxnLst/>
              <a:rect l="l" t="t" r="r" b="b"/>
              <a:pathLst>
                <a:path w="246789" h="152560" extrusionOk="0">
                  <a:moveTo>
                    <a:pt x="69998" y="151873"/>
                  </a:moveTo>
                  <a:cubicBezTo>
                    <a:pt x="128779" y="110143"/>
                    <a:pt x="187560" y="68414"/>
                    <a:pt x="248584" y="23992"/>
                  </a:cubicBezTo>
                  <a:cubicBezTo>
                    <a:pt x="230187" y="15466"/>
                    <a:pt x="214482" y="7389"/>
                    <a:pt x="198778" y="1107"/>
                  </a:cubicBezTo>
                  <a:cubicBezTo>
                    <a:pt x="194739" y="-687"/>
                    <a:pt x="187560" y="-239"/>
                    <a:pt x="183970" y="2005"/>
                  </a:cubicBezTo>
                  <a:cubicBezTo>
                    <a:pt x="122946" y="42837"/>
                    <a:pt x="62819" y="84118"/>
                    <a:pt x="0" y="126297"/>
                  </a:cubicBezTo>
                  <a:cubicBezTo>
                    <a:pt x="19294" y="136617"/>
                    <a:pt x="35897" y="146040"/>
                    <a:pt x="53396" y="154117"/>
                  </a:cubicBezTo>
                  <a:cubicBezTo>
                    <a:pt x="57883" y="156361"/>
                    <a:pt x="65960" y="155014"/>
                    <a:pt x="69998" y="1518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7" name="Google Shape;1127;g1cfa3f94370_0_913"/>
            <p:cNvSpPr/>
            <p:nvPr/>
          </p:nvSpPr>
          <p:spPr>
            <a:xfrm>
              <a:off x="10354844" y="5683826"/>
              <a:ext cx="255763" cy="161534"/>
            </a:xfrm>
            <a:custGeom>
              <a:avLst/>
              <a:gdLst/>
              <a:ahLst/>
              <a:cxnLst/>
              <a:rect l="l" t="t" r="r" b="b"/>
              <a:pathLst>
                <a:path w="255763" h="161534" extrusionOk="0">
                  <a:moveTo>
                    <a:pt x="200124" y="2423"/>
                  </a:moveTo>
                  <a:cubicBezTo>
                    <a:pt x="134164" y="46845"/>
                    <a:pt x="68204" y="91267"/>
                    <a:pt x="0" y="137484"/>
                  </a:cubicBezTo>
                  <a:cubicBezTo>
                    <a:pt x="15256" y="144663"/>
                    <a:pt x="28717" y="150048"/>
                    <a:pt x="40832" y="157227"/>
                  </a:cubicBezTo>
                  <a:cubicBezTo>
                    <a:pt x="52947" y="164407"/>
                    <a:pt x="61473" y="162163"/>
                    <a:pt x="72242" y="154086"/>
                  </a:cubicBezTo>
                  <a:cubicBezTo>
                    <a:pt x="104998" y="129407"/>
                    <a:pt x="138651" y="106075"/>
                    <a:pt x="171855" y="82293"/>
                  </a:cubicBezTo>
                  <a:cubicBezTo>
                    <a:pt x="199675" y="62101"/>
                    <a:pt x="227944" y="42358"/>
                    <a:pt x="257558" y="20820"/>
                  </a:cubicBezTo>
                  <a:cubicBezTo>
                    <a:pt x="242302" y="13192"/>
                    <a:pt x="229739" y="6013"/>
                    <a:pt x="216277" y="1077"/>
                  </a:cubicBezTo>
                  <a:cubicBezTo>
                    <a:pt x="211790" y="-718"/>
                    <a:pt x="204162" y="-269"/>
                    <a:pt x="200124" y="24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8" name="Google Shape;1128;g1cfa3f94370_0_913"/>
            <p:cNvSpPr/>
            <p:nvPr/>
          </p:nvSpPr>
          <p:spPr>
            <a:xfrm>
              <a:off x="10488559" y="5745299"/>
              <a:ext cx="251276" cy="152560"/>
            </a:xfrm>
            <a:custGeom>
              <a:avLst/>
              <a:gdLst/>
              <a:ahLst/>
              <a:cxnLst/>
              <a:rect l="l" t="t" r="r" b="b"/>
              <a:pathLst>
                <a:path w="251276" h="152560" extrusionOk="0">
                  <a:moveTo>
                    <a:pt x="254417" y="23961"/>
                  </a:moveTo>
                  <a:cubicBezTo>
                    <a:pt x="237367" y="15436"/>
                    <a:pt x="222559" y="7359"/>
                    <a:pt x="207303" y="1077"/>
                  </a:cubicBezTo>
                  <a:cubicBezTo>
                    <a:pt x="202816" y="-718"/>
                    <a:pt x="194739" y="-269"/>
                    <a:pt x="190701" y="2423"/>
                  </a:cubicBezTo>
                  <a:cubicBezTo>
                    <a:pt x="126984" y="46396"/>
                    <a:pt x="63717" y="90818"/>
                    <a:pt x="0" y="135689"/>
                  </a:cubicBezTo>
                  <a:cubicBezTo>
                    <a:pt x="31858" y="163509"/>
                    <a:pt x="58781" y="161266"/>
                    <a:pt x="91537" y="135689"/>
                  </a:cubicBezTo>
                  <a:cubicBezTo>
                    <a:pt x="143138" y="96203"/>
                    <a:pt x="198778" y="62101"/>
                    <a:pt x="254417" y="239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9" name="Google Shape;1129;g1cfa3f94370_0_913"/>
            <p:cNvSpPr/>
            <p:nvPr/>
          </p:nvSpPr>
          <p:spPr>
            <a:xfrm>
              <a:off x="10088312" y="5798155"/>
              <a:ext cx="242302" cy="148073"/>
            </a:xfrm>
            <a:custGeom>
              <a:avLst/>
              <a:gdLst/>
              <a:ahLst/>
              <a:cxnLst/>
              <a:rect l="l" t="t" r="r" b="b"/>
              <a:pathLst>
                <a:path w="242302" h="148073" extrusionOk="0">
                  <a:moveTo>
                    <a:pt x="61922" y="147447"/>
                  </a:moveTo>
                  <a:cubicBezTo>
                    <a:pt x="121151" y="107961"/>
                    <a:pt x="179932" y="67577"/>
                    <a:pt x="242302" y="25399"/>
                  </a:cubicBezTo>
                  <a:cubicBezTo>
                    <a:pt x="225700" y="17771"/>
                    <a:pt x="211790" y="11938"/>
                    <a:pt x="198778" y="4309"/>
                  </a:cubicBezTo>
                  <a:cubicBezTo>
                    <a:pt x="187111" y="-2421"/>
                    <a:pt x="178137" y="-1075"/>
                    <a:pt x="166919" y="7002"/>
                  </a:cubicBezTo>
                  <a:cubicBezTo>
                    <a:pt x="115767" y="43796"/>
                    <a:pt x="64165" y="79692"/>
                    <a:pt x="12564" y="116038"/>
                  </a:cubicBezTo>
                  <a:cubicBezTo>
                    <a:pt x="8526" y="118730"/>
                    <a:pt x="4936" y="122320"/>
                    <a:pt x="0" y="126358"/>
                  </a:cubicBezTo>
                  <a:cubicBezTo>
                    <a:pt x="15256" y="134435"/>
                    <a:pt x="28269" y="142511"/>
                    <a:pt x="42179" y="148345"/>
                  </a:cubicBezTo>
                  <a:cubicBezTo>
                    <a:pt x="47563" y="151037"/>
                    <a:pt x="56986" y="150588"/>
                    <a:pt x="61922" y="1474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0" name="Google Shape;1130;g1cfa3f94370_0_913"/>
            <p:cNvSpPr/>
            <p:nvPr/>
          </p:nvSpPr>
          <p:spPr>
            <a:xfrm>
              <a:off x="10424843" y="5714996"/>
              <a:ext cx="246789" cy="157047"/>
            </a:xfrm>
            <a:custGeom>
              <a:avLst/>
              <a:gdLst/>
              <a:ahLst/>
              <a:cxnLst/>
              <a:rect l="l" t="t" r="r" b="b"/>
              <a:pathLst>
                <a:path w="246789" h="157047" extrusionOk="0">
                  <a:moveTo>
                    <a:pt x="223457" y="7149"/>
                  </a:moveTo>
                  <a:cubicBezTo>
                    <a:pt x="207752" y="-4068"/>
                    <a:pt x="195188" y="-1376"/>
                    <a:pt x="179483" y="10290"/>
                  </a:cubicBezTo>
                  <a:cubicBezTo>
                    <a:pt x="130574" y="47084"/>
                    <a:pt x="80767" y="81635"/>
                    <a:pt x="30961" y="117083"/>
                  </a:cubicBezTo>
                  <a:cubicBezTo>
                    <a:pt x="21089" y="123813"/>
                    <a:pt x="11667" y="130993"/>
                    <a:pt x="0" y="139518"/>
                  </a:cubicBezTo>
                  <a:cubicBezTo>
                    <a:pt x="14808" y="146249"/>
                    <a:pt x="26474" y="152979"/>
                    <a:pt x="38589" y="157018"/>
                  </a:cubicBezTo>
                  <a:cubicBezTo>
                    <a:pt x="44422" y="158812"/>
                    <a:pt x="53845" y="158364"/>
                    <a:pt x="58781" y="154774"/>
                  </a:cubicBezTo>
                  <a:cubicBezTo>
                    <a:pt x="122049" y="111249"/>
                    <a:pt x="184868" y="66827"/>
                    <a:pt x="249930" y="20610"/>
                  </a:cubicBezTo>
                  <a:cubicBezTo>
                    <a:pt x="239162" y="15226"/>
                    <a:pt x="230636" y="12085"/>
                    <a:pt x="223457" y="71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1" name="Google Shape;1131;g1cfa3f94370_0_913"/>
            <p:cNvSpPr/>
            <p:nvPr/>
          </p:nvSpPr>
          <p:spPr>
            <a:xfrm>
              <a:off x="10281705" y="5896324"/>
              <a:ext cx="242302" cy="148073"/>
            </a:xfrm>
            <a:custGeom>
              <a:avLst/>
              <a:gdLst/>
              <a:ahLst/>
              <a:cxnLst/>
              <a:rect l="l" t="t" r="r" b="b"/>
              <a:pathLst>
                <a:path w="242302" h="148073" extrusionOk="0">
                  <a:moveTo>
                    <a:pt x="106792" y="55111"/>
                  </a:moveTo>
                  <a:cubicBezTo>
                    <a:pt x="71793" y="79790"/>
                    <a:pt x="36794" y="104020"/>
                    <a:pt x="0" y="130046"/>
                  </a:cubicBezTo>
                  <a:cubicBezTo>
                    <a:pt x="10769" y="135879"/>
                    <a:pt x="19743" y="139917"/>
                    <a:pt x="27371" y="145301"/>
                  </a:cubicBezTo>
                  <a:cubicBezTo>
                    <a:pt x="41281" y="155173"/>
                    <a:pt x="52050" y="152930"/>
                    <a:pt x="65960" y="143058"/>
                  </a:cubicBezTo>
                  <a:cubicBezTo>
                    <a:pt x="109485" y="112097"/>
                    <a:pt x="153907" y="82482"/>
                    <a:pt x="197880" y="52419"/>
                  </a:cubicBezTo>
                  <a:cubicBezTo>
                    <a:pt x="213585" y="41650"/>
                    <a:pt x="228841" y="30881"/>
                    <a:pt x="243648" y="21009"/>
                  </a:cubicBezTo>
                  <a:cubicBezTo>
                    <a:pt x="211790" y="-8605"/>
                    <a:pt x="182175" y="-5913"/>
                    <a:pt x="152561" y="22804"/>
                  </a:cubicBezTo>
                  <a:cubicBezTo>
                    <a:pt x="139099" y="35368"/>
                    <a:pt x="122049" y="44342"/>
                    <a:pt x="106792" y="55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2" name="Google Shape;1132;g1cfa3f94370_0_913"/>
            <p:cNvSpPr/>
            <p:nvPr/>
          </p:nvSpPr>
          <p:spPr>
            <a:xfrm>
              <a:off x="10225168" y="5864882"/>
              <a:ext cx="233328" cy="152560"/>
            </a:xfrm>
            <a:custGeom>
              <a:avLst/>
              <a:gdLst/>
              <a:ahLst/>
              <a:cxnLst/>
              <a:rect l="l" t="t" r="r" b="b"/>
              <a:pathLst>
                <a:path w="233328" h="152560" extrusionOk="0">
                  <a:moveTo>
                    <a:pt x="235572" y="21491"/>
                  </a:moveTo>
                  <a:cubicBezTo>
                    <a:pt x="195188" y="-6778"/>
                    <a:pt x="193842" y="-6778"/>
                    <a:pt x="157945" y="19247"/>
                  </a:cubicBezTo>
                  <a:cubicBezTo>
                    <a:pt x="106344" y="56041"/>
                    <a:pt x="54294" y="93284"/>
                    <a:pt x="0" y="131873"/>
                  </a:cubicBezTo>
                  <a:cubicBezTo>
                    <a:pt x="14359" y="139501"/>
                    <a:pt x="26474" y="146680"/>
                    <a:pt x="38589" y="152065"/>
                  </a:cubicBezTo>
                  <a:cubicBezTo>
                    <a:pt x="42627" y="153859"/>
                    <a:pt x="49358" y="152065"/>
                    <a:pt x="53396" y="149372"/>
                  </a:cubicBezTo>
                  <a:cubicBezTo>
                    <a:pt x="113972" y="107194"/>
                    <a:pt x="174547" y="64567"/>
                    <a:pt x="235572" y="214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3" name="Google Shape;1133;g1cfa3f94370_0_913"/>
            <p:cNvSpPr/>
            <p:nvPr/>
          </p:nvSpPr>
          <p:spPr>
            <a:xfrm>
              <a:off x="9929020" y="6485846"/>
              <a:ext cx="76280" cy="130125"/>
            </a:xfrm>
            <a:custGeom>
              <a:avLst/>
              <a:gdLst/>
              <a:ahLst/>
              <a:cxnLst/>
              <a:rect l="l" t="t" r="r" b="b"/>
              <a:pathLst>
                <a:path w="76280" h="130125" extrusionOk="0">
                  <a:moveTo>
                    <a:pt x="0" y="6731"/>
                  </a:moveTo>
                  <a:cubicBezTo>
                    <a:pt x="0" y="49807"/>
                    <a:pt x="0" y="90639"/>
                    <a:pt x="0" y="133266"/>
                  </a:cubicBezTo>
                  <a:cubicBezTo>
                    <a:pt x="27820" y="130125"/>
                    <a:pt x="52948" y="127433"/>
                    <a:pt x="78973" y="124741"/>
                  </a:cubicBezTo>
                  <a:cubicBezTo>
                    <a:pt x="77178" y="82113"/>
                    <a:pt x="75383" y="41730"/>
                    <a:pt x="73588" y="0"/>
                  </a:cubicBezTo>
                  <a:cubicBezTo>
                    <a:pt x="47563" y="2244"/>
                    <a:pt x="23782" y="4487"/>
                    <a:pt x="0" y="67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4" name="Google Shape;1134;g1cfa3f94370_0_913"/>
            <p:cNvSpPr/>
            <p:nvPr/>
          </p:nvSpPr>
          <p:spPr>
            <a:xfrm>
              <a:off x="11061111" y="5422170"/>
              <a:ext cx="148073" cy="89741"/>
            </a:xfrm>
            <a:custGeom>
              <a:avLst/>
              <a:gdLst/>
              <a:ahLst/>
              <a:cxnLst/>
              <a:rect l="l" t="t" r="r" b="b"/>
              <a:pathLst>
                <a:path w="148073" h="89741" extrusionOk="0">
                  <a:moveTo>
                    <a:pt x="62819" y="88185"/>
                  </a:moveTo>
                  <a:cubicBezTo>
                    <a:pt x="91985" y="67545"/>
                    <a:pt x="120702" y="46455"/>
                    <a:pt x="152112" y="23571"/>
                  </a:cubicBezTo>
                  <a:cubicBezTo>
                    <a:pt x="134164" y="15046"/>
                    <a:pt x="120254" y="7418"/>
                    <a:pt x="105446" y="1585"/>
                  </a:cubicBezTo>
                  <a:cubicBezTo>
                    <a:pt x="100062" y="-659"/>
                    <a:pt x="91536" y="-659"/>
                    <a:pt x="87049" y="2482"/>
                  </a:cubicBezTo>
                  <a:cubicBezTo>
                    <a:pt x="57883" y="22225"/>
                    <a:pt x="30063" y="43314"/>
                    <a:pt x="0" y="65301"/>
                  </a:cubicBezTo>
                  <a:cubicBezTo>
                    <a:pt x="17499" y="73827"/>
                    <a:pt x="32756" y="81455"/>
                    <a:pt x="48460" y="88185"/>
                  </a:cubicBezTo>
                  <a:cubicBezTo>
                    <a:pt x="52050" y="90429"/>
                    <a:pt x="59229" y="90877"/>
                    <a:pt x="62819" y="881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5" name="Google Shape;1135;g1cfa3f94370_0_913"/>
            <p:cNvSpPr/>
            <p:nvPr/>
          </p:nvSpPr>
          <p:spPr>
            <a:xfrm>
              <a:off x="11166108" y="5344897"/>
              <a:ext cx="148073" cy="89741"/>
            </a:xfrm>
            <a:custGeom>
              <a:avLst/>
              <a:gdLst/>
              <a:ahLst/>
              <a:cxnLst/>
              <a:rect l="l" t="t" r="r" b="b"/>
              <a:pathLst>
                <a:path w="148073" h="89741" extrusionOk="0">
                  <a:moveTo>
                    <a:pt x="64165" y="88281"/>
                  </a:moveTo>
                  <a:cubicBezTo>
                    <a:pt x="92883" y="68089"/>
                    <a:pt x="121151" y="47000"/>
                    <a:pt x="151663" y="24564"/>
                  </a:cubicBezTo>
                  <a:cubicBezTo>
                    <a:pt x="133266" y="15590"/>
                    <a:pt x="117113" y="7962"/>
                    <a:pt x="100959" y="783"/>
                  </a:cubicBezTo>
                  <a:cubicBezTo>
                    <a:pt x="97818" y="-563"/>
                    <a:pt x="92434" y="-115"/>
                    <a:pt x="89742" y="1680"/>
                  </a:cubicBezTo>
                  <a:cubicBezTo>
                    <a:pt x="60576" y="22321"/>
                    <a:pt x="31410" y="43410"/>
                    <a:pt x="0" y="66294"/>
                  </a:cubicBezTo>
                  <a:cubicBezTo>
                    <a:pt x="18846" y="75268"/>
                    <a:pt x="34551" y="82896"/>
                    <a:pt x="51153" y="90076"/>
                  </a:cubicBezTo>
                  <a:cubicBezTo>
                    <a:pt x="54742" y="91422"/>
                    <a:pt x="61024" y="90524"/>
                    <a:pt x="64165" y="8828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6" name="Google Shape;1136;g1cfa3f94370_0_913"/>
            <p:cNvSpPr/>
            <p:nvPr/>
          </p:nvSpPr>
          <p:spPr>
            <a:xfrm>
              <a:off x="10991561" y="5389891"/>
              <a:ext cx="148073" cy="89741"/>
            </a:xfrm>
            <a:custGeom>
              <a:avLst/>
              <a:gdLst/>
              <a:ahLst/>
              <a:cxnLst/>
              <a:rect l="l" t="t" r="r" b="b"/>
              <a:pathLst>
                <a:path w="148073" h="89741" extrusionOk="0">
                  <a:moveTo>
                    <a:pt x="89742" y="2005"/>
                  </a:moveTo>
                  <a:cubicBezTo>
                    <a:pt x="60576" y="22197"/>
                    <a:pt x="31410" y="42389"/>
                    <a:pt x="0" y="64824"/>
                  </a:cubicBezTo>
                  <a:cubicBezTo>
                    <a:pt x="18846" y="73798"/>
                    <a:pt x="34102" y="81875"/>
                    <a:pt x="49806" y="88606"/>
                  </a:cubicBezTo>
                  <a:cubicBezTo>
                    <a:pt x="53396" y="90400"/>
                    <a:pt x="60127" y="90400"/>
                    <a:pt x="62819" y="88606"/>
                  </a:cubicBezTo>
                  <a:cubicBezTo>
                    <a:pt x="91985" y="67965"/>
                    <a:pt x="120702" y="46876"/>
                    <a:pt x="152112" y="23992"/>
                  </a:cubicBezTo>
                  <a:cubicBezTo>
                    <a:pt x="133715" y="15466"/>
                    <a:pt x="118459" y="7389"/>
                    <a:pt x="103203" y="1107"/>
                  </a:cubicBezTo>
                  <a:cubicBezTo>
                    <a:pt x="99164" y="-687"/>
                    <a:pt x="92882" y="-239"/>
                    <a:pt x="89742" y="20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7" name="Google Shape;1137;g1cfa3f94370_0_913"/>
            <p:cNvSpPr/>
            <p:nvPr/>
          </p:nvSpPr>
          <p:spPr>
            <a:xfrm>
              <a:off x="11098802" y="5311578"/>
              <a:ext cx="148073" cy="89741"/>
            </a:xfrm>
            <a:custGeom>
              <a:avLst/>
              <a:gdLst/>
              <a:ahLst/>
              <a:cxnLst/>
              <a:rect l="l" t="t" r="r" b="b"/>
              <a:pathLst>
                <a:path w="148073" h="89741" extrusionOk="0">
                  <a:moveTo>
                    <a:pt x="0" y="67755"/>
                  </a:moveTo>
                  <a:cubicBezTo>
                    <a:pt x="17051" y="75832"/>
                    <a:pt x="31410" y="83460"/>
                    <a:pt x="46217" y="89293"/>
                  </a:cubicBezTo>
                  <a:cubicBezTo>
                    <a:pt x="51153" y="91088"/>
                    <a:pt x="58781" y="91536"/>
                    <a:pt x="62819" y="88844"/>
                  </a:cubicBezTo>
                  <a:cubicBezTo>
                    <a:pt x="91537" y="68652"/>
                    <a:pt x="119805" y="47563"/>
                    <a:pt x="149869" y="25576"/>
                  </a:cubicBezTo>
                  <a:cubicBezTo>
                    <a:pt x="130125" y="16154"/>
                    <a:pt x="112177" y="7628"/>
                    <a:pt x="95575" y="0"/>
                  </a:cubicBezTo>
                  <a:cubicBezTo>
                    <a:pt x="63717" y="22435"/>
                    <a:pt x="32756" y="44422"/>
                    <a:pt x="0" y="6775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8" name="Google Shape;1138;g1cfa3f94370_0_913"/>
            <p:cNvSpPr/>
            <p:nvPr/>
          </p:nvSpPr>
          <p:spPr>
            <a:xfrm>
              <a:off x="10925601" y="5359236"/>
              <a:ext cx="148073" cy="85254"/>
            </a:xfrm>
            <a:custGeom>
              <a:avLst/>
              <a:gdLst/>
              <a:ahLst/>
              <a:cxnLst/>
              <a:rect l="l" t="t" r="r" b="b"/>
              <a:pathLst>
                <a:path w="148073" h="85254" extrusionOk="0">
                  <a:moveTo>
                    <a:pt x="61024" y="85159"/>
                  </a:moveTo>
                  <a:cubicBezTo>
                    <a:pt x="90190" y="65416"/>
                    <a:pt x="118908" y="44776"/>
                    <a:pt x="149868" y="22340"/>
                  </a:cubicBezTo>
                  <a:cubicBezTo>
                    <a:pt x="132369" y="14263"/>
                    <a:pt x="118459" y="7084"/>
                    <a:pt x="104100" y="1251"/>
                  </a:cubicBezTo>
                  <a:cubicBezTo>
                    <a:pt x="99164" y="-544"/>
                    <a:pt x="91536" y="-544"/>
                    <a:pt x="87498" y="2148"/>
                  </a:cubicBezTo>
                  <a:cubicBezTo>
                    <a:pt x="59230" y="21443"/>
                    <a:pt x="30961" y="41635"/>
                    <a:pt x="0" y="63173"/>
                  </a:cubicBezTo>
                  <a:cubicBezTo>
                    <a:pt x="17499" y="71698"/>
                    <a:pt x="31410" y="78877"/>
                    <a:pt x="45768" y="85159"/>
                  </a:cubicBezTo>
                  <a:cubicBezTo>
                    <a:pt x="50255" y="87403"/>
                    <a:pt x="57435" y="87403"/>
                    <a:pt x="61024" y="8515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9" name="Google Shape;1139;g1cfa3f94370_0_913"/>
            <p:cNvSpPr/>
            <p:nvPr/>
          </p:nvSpPr>
          <p:spPr>
            <a:xfrm>
              <a:off x="11032393" y="5283585"/>
              <a:ext cx="148073" cy="85254"/>
            </a:xfrm>
            <a:custGeom>
              <a:avLst/>
              <a:gdLst/>
              <a:ahLst/>
              <a:cxnLst/>
              <a:rect l="l" t="t" r="r" b="b"/>
              <a:pathLst>
                <a:path w="148073" h="85254" extrusionOk="0">
                  <a:moveTo>
                    <a:pt x="61922" y="84530"/>
                  </a:moveTo>
                  <a:cubicBezTo>
                    <a:pt x="90639" y="64787"/>
                    <a:pt x="118908" y="44146"/>
                    <a:pt x="150317" y="22160"/>
                  </a:cubicBezTo>
                  <a:cubicBezTo>
                    <a:pt x="132817" y="14083"/>
                    <a:pt x="119356" y="7352"/>
                    <a:pt x="105446" y="1519"/>
                  </a:cubicBezTo>
                  <a:cubicBezTo>
                    <a:pt x="100959" y="-276"/>
                    <a:pt x="94229" y="-724"/>
                    <a:pt x="90639" y="1519"/>
                  </a:cubicBezTo>
                  <a:cubicBezTo>
                    <a:pt x="61024" y="21262"/>
                    <a:pt x="32307" y="41903"/>
                    <a:pt x="0" y="64787"/>
                  </a:cubicBezTo>
                  <a:cubicBezTo>
                    <a:pt x="17948" y="73312"/>
                    <a:pt x="32307" y="80940"/>
                    <a:pt x="47563" y="86774"/>
                  </a:cubicBezTo>
                  <a:cubicBezTo>
                    <a:pt x="51153" y="88120"/>
                    <a:pt x="58332" y="87222"/>
                    <a:pt x="61922" y="845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0" name="Google Shape;1140;g1cfa3f94370_0_913"/>
            <p:cNvSpPr/>
            <p:nvPr/>
          </p:nvSpPr>
          <p:spPr>
            <a:xfrm>
              <a:off x="10144288" y="5968037"/>
              <a:ext cx="58332" cy="130125"/>
            </a:xfrm>
            <a:custGeom>
              <a:avLst/>
              <a:gdLst/>
              <a:ahLst/>
              <a:cxnLst/>
              <a:rect l="l" t="t" r="r" b="b"/>
              <a:pathLst>
                <a:path w="58332" h="130125" extrusionOk="0">
                  <a:moveTo>
                    <a:pt x="57098" y="30063"/>
                  </a:moveTo>
                  <a:cubicBezTo>
                    <a:pt x="39599" y="20192"/>
                    <a:pt x="21650" y="11218"/>
                    <a:pt x="112" y="0"/>
                  </a:cubicBezTo>
                  <a:cubicBezTo>
                    <a:pt x="112" y="32307"/>
                    <a:pt x="-336" y="59678"/>
                    <a:pt x="561" y="87498"/>
                  </a:cubicBezTo>
                  <a:cubicBezTo>
                    <a:pt x="561" y="92434"/>
                    <a:pt x="4599" y="99164"/>
                    <a:pt x="8638" y="101856"/>
                  </a:cubicBezTo>
                  <a:cubicBezTo>
                    <a:pt x="24791" y="111728"/>
                    <a:pt x="42291" y="120254"/>
                    <a:pt x="62034" y="131471"/>
                  </a:cubicBezTo>
                  <a:cubicBezTo>
                    <a:pt x="62034" y="99164"/>
                    <a:pt x="62034" y="70896"/>
                    <a:pt x="62034" y="43076"/>
                  </a:cubicBezTo>
                  <a:cubicBezTo>
                    <a:pt x="62034" y="38140"/>
                    <a:pt x="60239" y="31858"/>
                    <a:pt x="57098" y="300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1" name="Google Shape;1141;g1cfa3f94370_0_913"/>
            <p:cNvSpPr/>
            <p:nvPr/>
          </p:nvSpPr>
          <p:spPr>
            <a:xfrm>
              <a:off x="11236107" y="5377422"/>
              <a:ext cx="143586" cy="85254"/>
            </a:xfrm>
            <a:custGeom>
              <a:avLst/>
              <a:gdLst/>
              <a:ahLst/>
              <a:cxnLst/>
              <a:rect l="l" t="t" r="r" b="b"/>
              <a:pathLst>
                <a:path w="143586" h="85254" extrusionOk="0">
                  <a:moveTo>
                    <a:pt x="56537" y="84472"/>
                  </a:moveTo>
                  <a:cubicBezTo>
                    <a:pt x="85703" y="64280"/>
                    <a:pt x="114421" y="43191"/>
                    <a:pt x="145381" y="21204"/>
                  </a:cubicBezTo>
                  <a:cubicBezTo>
                    <a:pt x="132369" y="14923"/>
                    <a:pt x="121151" y="10436"/>
                    <a:pt x="111280" y="4602"/>
                  </a:cubicBezTo>
                  <a:cubicBezTo>
                    <a:pt x="99613" y="-2128"/>
                    <a:pt x="91088" y="-1680"/>
                    <a:pt x="79870" y="7294"/>
                  </a:cubicBezTo>
                  <a:cubicBezTo>
                    <a:pt x="55191" y="27038"/>
                    <a:pt x="28717" y="44986"/>
                    <a:pt x="0" y="66075"/>
                  </a:cubicBezTo>
                  <a:cubicBezTo>
                    <a:pt x="15705" y="73703"/>
                    <a:pt x="28717" y="80434"/>
                    <a:pt x="41730" y="85818"/>
                  </a:cubicBezTo>
                  <a:cubicBezTo>
                    <a:pt x="45768" y="87165"/>
                    <a:pt x="52947" y="87165"/>
                    <a:pt x="56537" y="84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2" name="Google Shape;1142;g1cfa3f94370_0_913"/>
            <p:cNvSpPr/>
            <p:nvPr/>
          </p:nvSpPr>
          <p:spPr>
            <a:xfrm>
              <a:off x="11129314" y="5454542"/>
              <a:ext cx="143586" cy="85254"/>
            </a:xfrm>
            <a:custGeom>
              <a:avLst/>
              <a:gdLst/>
              <a:ahLst/>
              <a:cxnLst/>
              <a:rect l="l" t="t" r="r" b="b"/>
              <a:pathLst>
                <a:path w="143586" h="85254" extrusionOk="0">
                  <a:moveTo>
                    <a:pt x="55640" y="84530"/>
                  </a:moveTo>
                  <a:cubicBezTo>
                    <a:pt x="85255" y="64338"/>
                    <a:pt x="113972" y="43249"/>
                    <a:pt x="145830" y="20365"/>
                  </a:cubicBezTo>
                  <a:cubicBezTo>
                    <a:pt x="130574" y="13185"/>
                    <a:pt x="118010" y="6455"/>
                    <a:pt x="105446" y="1519"/>
                  </a:cubicBezTo>
                  <a:cubicBezTo>
                    <a:pt x="100511" y="-276"/>
                    <a:pt x="92883" y="-725"/>
                    <a:pt x="88844" y="1519"/>
                  </a:cubicBezTo>
                  <a:cubicBezTo>
                    <a:pt x="59678" y="21711"/>
                    <a:pt x="30961" y="43249"/>
                    <a:pt x="0" y="65684"/>
                  </a:cubicBezTo>
                  <a:cubicBezTo>
                    <a:pt x="15256" y="72864"/>
                    <a:pt x="27820" y="80043"/>
                    <a:pt x="41281" y="85427"/>
                  </a:cubicBezTo>
                  <a:cubicBezTo>
                    <a:pt x="45320" y="87222"/>
                    <a:pt x="52050" y="86774"/>
                    <a:pt x="55640" y="845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3" name="Google Shape;1143;g1cfa3f94370_0_913"/>
            <p:cNvSpPr/>
            <p:nvPr/>
          </p:nvSpPr>
          <p:spPr>
            <a:xfrm>
              <a:off x="10216467" y="6006626"/>
              <a:ext cx="49357" cy="121151"/>
            </a:xfrm>
            <a:custGeom>
              <a:avLst/>
              <a:gdLst/>
              <a:ahLst/>
              <a:cxnLst/>
              <a:rect l="l" t="t" r="r" b="b"/>
              <a:pathLst>
                <a:path w="49357" h="121151" extrusionOk="0">
                  <a:moveTo>
                    <a:pt x="53123" y="123843"/>
                  </a:moveTo>
                  <a:cubicBezTo>
                    <a:pt x="53123" y="93780"/>
                    <a:pt x="53123" y="65511"/>
                    <a:pt x="53123" y="37243"/>
                  </a:cubicBezTo>
                  <a:cubicBezTo>
                    <a:pt x="53123" y="33204"/>
                    <a:pt x="51328" y="26474"/>
                    <a:pt x="48636" y="24679"/>
                  </a:cubicBezTo>
                  <a:cubicBezTo>
                    <a:pt x="34277" y="16153"/>
                    <a:pt x="19470" y="8974"/>
                    <a:pt x="1970" y="0"/>
                  </a:cubicBezTo>
                  <a:cubicBezTo>
                    <a:pt x="1970" y="21089"/>
                    <a:pt x="4214" y="38140"/>
                    <a:pt x="1521" y="53845"/>
                  </a:cubicBezTo>
                  <a:cubicBezTo>
                    <a:pt x="-5658" y="92883"/>
                    <a:pt x="12739" y="112626"/>
                    <a:pt x="53123" y="1238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4" name="Google Shape;1144;g1cfa3f94370_0_913"/>
            <p:cNvSpPr/>
            <p:nvPr/>
          </p:nvSpPr>
          <p:spPr>
            <a:xfrm>
              <a:off x="10574263" y="5539072"/>
              <a:ext cx="358966" cy="215379"/>
            </a:xfrm>
            <a:custGeom>
              <a:avLst/>
              <a:gdLst/>
              <a:ahLst/>
              <a:cxnLst/>
              <a:rect l="l" t="t" r="r" b="b"/>
              <a:pathLst>
                <a:path w="358966" h="215379" extrusionOk="0">
                  <a:moveTo>
                    <a:pt x="65063" y="89293"/>
                  </a:moveTo>
                  <a:cubicBezTo>
                    <a:pt x="43973" y="103652"/>
                    <a:pt x="23333" y="118010"/>
                    <a:pt x="0" y="133715"/>
                  </a:cubicBezTo>
                  <a:cubicBezTo>
                    <a:pt x="10320" y="139099"/>
                    <a:pt x="17948" y="141792"/>
                    <a:pt x="24230" y="146279"/>
                  </a:cubicBezTo>
                  <a:cubicBezTo>
                    <a:pt x="41730" y="158843"/>
                    <a:pt x="55191" y="154804"/>
                    <a:pt x="71344" y="142240"/>
                  </a:cubicBezTo>
                  <a:cubicBezTo>
                    <a:pt x="119356" y="105895"/>
                    <a:pt x="169163" y="71345"/>
                    <a:pt x="218072" y="36794"/>
                  </a:cubicBezTo>
                  <a:cubicBezTo>
                    <a:pt x="223456" y="33204"/>
                    <a:pt x="230636" y="32307"/>
                    <a:pt x="236918" y="30063"/>
                  </a:cubicBezTo>
                  <a:cubicBezTo>
                    <a:pt x="237815" y="32307"/>
                    <a:pt x="238712" y="34102"/>
                    <a:pt x="239610" y="36345"/>
                  </a:cubicBezTo>
                  <a:cubicBezTo>
                    <a:pt x="180380" y="78524"/>
                    <a:pt x="121600" y="120703"/>
                    <a:pt x="61024" y="163778"/>
                  </a:cubicBezTo>
                  <a:cubicBezTo>
                    <a:pt x="70896" y="168714"/>
                    <a:pt x="79870" y="171855"/>
                    <a:pt x="87049" y="177240"/>
                  </a:cubicBezTo>
                  <a:cubicBezTo>
                    <a:pt x="103651" y="188906"/>
                    <a:pt x="116664" y="186214"/>
                    <a:pt x="132817" y="174099"/>
                  </a:cubicBezTo>
                  <a:cubicBezTo>
                    <a:pt x="179483" y="139548"/>
                    <a:pt x="227495" y="106344"/>
                    <a:pt x="275507" y="73588"/>
                  </a:cubicBezTo>
                  <a:cubicBezTo>
                    <a:pt x="280442" y="69998"/>
                    <a:pt x="287622" y="69550"/>
                    <a:pt x="293455" y="67755"/>
                  </a:cubicBezTo>
                  <a:cubicBezTo>
                    <a:pt x="294352" y="69998"/>
                    <a:pt x="295250" y="72242"/>
                    <a:pt x="295698" y="74486"/>
                  </a:cubicBezTo>
                  <a:cubicBezTo>
                    <a:pt x="239161" y="114421"/>
                    <a:pt x="182175" y="154356"/>
                    <a:pt x="123395" y="195637"/>
                  </a:cubicBezTo>
                  <a:cubicBezTo>
                    <a:pt x="137305" y="202367"/>
                    <a:pt x="148074" y="206854"/>
                    <a:pt x="157945" y="213136"/>
                  </a:cubicBezTo>
                  <a:cubicBezTo>
                    <a:pt x="172753" y="223008"/>
                    <a:pt x="184419" y="220316"/>
                    <a:pt x="198778" y="209995"/>
                  </a:cubicBezTo>
                  <a:cubicBezTo>
                    <a:pt x="247238" y="175445"/>
                    <a:pt x="297044" y="142240"/>
                    <a:pt x="346402" y="109036"/>
                  </a:cubicBezTo>
                  <a:cubicBezTo>
                    <a:pt x="350889" y="105895"/>
                    <a:pt x="357171" y="105446"/>
                    <a:pt x="363005" y="104100"/>
                  </a:cubicBezTo>
                  <a:lnTo>
                    <a:pt x="193842" y="0"/>
                  </a:lnTo>
                  <a:cubicBezTo>
                    <a:pt x="189355" y="3141"/>
                    <a:pt x="184867" y="6282"/>
                    <a:pt x="180829" y="9423"/>
                  </a:cubicBezTo>
                  <a:cubicBezTo>
                    <a:pt x="143587" y="37243"/>
                    <a:pt x="104100" y="62819"/>
                    <a:pt x="65063" y="8929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5" name="Google Shape;1145;g1cfa3f94370_0_913"/>
            <p:cNvSpPr/>
            <p:nvPr/>
          </p:nvSpPr>
          <p:spPr>
            <a:xfrm>
              <a:off x="10779771" y="5434527"/>
              <a:ext cx="385888" cy="233328"/>
            </a:xfrm>
            <a:custGeom>
              <a:avLst/>
              <a:gdLst/>
              <a:ahLst/>
              <a:cxnLst/>
              <a:rect l="l" t="t" r="r" b="b"/>
              <a:pathLst>
                <a:path w="385888" h="233328" extrusionOk="0">
                  <a:moveTo>
                    <a:pt x="386786" y="118007"/>
                  </a:moveTo>
                  <a:cubicBezTo>
                    <a:pt x="377363" y="113071"/>
                    <a:pt x="369735" y="109930"/>
                    <a:pt x="363005" y="105443"/>
                  </a:cubicBezTo>
                  <a:cubicBezTo>
                    <a:pt x="346403" y="94226"/>
                    <a:pt x="332941" y="96020"/>
                    <a:pt x="316788" y="108584"/>
                  </a:cubicBezTo>
                  <a:cubicBezTo>
                    <a:pt x="281340" y="136404"/>
                    <a:pt x="244546" y="161981"/>
                    <a:pt x="207752" y="188454"/>
                  </a:cubicBezTo>
                  <a:cubicBezTo>
                    <a:pt x="202367" y="192044"/>
                    <a:pt x="195637" y="194287"/>
                    <a:pt x="189803" y="196980"/>
                  </a:cubicBezTo>
                  <a:cubicBezTo>
                    <a:pt x="188906" y="195185"/>
                    <a:pt x="187560" y="193390"/>
                    <a:pt x="186662" y="191595"/>
                  </a:cubicBezTo>
                  <a:cubicBezTo>
                    <a:pt x="232879" y="157942"/>
                    <a:pt x="278648" y="124289"/>
                    <a:pt x="327108" y="88841"/>
                  </a:cubicBezTo>
                  <a:cubicBezTo>
                    <a:pt x="313198" y="82110"/>
                    <a:pt x="300185" y="77175"/>
                    <a:pt x="288519" y="69995"/>
                  </a:cubicBezTo>
                  <a:cubicBezTo>
                    <a:pt x="275507" y="61919"/>
                    <a:pt x="265635" y="63265"/>
                    <a:pt x="253520" y="72688"/>
                  </a:cubicBezTo>
                  <a:cubicBezTo>
                    <a:pt x="219867" y="98264"/>
                    <a:pt x="185316" y="122943"/>
                    <a:pt x="150766" y="147173"/>
                  </a:cubicBezTo>
                  <a:cubicBezTo>
                    <a:pt x="145381" y="151212"/>
                    <a:pt x="138651" y="153006"/>
                    <a:pt x="132369" y="156147"/>
                  </a:cubicBezTo>
                  <a:cubicBezTo>
                    <a:pt x="131471" y="154352"/>
                    <a:pt x="130125" y="152558"/>
                    <a:pt x="129228" y="150763"/>
                  </a:cubicBezTo>
                  <a:cubicBezTo>
                    <a:pt x="171855" y="119802"/>
                    <a:pt x="214034" y="88393"/>
                    <a:pt x="258456" y="56085"/>
                  </a:cubicBezTo>
                  <a:cubicBezTo>
                    <a:pt x="242751" y="48457"/>
                    <a:pt x="229290" y="43073"/>
                    <a:pt x="217174" y="35445"/>
                  </a:cubicBezTo>
                  <a:cubicBezTo>
                    <a:pt x="205060" y="28266"/>
                    <a:pt x="196534" y="30509"/>
                    <a:pt x="185316" y="38586"/>
                  </a:cubicBezTo>
                  <a:cubicBezTo>
                    <a:pt x="151215" y="63714"/>
                    <a:pt x="116664" y="87944"/>
                    <a:pt x="81665" y="111725"/>
                  </a:cubicBezTo>
                  <a:cubicBezTo>
                    <a:pt x="76729" y="115315"/>
                    <a:pt x="69998" y="116212"/>
                    <a:pt x="64165" y="118456"/>
                  </a:cubicBezTo>
                  <a:cubicBezTo>
                    <a:pt x="63268" y="116661"/>
                    <a:pt x="62819" y="114866"/>
                    <a:pt x="61922" y="113520"/>
                  </a:cubicBezTo>
                  <a:cubicBezTo>
                    <a:pt x="103651" y="83905"/>
                    <a:pt x="145381" y="54291"/>
                    <a:pt x="188906" y="22881"/>
                  </a:cubicBezTo>
                  <a:cubicBezTo>
                    <a:pt x="175894" y="16599"/>
                    <a:pt x="165573" y="12561"/>
                    <a:pt x="156599" y="6279"/>
                  </a:cubicBezTo>
                  <a:cubicBezTo>
                    <a:pt x="140894" y="-4041"/>
                    <a:pt x="128779" y="-900"/>
                    <a:pt x="114421" y="10317"/>
                  </a:cubicBezTo>
                  <a:cubicBezTo>
                    <a:pt x="76729" y="39932"/>
                    <a:pt x="38589" y="68649"/>
                    <a:pt x="0" y="96918"/>
                  </a:cubicBezTo>
                  <a:lnTo>
                    <a:pt x="223905" y="234671"/>
                  </a:lnTo>
                  <a:cubicBezTo>
                    <a:pt x="278199" y="195634"/>
                    <a:pt x="332044" y="157045"/>
                    <a:pt x="386786" y="1180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6" name="Google Shape;1146;g1cfa3f94370_0_913"/>
            <p:cNvSpPr/>
            <p:nvPr/>
          </p:nvSpPr>
          <p:spPr>
            <a:xfrm>
              <a:off x="10764515" y="5644519"/>
              <a:ext cx="224353" cy="188457"/>
            </a:xfrm>
            <a:custGeom>
              <a:avLst/>
              <a:gdLst/>
              <a:ahLst/>
              <a:cxnLst/>
              <a:rect l="l" t="t" r="r" b="b"/>
              <a:pathLst>
                <a:path w="224353" h="188457" extrusionOk="0">
                  <a:moveTo>
                    <a:pt x="0" y="135959"/>
                  </a:moveTo>
                  <a:cubicBezTo>
                    <a:pt x="449" y="153009"/>
                    <a:pt x="4038" y="170060"/>
                    <a:pt x="7179" y="190252"/>
                  </a:cubicBezTo>
                  <a:cubicBezTo>
                    <a:pt x="81665" y="136856"/>
                    <a:pt x="155253" y="84357"/>
                    <a:pt x="228392" y="31858"/>
                  </a:cubicBezTo>
                  <a:lnTo>
                    <a:pt x="176791" y="0"/>
                  </a:lnTo>
                  <a:cubicBezTo>
                    <a:pt x="177240" y="1346"/>
                    <a:pt x="177240" y="2244"/>
                    <a:pt x="177689" y="3590"/>
                  </a:cubicBezTo>
                  <a:cubicBezTo>
                    <a:pt x="122049" y="41281"/>
                    <a:pt x="66409" y="78973"/>
                    <a:pt x="11218" y="117113"/>
                  </a:cubicBezTo>
                  <a:cubicBezTo>
                    <a:pt x="6282" y="121151"/>
                    <a:pt x="0" y="129677"/>
                    <a:pt x="0" y="13595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7" name="Google Shape;1147;g1cfa3f94370_0_913"/>
            <p:cNvSpPr/>
            <p:nvPr/>
          </p:nvSpPr>
          <p:spPr>
            <a:xfrm>
              <a:off x="9653514" y="5408499"/>
              <a:ext cx="1736499" cy="1072411"/>
            </a:xfrm>
            <a:custGeom>
              <a:avLst/>
              <a:gdLst/>
              <a:ahLst/>
              <a:cxnLst/>
              <a:rect l="l" t="t" r="r" b="b"/>
              <a:pathLst>
                <a:path w="1736499" h="1072411" extrusionOk="0">
                  <a:moveTo>
                    <a:pt x="369735" y="1052220"/>
                  </a:moveTo>
                  <a:cubicBezTo>
                    <a:pt x="600371" y="893377"/>
                    <a:pt x="829212" y="732291"/>
                    <a:pt x="1058951" y="571654"/>
                  </a:cubicBezTo>
                  <a:cubicBezTo>
                    <a:pt x="1281061" y="416401"/>
                    <a:pt x="1503172" y="261148"/>
                    <a:pt x="1725282" y="105446"/>
                  </a:cubicBezTo>
                  <a:cubicBezTo>
                    <a:pt x="1731115" y="101408"/>
                    <a:pt x="1740089" y="95126"/>
                    <a:pt x="1740089" y="90190"/>
                  </a:cubicBezTo>
                  <a:cubicBezTo>
                    <a:pt x="1739641" y="61024"/>
                    <a:pt x="1736948" y="31858"/>
                    <a:pt x="1734705" y="0"/>
                  </a:cubicBezTo>
                  <a:cubicBezTo>
                    <a:pt x="1706436" y="20192"/>
                    <a:pt x="1682206" y="38140"/>
                    <a:pt x="1656630" y="55191"/>
                  </a:cubicBezTo>
                  <a:cubicBezTo>
                    <a:pt x="1645861" y="62370"/>
                    <a:pt x="1641822" y="69550"/>
                    <a:pt x="1646309" y="82562"/>
                  </a:cubicBezTo>
                  <a:cubicBezTo>
                    <a:pt x="1648553" y="89293"/>
                    <a:pt x="1646758" y="97370"/>
                    <a:pt x="1646758" y="104549"/>
                  </a:cubicBezTo>
                  <a:cubicBezTo>
                    <a:pt x="1644515" y="104549"/>
                    <a:pt x="1642720" y="104549"/>
                    <a:pt x="1640476" y="104549"/>
                  </a:cubicBezTo>
                  <a:cubicBezTo>
                    <a:pt x="1637784" y="94677"/>
                    <a:pt x="1634643" y="85255"/>
                    <a:pt x="1631502" y="73139"/>
                  </a:cubicBezTo>
                  <a:cubicBezTo>
                    <a:pt x="1602785" y="93780"/>
                    <a:pt x="1575413" y="113972"/>
                    <a:pt x="1547593" y="132817"/>
                  </a:cubicBezTo>
                  <a:cubicBezTo>
                    <a:pt x="1538171" y="139099"/>
                    <a:pt x="1535030" y="145830"/>
                    <a:pt x="1538171" y="157048"/>
                  </a:cubicBezTo>
                  <a:cubicBezTo>
                    <a:pt x="1539966" y="164227"/>
                    <a:pt x="1538619" y="172304"/>
                    <a:pt x="1538619" y="179932"/>
                  </a:cubicBezTo>
                  <a:cubicBezTo>
                    <a:pt x="1536376" y="179932"/>
                    <a:pt x="1534581" y="180381"/>
                    <a:pt x="1532338" y="180381"/>
                  </a:cubicBezTo>
                  <a:cubicBezTo>
                    <a:pt x="1529645" y="170958"/>
                    <a:pt x="1526953" y="161535"/>
                    <a:pt x="1524261" y="151214"/>
                  </a:cubicBezTo>
                  <a:cubicBezTo>
                    <a:pt x="1521120" y="153009"/>
                    <a:pt x="1519325" y="153458"/>
                    <a:pt x="1517979" y="154804"/>
                  </a:cubicBezTo>
                  <a:cubicBezTo>
                    <a:pt x="1463236" y="193842"/>
                    <a:pt x="1408045" y="233328"/>
                    <a:pt x="1353303" y="272366"/>
                  </a:cubicBezTo>
                  <a:lnTo>
                    <a:pt x="1353752" y="310506"/>
                  </a:lnTo>
                  <a:lnTo>
                    <a:pt x="1341637" y="310506"/>
                  </a:lnTo>
                  <a:lnTo>
                    <a:pt x="1341188" y="280891"/>
                  </a:lnTo>
                  <a:cubicBezTo>
                    <a:pt x="1271190" y="330698"/>
                    <a:pt x="1201640" y="380504"/>
                    <a:pt x="1131641" y="429862"/>
                  </a:cubicBezTo>
                  <a:cubicBezTo>
                    <a:pt x="1119975" y="438388"/>
                    <a:pt x="1120872" y="446913"/>
                    <a:pt x="1122667" y="458579"/>
                  </a:cubicBezTo>
                  <a:cubicBezTo>
                    <a:pt x="1123565" y="466208"/>
                    <a:pt x="1121770" y="474284"/>
                    <a:pt x="1120872" y="481912"/>
                  </a:cubicBezTo>
                  <a:cubicBezTo>
                    <a:pt x="1118629" y="481464"/>
                    <a:pt x="1116834" y="481464"/>
                    <a:pt x="1114590" y="481015"/>
                  </a:cubicBezTo>
                  <a:cubicBezTo>
                    <a:pt x="1112796" y="470246"/>
                    <a:pt x="1111001" y="459926"/>
                    <a:pt x="1108309" y="446913"/>
                  </a:cubicBezTo>
                  <a:cubicBezTo>
                    <a:pt x="1044143" y="492681"/>
                    <a:pt x="982221" y="537103"/>
                    <a:pt x="920300" y="581077"/>
                  </a:cubicBezTo>
                  <a:cubicBezTo>
                    <a:pt x="908634" y="589153"/>
                    <a:pt x="896967" y="595884"/>
                    <a:pt x="902352" y="613832"/>
                  </a:cubicBezTo>
                  <a:cubicBezTo>
                    <a:pt x="903249" y="616973"/>
                    <a:pt x="898762" y="622358"/>
                    <a:pt x="896518" y="626396"/>
                  </a:cubicBezTo>
                  <a:cubicBezTo>
                    <a:pt x="895172" y="625948"/>
                    <a:pt x="893826" y="625499"/>
                    <a:pt x="892480" y="625050"/>
                  </a:cubicBezTo>
                  <a:cubicBezTo>
                    <a:pt x="891583" y="618768"/>
                    <a:pt x="890236" y="612486"/>
                    <a:pt x="888890" y="603961"/>
                  </a:cubicBezTo>
                  <a:cubicBezTo>
                    <a:pt x="881262" y="608897"/>
                    <a:pt x="874980" y="612935"/>
                    <a:pt x="869147" y="617422"/>
                  </a:cubicBezTo>
                  <a:cubicBezTo>
                    <a:pt x="805431" y="663190"/>
                    <a:pt x="741714" y="708510"/>
                    <a:pt x="677998" y="754278"/>
                  </a:cubicBezTo>
                  <a:cubicBezTo>
                    <a:pt x="669472" y="760111"/>
                    <a:pt x="663190" y="763701"/>
                    <a:pt x="652421" y="757419"/>
                  </a:cubicBezTo>
                  <a:cubicBezTo>
                    <a:pt x="599025" y="727804"/>
                    <a:pt x="545180" y="699536"/>
                    <a:pt x="492233" y="669472"/>
                  </a:cubicBezTo>
                  <a:cubicBezTo>
                    <a:pt x="485951" y="665882"/>
                    <a:pt x="480117" y="655114"/>
                    <a:pt x="479669" y="647486"/>
                  </a:cubicBezTo>
                  <a:cubicBezTo>
                    <a:pt x="478323" y="620563"/>
                    <a:pt x="480117" y="593192"/>
                    <a:pt x="480117" y="566269"/>
                  </a:cubicBezTo>
                  <a:cubicBezTo>
                    <a:pt x="480117" y="560885"/>
                    <a:pt x="478323" y="552808"/>
                    <a:pt x="474284" y="550565"/>
                  </a:cubicBezTo>
                  <a:cubicBezTo>
                    <a:pt x="459477" y="541142"/>
                    <a:pt x="443323" y="533962"/>
                    <a:pt x="429414" y="526783"/>
                  </a:cubicBezTo>
                  <a:cubicBezTo>
                    <a:pt x="413709" y="560436"/>
                    <a:pt x="447810" y="605307"/>
                    <a:pt x="395312" y="628640"/>
                  </a:cubicBezTo>
                  <a:cubicBezTo>
                    <a:pt x="454092" y="661395"/>
                    <a:pt x="507489" y="695497"/>
                    <a:pt x="564475" y="721522"/>
                  </a:cubicBezTo>
                  <a:cubicBezTo>
                    <a:pt x="608897" y="741714"/>
                    <a:pt x="625499" y="768637"/>
                    <a:pt x="616973" y="815302"/>
                  </a:cubicBezTo>
                  <a:cubicBezTo>
                    <a:pt x="614730" y="828315"/>
                    <a:pt x="612486" y="837738"/>
                    <a:pt x="600820" y="845814"/>
                  </a:cubicBezTo>
                  <a:cubicBezTo>
                    <a:pt x="525886" y="896967"/>
                    <a:pt x="450951" y="948568"/>
                    <a:pt x="376915" y="1001067"/>
                  </a:cubicBezTo>
                  <a:cubicBezTo>
                    <a:pt x="365697" y="1009144"/>
                    <a:pt x="357620" y="1009593"/>
                    <a:pt x="345505" y="1002862"/>
                  </a:cubicBezTo>
                  <a:cubicBezTo>
                    <a:pt x="269673" y="959786"/>
                    <a:pt x="192944" y="917608"/>
                    <a:pt x="116664" y="875429"/>
                  </a:cubicBezTo>
                  <a:cubicBezTo>
                    <a:pt x="111280" y="872288"/>
                    <a:pt x="102305" y="868250"/>
                    <a:pt x="98267" y="870493"/>
                  </a:cubicBezTo>
                  <a:cubicBezTo>
                    <a:pt x="65960" y="890685"/>
                    <a:pt x="34102" y="912223"/>
                    <a:pt x="0" y="934659"/>
                  </a:cubicBezTo>
                  <a:cubicBezTo>
                    <a:pt x="84357" y="978183"/>
                    <a:pt x="164676" y="1020811"/>
                    <a:pt x="246340" y="1060297"/>
                  </a:cubicBezTo>
                  <a:cubicBezTo>
                    <a:pt x="287622" y="1081386"/>
                    <a:pt x="332941" y="1077797"/>
                    <a:pt x="369735" y="10522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148" name="Google Shape;1148;g1cfa3f94370_0_913"/>
          <p:cNvSpPr txBox="1"/>
          <p:nvPr/>
        </p:nvSpPr>
        <p:spPr>
          <a:xfrm>
            <a:off x="6346557" y="3510625"/>
            <a:ext cx="2369400" cy="113874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200"/>
              </a:spcBef>
              <a:spcAft>
                <a:spcPts val="1200"/>
              </a:spcAft>
              <a:buClr>
                <a:srgbClr val="000000"/>
              </a:buClr>
              <a:buSzPts val="1400"/>
              <a:buFont typeface="Arial"/>
              <a:buNone/>
            </a:pPr>
            <a:r>
              <a:rPr lang="en-US" sz="1400" b="1" i="0" u="none" strike="noStrike" cap="none">
                <a:solidFill>
                  <a:schemeClr val="dk1"/>
                </a:solidFill>
                <a:latin typeface="Arial"/>
                <a:ea typeface="Arial"/>
                <a:cs typeface="Arial"/>
                <a:sym typeface="Arial"/>
              </a:rPr>
              <a:t>Warehouse is using multimodal ways of transportation including: </a:t>
            </a:r>
            <a:endParaRPr sz="1400" b="1" i="0" u="none" strike="noStrike" cap="none">
              <a:solidFill>
                <a:srgbClr val="000000"/>
              </a:solidFill>
              <a:latin typeface="Arial"/>
              <a:ea typeface="Arial"/>
              <a:cs typeface="Arial"/>
              <a:sym typeface="Arial"/>
            </a:endParaRPr>
          </a:p>
        </p:txBody>
      </p:sp>
      <p:grpSp>
        <p:nvGrpSpPr>
          <p:cNvPr id="1149" name="Google Shape;1149;g1cfa3f94370_0_913"/>
          <p:cNvGrpSpPr/>
          <p:nvPr/>
        </p:nvGrpSpPr>
        <p:grpSpPr>
          <a:xfrm>
            <a:off x="6699341" y="2818351"/>
            <a:ext cx="1423372" cy="880945"/>
            <a:chOff x="9005986" y="2140422"/>
            <a:chExt cx="2447760" cy="2629688"/>
          </a:xfrm>
        </p:grpSpPr>
        <p:sp>
          <p:nvSpPr>
            <p:cNvPr id="1150" name="Google Shape;1150;g1cfa3f94370_0_913"/>
            <p:cNvSpPr/>
            <p:nvPr/>
          </p:nvSpPr>
          <p:spPr>
            <a:xfrm>
              <a:off x="9005986" y="2140422"/>
              <a:ext cx="2447760" cy="2629688"/>
            </a:xfrm>
            <a:custGeom>
              <a:avLst/>
              <a:gdLst/>
              <a:ahLst/>
              <a:cxnLst/>
              <a:rect l="l" t="t" r="r" b="b"/>
              <a:pathLst>
                <a:path w="2447760" h="2629688" extrusionOk="0">
                  <a:moveTo>
                    <a:pt x="2452196" y="1244278"/>
                  </a:moveTo>
                  <a:cubicBezTo>
                    <a:pt x="2452747" y="1192456"/>
                    <a:pt x="2438413" y="1163789"/>
                    <a:pt x="2388246" y="1146698"/>
                  </a:cubicBezTo>
                  <a:cubicBezTo>
                    <a:pt x="2272473" y="1107556"/>
                    <a:pt x="2265857" y="1100389"/>
                    <a:pt x="2155598" y="1050221"/>
                  </a:cubicBezTo>
                  <a:cubicBezTo>
                    <a:pt x="2005094" y="878768"/>
                    <a:pt x="1195789" y="0"/>
                    <a:pt x="1195789" y="0"/>
                  </a:cubicBezTo>
                  <a:cubicBezTo>
                    <a:pt x="1196892" y="16539"/>
                    <a:pt x="407985" y="768508"/>
                    <a:pt x="353407" y="793868"/>
                  </a:cubicBezTo>
                  <a:cubicBezTo>
                    <a:pt x="264097" y="835215"/>
                    <a:pt x="180851" y="875460"/>
                    <a:pt x="86028" y="903576"/>
                  </a:cubicBezTo>
                  <a:cubicBezTo>
                    <a:pt x="26488" y="920666"/>
                    <a:pt x="2231" y="952090"/>
                    <a:pt x="2231" y="1014938"/>
                  </a:cubicBezTo>
                  <a:cubicBezTo>
                    <a:pt x="3885" y="1384308"/>
                    <a:pt x="3885" y="1753125"/>
                    <a:pt x="25" y="2121943"/>
                  </a:cubicBezTo>
                  <a:cubicBezTo>
                    <a:pt x="-1077" y="2200779"/>
                    <a:pt x="33655" y="2232754"/>
                    <a:pt x="102567" y="2255909"/>
                  </a:cubicBezTo>
                  <a:cubicBezTo>
                    <a:pt x="454294" y="2372784"/>
                    <a:pt x="720020" y="2506198"/>
                    <a:pt x="1085530" y="2623624"/>
                  </a:cubicBezTo>
                  <a:cubicBezTo>
                    <a:pt x="1108684" y="2630791"/>
                    <a:pt x="1140108" y="2632996"/>
                    <a:pt x="1164917" y="2626932"/>
                  </a:cubicBezTo>
                  <a:cubicBezTo>
                    <a:pt x="1293920" y="2594405"/>
                    <a:pt x="1421821" y="2558019"/>
                    <a:pt x="1550274" y="2523839"/>
                  </a:cubicBezTo>
                  <a:cubicBezTo>
                    <a:pt x="1836948" y="2447209"/>
                    <a:pt x="2112046" y="2370027"/>
                    <a:pt x="2399823" y="2296705"/>
                  </a:cubicBezTo>
                  <a:cubicBezTo>
                    <a:pt x="2453299" y="2282922"/>
                    <a:pt x="2451645" y="2251498"/>
                    <a:pt x="2451645" y="2211254"/>
                  </a:cubicBezTo>
                  <a:cubicBezTo>
                    <a:pt x="2451093" y="1888745"/>
                    <a:pt x="2449991" y="1566787"/>
                    <a:pt x="2452196" y="1244278"/>
                  </a:cubicBezTo>
                  <a:close/>
                  <a:moveTo>
                    <a:pt x="947706" y="587132"/>
                  </a:moveTo>
                  <a:cubicBezTo>
                    <a:pt x="793894" y="637300"/>
                    <a:pt x="631261" y="713930"/>
                    <a:pt x="469179" y="753623"/>
                  </a:cubicBezTo>
                  <a:cubicBezTo>
                    <a:pt x="706789" y="528694"/>
                    <a:pt x="960385" y="308175"/>
                    <a:pt x="1204610" y="77182"/>
                  </a:cubicBezTo>
                  <a:cubicBezTo>
                    <a:pt x="1501759" y="395280"/>
                    <a:pt x="2065185" y="1003912"/>
                    <a:pt x="2062429" y="1007771"/>
                  </a:cubicBezTo>
                  <a:cubicBezTo>
                    <a:pt x="1878847" y="930039"/>
                    <a:pt x="1705739" y="852857"/>
                    <a:pt x="1522157" y="775124"/>
                  </a:cubicBezTo>
                  <a:cubicBezTo>
                    <a:pt x="1369999" y="710622"/>
                    <a:pt x="1219495" y="642261"/>
                    <a:pt x="1065683" y="582721"/>
                  </a:cubicBezTo>
                  <a:cubicBezTo>
                    <a:pt x="1031503" y="568939"/>
                    <a:pt x="984091" y="575554"/>
                    <a:pt x="947706" y="587132"/>
                  </a:cubicBezTo>
                  <a:close/>
                </a:path>
              </a:pathLst>
            </a:custGeom>
            <a:solidFill>
              <a:srgbClr val="F15A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1" name="Google Shape;1151;g1cfa3f94370_0_913"/>
            <p:cNvSpPr/>
            <p:nvPr/>
          </p:nvSpPr>
          <p:spPr>
            <a:xfrm>
              <a:off x="10144991" y="2894044"/>
              <a:ext cx="1228843" cy="1720048"/>
            </a:xfrm>
            <a:custGeom>
              <a:avLst/>
              <a:gdLst/>
              <a:ahLst/>
              <a:cxnLst/>
              <a:rect l="l" t="t" r="r" b="b"/>
              <a:pathLst>
                <a:path w="1228843" h="1720048" extrusionOk="0">
                  <a:moveTo>
                    <a:pt x="1154417" y="421743"/>
                  </a:moveTo>
                  <a:lnTo>
                    <a:pt x="1228843" y="448757"/>
                  </a:lnTo>
                  <a:lnTo>
                    <a:pt x="1228843" y="1446054"/>
                  </a:lnTo>
                  <a:lnTo>
                    <a:pt x="1154417" y="1462593"/>
                  </a:lnTo>
                  <a:close/>
                  <a:moveTo>
                    <a:pt x="1016592" y="371023"/>
                  </a:moveTo>
                  <a:lnTo>
                    <a:pt x="1095980" y="400242"/>
                  </a:lnTo>
                  <a:lnTo>
                    <a:pt x="1095980" y="1475823"/>
                  </a:lnTo>
                  <a:lnTo>
                    <a:pt x="1016592" y="1493464"/>
                  </a:lnTo>
                  <a:close/>
                  <a:moveTo>
                    <a:pt x="878768" y="320855"/>
                  </a:moveTo>
                  <a:lnTo>
                    <a:pt x="958156" y="350074"/>
                  </a:lnTo>
                  <a:lnTo>
                    <a:pt x="958156" y="1506696"/>
                  </a:lnTo>
                  <a:lnTo>
                    <a:pt x="878768" y="1524337"/>
                  </a:lnTo>
                  <a:close/>
                  <a:moveTo>
                    <a:pt x="740944" y="270687"/>
                  </a:moveTo>
                  <a:lnTo>
                    <a:pt x="820332" y="299354"/>
                  </a:lnTo>
                  <a:lnTo>
                    <a:pt x="820332" y="1537569"/>
                  </a:lnTo>
                  <a:lnTo>
                    <a:pt x="740944" y="1555211"/>
                  </a:lnTo>
                  <a:close/>
                  <a:moveTo>
                    <a:pt x="603119" y="219968"/>
                  </a:moveTo>
                  <a:lnTo>
                    <a:pt x="682507" y="249187"/>
                  </a:lnTo>
                  <a:lnTo>
                    <a:pt x="682507" y="1567890"/>
                  </a:lnTo>
                  <a:lnTo>
                    <a:pt x="603119" y="1585531"/>
                  </a:lnTo>
                  <a:close/>
                  <a:moveTo>
                    <a:pt x="465295" y="169800"/>
                  </a:moveTo>
                  <a:lnTo>
                    <a:pt x="544131" y="199019"/>
                  </a:lnTo>
                  <a:lnTo>
                    <a:pt x="544131" y="1598764"/>
                  </a:lnTo>
                  <a:lnTo>
                    <a:pt x="465295" y="1616405"/>
                  </a:lnTo>
                  <a:close/>
                  <a:moveTo>
                    <a:pt x="327471" y="119632"/>
                  </a:moveTo>
                  <a:lnTo>
                    <a:pt x="406307" y="148300"/>
                  </a:lnTo>
                  <a:lnTo>
                    <a:pt x="406307" y="1629635"/>
                  </a:lnTo>
                  <a:lnTo>
                    <a:pt x="327471" y="1647277"/>
                  </a:lnTo>
                  <a:close/>
                  <a:moveTo>
                    <a:pt x="189095" y="69464"/>
                  </a:moveTo>
                  <a:lnTo>
                    <a:pt x="268483" y="98131"/>
                  </a:lnTo>
                  <a:lnTo>
                    <a:pt x="268483" y="1660508"/>
                  </a:lnTo>
                  <a:lnTo>
                    <a:pt x="189095" y="1678150"/>
                  </a:lnTo>
                  <a:close/>
                  <a:moveTo>
                    <a:pt x="0" y="0"/>
                  </a:moveTo>
                  <a:lnTo>
                    <a:pt x="130657" y="47963"/>
                  </a:lnTo>
                  <a:lnTo>
                    <a:pt x="130657" y="1690829"/>
                  </a:lnTo>
                  <a:lnTo>
                    <a:pt x="0" y="172004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g1cfa3f94370_0_873"/>
          <p:cNvSpPr txBox="1">
            <a:spLocks noGrp="1"/>
          </p:cNvSpPr>
          <p:nvPr>
            <p:ph type="body" idx="1"/>
          </p:nvPr>
        </p:nvSpPr>
        <p:spPr>
          <a:xfrm>
            <a:off x="312230" y="319513"/>
            <a:ext cx="5449474" cy="724200"/>
          </a:xfrm>
          <a:prstGeom prst="rect">
            <a:avLst/>
          </a:prstGeom>
          <a:solidFill>
            <a:srgbClr val="D4E584"/>
          </a:solid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4400">
                <a:latin typeface="Arial"/>
                <a:ea typeface="Arial"/>
                <a:cs typeface="Arial"/>
                <a:sym typeface="Arial"/>
              </a:rPr>
              <a:t>QINGDAO PORT</a:t>
            </a:r>
            <a:endParaRPr/>
          </a:p>
        </p:txBody>
      </p:sp>
      <p:sp>
        <p:nvSpPr>
          <p:cNvPr id="1157" name="Google Shape;1157;g1cfa3f94370_0_873"/>
          <p:cNvSpPr/>
          <p:nvPr/>
        </p:nvSpPr>
        <p:spPr>
          <a:xfrm>
            <a:off x="5018798" y="2821704"/>
            <a:ext cx="2160000" cy="2160000"/>
          </a:xfrm>
          <a:prstGeom prst="blockArc">
            <a:avLst>
              <a:gd name="adj1" fmla="val 10800000"/>
              <a:gd name="adj2" fmla="val 18530"/>
              <a:gd name="adj3" fmla="val 14279"/>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158" name="Google Shape;1158;g1cfa3f94370_0_873"/>
          <p:cNvSpPr/>
          <p:nvPr/>
        </p:nvSpPr>
        <p:spPr>
          <a:xfrm>
            <a:off x="4298798" y="2101704"/>
            <a:ext cx="3600000" cy="3600000"/>
          </a:xfrm>
          <a:prstGeom prst="blockArc">
            <a:avLst>
              <a:gd name="adj1" fmla="val 14041284"/>
              <a:gd name="adj2" fmla="val 8836579"/>
              <a:gd name="adj3" fmla="val 8302"/>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159" name="Google Shape;1159;g1cfa3f94370_0_873"/>
          <p:cNvSpPr/>
          <p:nvPr/>
        </p:nvSpPr>
        <p:spPr>
          <a:xfrm>
            <a:off x="4658798" y="2461704"/>
            <a:ext cx="2880000" cy="2880000"/>
          </a:xfrm>
          <a:prstGeom prst="blockArc">
            <a:avLst>
              <a:gd name="adj1" fmla="val 13129852"/>
              <a:gd name="adj2" fmla="val 5419760"/>
              <a:gd name="adj3" fmla="val 10687"/>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160" name="Google Shape;1160;g1cfa3f94370_0_873"/>
          <p:cNvSpPr/>
          <p:nvPr/>
        </p:nvSpPr>
        <p:spPr>
          <a:xfrm>
            <a:off x="5378798" y="3181704"/>
            <a:ext cx="1440000" cy="1440000"/>
          </a:xfrm>
          <a:prstGeom prst="blockArc">
            <a:avLst>
              <a:gd name="adj1" fmla="val 4048046"/>
              <a:gd name="adj2" fmla="val 13393565"/>
              <a:gd name="adj3" fmla="val 2151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cxnSp>
        <p:nvCxnSpPr>
          <p:cNvPr id="1161" name="Google Shape;1161;g1cfa3f94370_0_873"/>
          <p:cNvCxnSpPr/>
          <p:nvPr/>
        </p:nvCxnSpPr>
        <p:spPr>
          <a:xfrm>
            <a:off x="927427" y="3055653"/>
            <a:ext cx="3117600" cy="0"/>
          </a:xfrm>
          <a:prstGeom prst="straightConnector1">
            <a:avLst/>
          </a:prstGeom>
          <a:noFill/>
          <a:ln w="9525" cap="flat" cmpd="sng">
            <a:solidFill>
              <a:schemeClr val="accent4"/>
            </a:solidFill>
            <a:prstDash val="solid"/>
            <a:miter lim="800000"/>
            <a:headEnd type="oval" w="med" len="med"/>
            <a:tailEnd type="none" w="sm" len="sm"/>
          </a:ln>
        </p:spPr>
      </p:cxnSp>
      <p:cxnSp>
        <p:nvCxnSpPr>
          <p:cNvPr id="1162" name="Google Shape;1162;g1cfa3f94370_0_873"/>
          <p:cNvCxnSpPr>
            <a:endCxn id="1158" idx="1"/>
          </p:cNvCxnSpPr>
          <p:nvPr/>
        </p:nvCxnSpPr>
        <p:spPr>
          <a:xfrm>
            <a:off x="4050499" y="3075279"/>
            <a:ext cx="659700" cy="1718700"/>
          </a:xfrm>
          <a:prstGeom prst="straightConnector1">
            <a:avLst/>
          </a:prstGeom>
          <a:noFill/>
          <a:ln w="12700" cap="flat" cmpd="sng">
            <a:solidFill>
              <a:schemeClr val="accent4"/>
            </a:solidFill>
            <a:prstDash val="solid"/>
            <a:miter lim="800000"/>
            <a:headEnd type="none" w="sm" len="sm"/>
            <a:tailEnd type="none" w="sm" len="sm"/>
          </a:ln>
        </p:spPr>
      </p:cxnSp>
      <p:cxnSp>
        <p:nvCxnSpPr>
          <p:cNvPr id="1163" name="Google Shape;1163;g1cfa3f94370_0_873"/>
          <p:cNvCxnSpPr/>
          <p:nvPr/>
        </p:nvCxnSpPr>
        <p:spPr>
          <a:xfrm>
            <a:off x="8033645" y="1263552"/>
            <a:ext cx="3263100" cy="0"/>
          </a:xfrm>
          <a:prstGeom prst="straightConnector1">
            <a:avLst/>
          </a:prstGeom>
          <a:noFill/>
          <a:ln w="9525" cap="flat" cmpd="sng">
            <a:solidFill>
              <a:schemeClr val="accent2"/>
            </a:solidFill>
            <a:prstDash val="solid"/>
            <a:miter lim="800000"/>
            <a:headEnd type="none" w="sm" len="sm"/>
            <a:tailEnd type="oval" w="med" len="med"/>
          </a:ln>
        </p:spPr>
      </p:cxnSp>
      <p:cxnSp>
        <p:nvCxnSpPr>
          <p:cNvPr id="1164" name="Google Shape;1164;g1cfa3f94370_0_873"/>
          <p:cNvCxnSpPr/>
          <p:nvPr/>
        </p:nvCxnSpPr>
        <p:spPr>
          <a:xfrm rot="10800000">
            <a:off x="927399" y="1831477"/>
            <a:ext cx="3371400" cy="0"/>
          </a:xfrm>
          <a:prstGeom prst="straightConnector1">
            <a:avLst/>
          </a:prstGeom>
          <a:noFill/>
          <a:ln w="9525" cap="flat" cmpd="sng">
            <a:solidFill>
              <a:schemeClr val="accent3"/>
            </a:solidFill>
            <a:prstDash val="solid"/>
            <a:miter lim="800000"/>
            <a:headEnd type="none" w="sm" len="sm"/>
            <a:tailEnd type="oval" w="med" len="med"/>
          </a:ln>
        </p:spPr>
      </p:cxnSp>
      <p:cxnSp>
        <p:nvCxnSpPr>
          <p:cNvPr id="1165" name="Google Shape;1165;g1cfa3f94370_0_873"/>
          <p:cNvCxnSpPr/>
          <p:nvPr/>
        </p:nvCxnSpPr>
        <p:spPr>
          <a:xfrm>
            <a:off x="8180963" y="4255803"/>
            <a:ext cx="3107400" cy="0"/>
          </a:xfrm>
          <a:prstGeom prst="straightConnector1">
            <a:avLst/>
          </a:prstGeom>
          <a:noFill/>
          <a:ln w="9525" cap="flat" cmpd="sng">
            <a:solidFill>
              <a:schemeClr val="accent1"/>
            </a:solidFill>
            <a:prstDash val="solid"/>
            <a:miter lim="800000"/>
            <a:headEnd type="none" w="sm" len="sm"/>
            <a:tailEnd type="oval" w="med" len="med"/>
          </a:ln>
        </p:spPr>
      </p:cxnSp>
      <p:cxnSp>
        <p:nvCxnSpPr>
          <p:cNvPr id="1166" name="Google Shape;1166;g1cfa3f94370_0_873"/>
          <p:cNvCxnSpPr>
            <a:endCxn id="1159" idx="0"/>
          </p:cNvCxnSpPr>
          <p:nvPr/>
        </p:nvCxnSpPr>
        <p:spPr>
          <a:xfrm>
            <a:off x="4298920" y="1831384"/>
            <a:ext cx="798000" cy="1263900"/>
          </a:xfrm>
          <a:prstGeom prst="straightConnector1">
            <a:avLst/>
          </a:prstGeom>
          <a:noFill/>
          <a:ln w="9525" cap="flat" cmpd="sng">
            <a:solidFill>
              <a:schemeClr val="accent3"/>
            </a:solidFill>
            <a:prstDash val="solid"/>
            <a:miter lim="800000"/>
            <a:headEnd type="none" w="sm" len="sm"/>
            <a:tailEnd type="oval" w="med" len="med"/>
          </a:ln>
        </p:spPr>
      </p:cxnSp>
      <p:cxnSp>
        <p:nvCxnSpPr>
          <p:cNvPr id="1167" name="Google Shape;1167;g1cfa3f94370_0_873"/>
          <p:cNvCxnSpPr/>
          <p:nvPr/>
        </p:nvCxnSpPr>
        <p:spPr>
          <a:xfrm flipH="1">
            <a:off x="7021700" y="1264450"/>
            <a:ext cx="1068600" cy="2632800"/>
          </a:xfrm>
          <a:prstGeom prst="straightConnector1">
            <a:avLst/>
          </a:prstGeom>
          <a:noFill/>
          <a:ln w="9525" cap="flat" cmpd="sng">
            <a:solidFill>
              <a:schemeClr val="accent2"/>
            </a:solidFill>
            <a:prstDash val="solid"/>
            <a:miter lim="800000"/>
            <a:headEnd type="none" w="sm" len="sm"/>
            <a:tailEnd type="oval" w="med" len="med"/>
          </a:ln>
        </p:spPr>
      </p:cxnSp>
      <p:sp>
        <p:nvSpPr>
          <p:cNvPr id="1168" name="Google Shape;1168;g1cfa3f94370_0_873"/>
          <p:cNvSpPr txBox="1"/>
          <p:nvPr/>
        </p:nvSpPr>
        <p:spPr>
          <a:xfrm>
            <a:off x="8734750" y="1520800"/>
            <a:ext cx="2670300" cy="22775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T</a:t>
            </a:r>
            <a:r>
              <a:rPr lang="en-US" sz="1200" b="0" i="0" u="none" strike="noStrike" cap="none">
                <a:solidFill>
                  <a:schemeClr val="dk1"/>
                </a:solidFill>
                <a:latin typeface="Arial"/>
                <a:ea typeface="Arial"/>
                <a:cs typeface="Arial"/>
                <a:sym typeface="Arial"/>
              </a:rPr>
              <a:t>he transportation of edible oil from China to Africa </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120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the physical limitation of the territory; </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deep water of berths; port throughout; </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Infrastructure ; </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Financial component;</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Political stability  and other components.</a:t>
            </a:r>
            <a:r>
              <a:rPr lang="en-US" sz="1200" b="0" i="0" u="none" strike="noStrike" cap="none">
                <a:solidFill>
                  <a:srgbClr val="3F3F3F"/>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1169" name="Google Shape;1169;g1cfa3f94370_0_873"/>
          <p:cNvSpPr txBox="1"/>
          <p:nvPr/>
        </p:nvSpPr>
        <p:spPr>
          <a:xfrm>
            <a:off x="1779427" y="2017900"/>
            <a:ext cx="2519400" cy="8865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15000"/>
              </a:lnSpc>
              <a:spcBef>
                <a:spcPts val="0"/>
              </a:spcBef>
              <a:spcAft>
                <a:spcPts val="0"/>
              </a:spcAft>
              <a:buClr>
                <a:srgbClr val="000000"/>
              </a:buClr>
              <a:buSzPts val="1200"/>
              <a:buFont typeface="Arial"/>
              <a:buChar char="•"/>
            </a:pPr>
            <a:r>
              <a:rPr lang="en-US" sz="1200" b="0" i="0" u="none" strike="noStrike" cap="none">
                <a:solidFill>
                  <a:schemeClr val="dk1"/>
                </a:solidFill>
                <a:latin typeface="Arial"/>
                <a:ea typeface="Arial"/>
                <a:cs typeface="Arial"/>
                <a:sym typeface="Arial"/>
              </a:rPr>
              <a:t>Economically Profitability of Sea Shipment</a:t>
            </a:r>
            <a:endParaRPr sz="12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chemeClr val="dk1"/>
                </a:solidFill>
                <a:latin typeface="Arial"/>
                <a:ea typeface="Arial"/>
                <a:cs typeface="Arial"/>
                <a:sym typeface="Arial"/>
              </a:rPr>
              <a:t>Safety: containers ensure the complete safety of the cargo.</a:t>
            </a:r>
            <a:r>
              <a:rPr lang="en-US" sz="1200" b="0" i="0" u="none" strike="noStrike" cap="none">
                <a:solidFill>
                  <a:srgbClr val="3F3F3F"/>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cxnSp>
        <p:nvCxnSpPr>
          <p:cNvPr id="1170" name="Google Shape;1170;g1cfa3f94370_0_873"/>
          <p:cNvCxnSpPr>
            <a:stCxn id="1160" idx="0"/>
          </p:cNvCxnSpPr>
          <p:nvPr/>
        </p:nvCxnSpPr>
        <p:spPr>
          <a:xfrm rot="10800000" flipH="1">
            <a:off x="6315352" y="4255671"/>
            <a:ext cx="1865700" cy="168000"/>
          </a:xfrm>
          <a:prstGeom prst="straightConnector1">
            <a:avLst/>
          </a:prstGeom>
          <a:noFill/>
          <a:ln w="9525" cap="flat" cmpd="sng">
            <a:solidFill>
              <a:schemeClr val="accent1"/>
            </a:solidFill>
            <a:prstDash val="solid"/>
            <a:miter lim="800000"/>
            <a:headEnd type="none" w="sm" len="sm"/>
            <a:tailEnd type="none" w="sm" len="sm"/>
          </a:ln>
        </p:spPr>
      </p:cxnSp>
      <p:sp>
        <p:nvSpPr>
          <p:cNvPr id="1171" name="Google Shape;1171;g1cfa3f94370_0_873"/>
          <p:cNvSpPr txBox="1"/>
          <p:nvPr/>
        </p:nvSpPr>
        <p:spPr>
          <a:xfrm>
            <a:off x="7898800" y="4532800"/>
            <a:ext cx="2670300" cy="2157473"/>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1200"/>
              </a:spcBef>
              <a:spcAft>
                <a:spcPts val="0"/>
              </a:spcAft>
              <a:buClr>
                <a:srgbClr val="202124"/>
              </a:buClr>
              <a:buSzPts val="1200"/>
              <a:buFont typeface="Arial"/>
              <a:buChar char="●"/>
            </a:pPr>
            <a:r>
              <a:rPr lang="en-US" sz="1200" b="0" i="0" u="none" strike="noStrike" cap="none">
                <a:solidFill>
                  <a:srgbClr val="202124"/>
                </a:solidFill>
                <a:highlight>
                  <a:schemeClr val="lt1"/>
                </a:highlight>
                <a:latin typeface="Arial"/>
                <a:ea typeface="Arial"/>
                <a:cs typeface="Arial"/>
                <a:sym typeface="Arial"/>
              </a:rPr>
              <a:t>Part of China's land transportation system </a:t>
            </a:r>
            <a:endParaRPr sz="1200" b="0" i="0" u="none" strike="noStrike" cap="none">
              <a:solidFill>
                <a:srgbClr val="202124"/>
              </a:solidFill>
              <a:highlight>
                <a:schemeClr val="lt1"/>
              </a:highlight>
              <a:latin typeface="Arial"/>
              <a:ea typeface="Arial"/>
              <a:cs typeface="Arial"/>
              <a:sym typeface="Arial"/>
            </a:endParaRPr>
          </a:p>
          <a:p>
            <a:pPr marL="457200" marR="0" lvl="0" indent="-304800" algn="l" rtl="0">
              <a:lnSpc>
                <a:spcPct val="115000"/>
              </a:lnSpc>
              <a:spcBef>
                <a:spcPts val="0"/>
              </a:spcBef>
              <a:spcAft>
                <a:spcPts val="0"/>
              </a:spcAft>
              <a:buClr>
                <a:srgbClr val="202124"/>
              </a:buClr>
              <a:buSzPts val="1200"/>
              <a:buFont typeface="Arial"/>
              <a:buChar char="●"/>
            </a:pPr>
            <a:r>
              <a:rPr lang="en-US" sz="1200" b="0" i="0" u="none" strike="noStrike" cap="none">
                <a:solidFill>
                  <a:srgbClr val="202124"/>
                </a:solidFill>
                <a:highlight>
                  <a:schemeClr val="lt1"/>
                </a:highlight>
                <a:latin typeface="Arial"/>
                <a:ea typeface="Arial"/>
                <a:cs typeface="Arial"/>
                <a:sym typeface="Arial"/>
              </a:rPr>
              <a:t>Connected to the hinterland by rail and two expressways</a:t>
            </a:r>
            <a:endParaRPr sz="1200" b="0" i="0" u="none" strike="noStrike" cap="none">
              <a:solidFill>
                <a:srgbClr val="202124"/>
              </a:solidFill>
              <a:highlight>
                <a:schemeClr val="lt1"/>
              </a:highlight>
              <a:latin typeface="Arial"/>
              <a:ea typeface="Arial"/>
              <a:cs typeface="Arial"/>
              <a:sym typeface="Arial"/>
            </a:endParaRPr>
          </a:p>
          <a:p>
            <a:pPr marL="457200" marR="0" lvl="0" indent="-304800" algn="l" rtl="0">
              <a:lnSpc>
                <a:spcPct val="115000"/>
              </a:lnSpc>
              <a:spcBef>
                <a:spcPts val="0"/>
              </a:spcBef>
              <a:spcAft>
                <a:spcPts val="0"/>
              </a:spcAft>
              <a:buClr>
                <a:srgbClr val="202124"/>
              </a:buClr>
              <a:buSzPts val="1200"/>
              <a:buFont typeface="Arial"/>
              <a:buChar char="●"/>
            </a:pPr>
            <a:r>
              <a:rPr lang="en-US" sz="1200" b="0" i="0" u="none" strike="noStrike" cap="none">
                <a:solidFill>
                  <a:srgbClr val="202124"/>
                </a:solidFill>
                <a:highlight>
                  <a:schemeClr val="lt1"/>
                </a:highlight>
                <a:latin typeface="Arial"/>
                <a:ea typeface="Arial"/>
                <a:cs typeface="Arial"/>
                <a:sym typeface="Arial"/>
              </a:rPr>
              <a:t>Provides specialized container storage services </a:t>
            </a:r>
            <a:endParaRPr sz="1200" b="0" i="0" u="none" strike="noStrike" cap="none">
              <a:solidFill>
                <a:srgbClr val="202124"/>
              </a:solidFill>
              <a:highlight>
                <a:schemeClr val="lt1"/>
              </a:highlight>
              <a:latin typeface="Arial"/>
              <a:ea typeface="Arial"/>
              <a:cs typeface="Arial"/>
              <a:sym typeface="Arial"/>
            </a:endParaRPr>
          </a:p>
          <a:p>
            <a:pPr marL="914400" marR="0" lvl="1" indent="-304800" algn="l" rtl="0">
              <a:lnSpc>
                <a:spcPct val="115000"/>
              </a:lnSpc>
              <a:spcBef>
                <a:spcPts val="0"/>
              </a:spcBef>
              <a:spcAft>
                <a:spcPts val="0"/>
              </a:spcAft>
              <a:buClr>
                <a:srgbClr val="202124"/>
              </a:buClr>
              <a:buSzPts val="1200"/>
              <a:buFont typeface="Arial"/>
              <a:buChar char="○"/>
            </a:pPr>
            <a:r>
              <a:rPr lang="en-US" sz="1200" b="0" i="0" u="none" strike="noStrike" cap="none">
                <a:solidFill>
                  <a:srgbClr val="202124"/>
                </a:solidFill>
                <a:highlight>
                  <a:schemeClr val="lt1"/>
                </a:highlight>
                <a:latin typeface="Arial"/>
                <a:ea typeface="Arial"/>
                <a:cs typeface="Arial"/>
                <a:sym typeface="Arial"/>
              </a:rPr>
              <a:t>for non-standard cargo </a:t>
            </a:r>
            <a:endParaRPr sz="1200" b="0" i="0" u="none" strike="noStrike" cap="none">
              <a:solidFill>
                <a:srgbClr val="202124"/>
              </a:solidFill>
              <a:highlight>
                <a:schemeClr val="lt1"/>
              </a:highlight>
              <a:latin typeface="Arial"/>
              <a:ea typeface="Arial"/>
              <a:cs typeface="Arial"/>
              <a:sym typeface="Arial"/>
            </a:endParaRPr>
          </a:p>
          <a:p>
            <a:pPr marL="914400" marR="0" lvl="1" indent="-304800" algn="l" rtl="0">
              <a:lnSpc>
                <a:spcPct val="115000"/>
              </a:lnSpc>
              <a:spcBef>
                <a:spcPts val="0"/>
              </a:spcBef>
              <a:spcAft>
                <a:spcPts val="0"/>
              </a:spcAft>
              <a:buClr>
                <a:srgbClr val="202124"/>
              </a:buClr>
              <a:buSzPts val="1200"/>
              <a:buFont typeface="Arial"/>
              <a:buChar char="○"/>
            </a:pPr>
            <a:r>
              <a:rPr lang="en-US" sz="1200" b="0" i="0" u="none" strike="noStrike" cap="none">
                <a:solidFill>
                  <a:srgbClr val="202124"/>
                </a:solidFill>
                <a:highlight>
                  <a:schemeClr val="lt1"/>
                </a:highlight>
                <a:latin typeface="Arial"/>
                <a:ea typeface="Arial"/>
                <a:cs typeface="Arial"/>
                <a:sym typeface="Arial"/>
              </a:rPr>
              <a:t>refrigerated goods </a:t>
            </a:r>
            <a:endParaRPr sz="1200" b="0" i="0" u="none" strike="noStrike" cap="none">
              <a:solidFill>
                <a:srgbClr val="202124"/>
              </a:solidFill>
              <a:highlight>
                <a:schemeClr val="lt1"/>
              </a:highlight>
              <a:latin typeface="Arial"/>
              <a:ea typeface="Arial"/>
              <a:cs typeface="Arial"/>
              <a:sym typeface="Arial"/>
            </a:endParaRPr>
          </a:p>
          <a:p>
            <a:pPr marL="914400" marR="0" lvl="1" indent="-304800" algn="l" rtl="0">
              <a:lnSpc>
                <a:spcPct val="115000"/>
              </a:lnSpc>
              <a:spcBef>
                <a:spcPts val="0"/>
              </a:spcBef>
              <a:spcAft>
                <a:spcPts val="0"/>
              </a:spcAft>
              <a:buClr>
                <a:srgbClr val="202124"/>
              </a:buClr>
              <a:buSzPts val="1200"/>
              <a:buFont typeface="Arial"/>
              <a:buChar char="○"/>
            </a:pPr>
            <a:r>
              <a:rPr lang="en-US" sz="1200" b="0" i="0" u="none" strike="noStrike" cap="none">
                <a:solidFill>
                  <a:srgbClr val="202124"/>
                </a:solidFill>
                <a:highlight>
                  <a:schemeClr val="lt1"/>
                </a:highlight>
                <a:latin typeface="Arial"/>
                <a:ea typeface="Arial"/>
                <a:cs typeface="Arial"/>
                <a:sym typeface="Arial"/>
              </a:rPr>
              <a:t>dangerous good</a:t>
            </a:r>
            <a:r>
              <a:rPr lang="en-US" sz="1200" b="0" i="0" u="none" strike="noStrike" cap="none">
                <a:solidFill>
                  <a:srgbClr val="595959"/>
                </a:solidFill>
                <a:latin typeface="Arial"/>
                <a:ea typeface="Arial"/>
                <a:cs typeface="Arial"/>
                <a:sym typeface="Arial"/>
              </a:rPr>
              <a:t> </a:t>
            </a:r>
            <a:r>
              <a:rPr lang="en-US" sz="1200" b="0" i="0" u="none" strike="noStrike" cap="none">
                <a:solidFill>
                  <a:srgbClr val="3F3F3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72" name="Google Shape;1172;g1cfa3f94370_0_873"/>
          <p:cNvSpPr txBox="1"/>
          <p:nvPr/>
        </p:nvSpPr>
        <p:spPr>
          <a:xfrm>
            <a:off x="899013" y="3124250"/>
            <a:ext cx="3117600" cy="271301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15000"/>
              </a:lnSpc>
              <a:spcBef>
                <a:spcPts val="1200"/>
              </a:spcBef>
              <a:spcAft>
                <a:spcPts val="0"/>
              </a:spcAft>
              <a:buClr>
                <a:srgbClr val="202124"/>
              </a:buClr>
              <a:buSzPts val="1200"/>
              <a:buFont typeface="Arial"/>
              <a:buChar char="●"/>
            </a:pPr>
            <a:r>
              <a:rPr lang="en-US" sz="1200" b="0" i="0" u="none" strike="noStrike" cap="none">
                <a:solidFill>
                  <a:srgbClr val="202124"/>
                </a:solidFill>
                <a:highlight>
                  <a:schemeClr val="lt1"/>
                </a:highlight>
                <a:latin typeface="Arial"/>
                <a:ea typeface="Arial"/>
                <a:cs typeface="Arial"/>
                <a:sym typeface="Arial"/>
              </a:rPr>
              <a:t>The 21st century maritime Silk Road that runs from the Chinese coast to Singapore, southern tip of India to Mombasa</a:t>
            </a:r>
            <a:endParaRPr sz="1200" b="0" i="0" u="none" strike="noStrike" cap="none">
              <a:solidFill>
                <a:srgbClr val="202124"/>
              </a:solidFill>
              <a:highlight>
                <a:schemeClr val="lt1"/>
              </a:highlight>
              <a:latin typeface="Arial"/>
              <a:ea typeface="Arial"/>
              <a:cs typeface="Arial"/>
              <a:sym typeface="Arial"/>
            </a:endParaRPr>
          </a:p>
          <a:p>
            <a:pPr marL="457200" marR="0" lvl="0" indent="-304800" algn="l" rtl="0">
              <a:lnSpc>
                <a:spcPct val="115000"/>
              </a:lnSpc>
              <a:spcBef>
                <a:spcPts val="1200"/>
              </a:spcBef>
              <a:spcAft>
                <a:spcPts val="0"/>
              </a:spcAft>
              <a:buClr>
                <a:srgbClr val="202124"/>
              </a:buClr>
              <a:buSzPts val="1200"/>
              <a:buFont typeface="Arial"/>
              <a:buChar char="●"/>
            </a:pPr>
            <a:r>
              <a:rPr lang="en-US" sz="1200" b="0" i="0" u="none" strike="noStrike" cap="none">
                <a:solidFill>
                  <a:srgbClr val="202124"/>
                </a:solidFill>
                <a:highlight>
                  <a:schemeClr val="lt1"/>
                </a:highlight>
                <a:latin typeface="Arial"/>
                <a:ea typeface="Arial"/>
                <a:cs typeface="Arial"/>
                <a:sym typeface="Arial"/>
              </a:rPr>
              <a:t>Through the Red Sea and the Suez Canal to the Mediterranean Sea</a:t>
            </a:r>
            <a:endParaRPr/>
          </a:p>
          <a:p>
            <a:pPr marL="457200" marR="0" lvl="0" indent="-304800" algn="l" rtl="0">
              <a:lnSpc>
                <a:spcPct val="115000"/>
              </a:lnSpc>
              <a:spcBef>
                <a:spcPts val="1200"/>
              </a:spcBef>
              <a:spcAft>
                <a:spcPts val="0"/>
              </a:spcAft>
              <a:buClr>
                <a:srgbClr val="202124"/>
              </a:buClr>
              <a:buSzPts val="1200"/>
              <a:buFont typeface="Arial"/>
              <a:buChar char="●"/>
            </a:pPr>
            <a:r>
              <a:rPr lang="en-US" sz="1200" b="0" i="0" u="none" strike="noStrike" cap="none">
                <a:solidFill>
                  <a:srgbClr val="202124"/>
                </a:solidFill>
                <a:highlight>
                  <a:schemeClr val="lt1"/>
                </a:highlight>
                <a:latin typeface="Arial"/>
                <a:ea typeface="Arial"/>
                <a:cs typeface="Arial"/>
                <a:sym typeface="Arial"/>
              </a:rPr>
              <a:t>Enters the Upper Adriatic to the northern Italian crossroads of Trieste connections to Central Europe and the North Sea</a:t>
            </a:r>
            <a:r>
              <a:rPr lang="en-US" sz="1400" b="0" i="0" u="none" strike="noStrike" cap="none">
                <a:solidFill>
                  <a:srgbClr val="202124"/>
                </a:solidFill>
                <a:highlight>
                  <a:schemeClr val="lt1"/>
                </a:highlight>
                <a:latin typeface="Arial"/>
                <a:ea typeface="Arial"/>
                <a:cs typeface="Arial"/>
                <a:sym typeface="Arial"/>
              </a:rPr>
              <a:t>.</a:t>
            </a:r>
            <a:r>
              <a:rPr lang="en-US" sz="1200" b="0" i="0" u="none" strike="noStrike" cap="none">
                <a:solidFill>
                  <a:srgbClr val="595959"/>
                </a:solidFill>
                <a:latin typeface="Arial"/>
                <a:ea typeface="Arial"/>
                <a:cs typeface="Arial"/>
                <a:sym typeface="Arial"/>
              </a:rPr>
              <a:t>. </a:t>
            </a:r>
            <a:r>
              <a:rPr lang="en-US" sz="1200" b="0" i="0" u="none" strike="noStrike" cap="none">
                <a:solidFill>
                  <a:srgbClr val="3F3F3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73" name="Google Shape;1173;g1cfa3f94370_0_873"/>
          <p:cNvSpPr/>
          <p:nvPr/>
        </p:nvSpPr>
        <p:spPr>
          <a:xfrm rot="-5400000">
            <a:off x="4053834" y="5341492"/>
            <a:ext cx="653020" cy="653449"/>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174" name="Google Shape;1174;g1cfa3f94370_0_873"/>
          <p:cNvSpPr/>
          <p:nvPr/>
        </p:nvSpPr>
        <p:spPr>
          <a:xfrm>
            <a:off x="8090300" y="1463402"/>
            <a:ext cx="577934" cy="551423"/>
          </a:xfrm>
          <a:custGeom>
            <a:avLst/>
            <a:gdLst/>
            <a:ahLst/>
            <a:cxnLst/>
            <a:rect l="l" t="t" r="r" b="b"/>
            <a:pathLst>
              <a:path w="3210745" h="2940925" extrusionOk="0">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175" name="Google Shape;1175;g1cfa3f94370_0_873"/>
          <p:cNvSpPr/>
          <p:nvPr/>
        </p:nvSpPr>
        <p:spPr>
          <a:xfrm>
            <a:off x="10508825" y="4532800"/>
            <a:ext cx="440103" cy="548683"/>
          </a:xfrm>
          <a:custGeom>
            <a:avLst/>
            <a:gdLst/>
            <a:ahLst/>
            <a:cxnLst/>
            <a:rect l="l" t="t" r="r" b="b"/>
            <a:pathLst>
              <a:path w="2120980" h="2676504" extrusionOk="0">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176" name="Google Shape;1176;g1cfa3f94370_0_873"/>
          <p:cNvSpPr/>
          <p:nvPr/>
        </p:nvSpPr>
        <p:spPr>
          <a:xfrm>
            <a:off x="1149977" y="1940963"/>
            <a:ext cx="440701" cy="442702"/>
          </a:xfrm>
          <a:custGeom>
            <a:avLst/>
            <a:gdLst/>
            <a:ahLst/>
            <a:cxnLst/>
            <a:rect l="l" t="t" r="r" b="b"/>
            <a:pathLst>
              <a:path w="371900" h="373588" extrusionOk="0">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nvGrpSpPr>
          <p:cNvPr id="1177" name="Google Shape;1177;g1cfa3f94370_0_873"/>
          <p:cNvGrpSpPr/>
          <p:nvPr/>
        </p:nvGrpSpPr>
        <p:grpSpPr>
          <a:xfrm>
            <a:off x="5545500" y="3443551"/>
            <a:ext cx="1660393" cy="812126"/>
            <a:chOff x="342804" y="1541415"/>
            <a:chExt cx="9509699" cy="3098535"/>
          </a:xfrm>
        </p:grpSpPr>
        <p:sp>
          <p:nvSpPr>
            <p:cNvPr id="1178" name="Google Shape;1178;g1cfa3f94370_0_873"/>
            <p:cNvSpPr/>
            <p:nvPr/>
          </p:nvSpPr>
          <p:spPr>
            <a:xfrm>
              <a:off x="6567993" y="1819126"/>
              <a:ext cx="134160" cy="640985"/>
            </a:xfrm>
            <a:custGeom>
              <a:avLst/>
              <a:gdLst/>
              <a:ahLst/>
              <a:cxnLst/>
              <a:rect l="l" t="t" r="r" b="b"/>
              <a:pathLst>
                <a:path w="171450" h="819150" extrusionOk="0">
                  <a:moveTo>
                    <a:pt x="173355" y="763928"/>
                  </a:moveTo>
                  <a:cubicBezTo>
                    <a:pt x="167640" y="786788"/>
                    <a:pt x="187643" y="828698"/>
                    <a:pt x="136207" y="821078"/>
                  </a:cubicBezTo>
                  <a:cubicBezTo>
                    <a:pt x="98107" y="815363"/>
                    <a:pt x="122873" y="782026"/>
                    <a:pt x="113348" y="763928"/>
                  </a:cubicBezTo>
                  <a:cubicBezTo>
                    <a:pt x="113348" y="634388"/>
                    <a:pt x="113348" y="503896"/>
                    <a:pt x="115252" y="374356"/>
                  </a:cubicBezTo>
                  <a:cubicBezTo>
                    <a:pt x="115252" y="346733"/>
                    <a:pt x="104775" y="342923"/>
                    <a:pt x="81915" y="343876"/>
                  </a:cubicBezTo>
                  <a:cubicBezTo>
                    <a:pt x="60007" y="344828"/>
                    <a:pt x="37148" y="343876"/>
                    <a:pt x="15240" y="343876"/>
                  </a:cubicBezTo>
                  <a:cubicBezTo>
                    <a:pt x="5715" y="343876"/>
                    <a:pt x="0" y="339113"/>
                    <a:pt x="0" y="329588"/>
                  </a:cubicBezTo>
                  <a:cubicBezTo>
                    <a:pt x="0" y="318158"/>
                    <a:pt x="8573" y="318158"/>
                    <a:pt x="16193" y="318158"/>
                  </a:cubicBezTo>
                  <a:cubicBezTo>
                    <a:pt x="30480" y="318158"/>
                    <a:pt x="44768" y="316253"/>
                    <a:pt x="59055" y="318158"/>
                  </a:cubicBezTo>
                  <a:cubicBezTo>
                    <a:pt x="105727" y="326731"/>
                    <a:pt x="115252" y="307681"/>
                    <a:pt x="116205" y="261961"/>
                  </a:cubicBezTo>
                  <a:cubicBezTo>
                    <a:pt x="117157" y="214336"/>
                    <a:pt x="102870" y="199096"/>
                    <a:pt x="58102" y="206716"/>
                  </a:cubicBezTo>
                  <a:cubicBezTo>
                    <a:pt x="45720" y="208621"/>
                    <a:pt x="32385" y="206716"/>
                    <a:pt x="20002" y="206716"/>
                  </a:cubicBezTo>
                  <a:cubicBezTo>
                    <a:pt x="10477" y="206716"/>
                    <a:pt x="0" y="205763"/>
                    <a:pt x="952" y="192428"/>
                  </a:cubicBezTo>
                  <a:cubicBezTo>
                    <a:pt x="1905" y="181951"/>
                    <a:pt x="12382" y="183856"/>
                    <a:pt x="20002" y="182903"/>
                  </a:cubicBezTo>
                  <a:cubicBezTo>
                    <a:pt x="22860" y="182903"/>
                    <a:pt x="26670" y="182903"/>
                    <a:pt x="29527" y="182903"/>
                  </a:cubicBezTo>
                  <a:cubicBezTo>
                    <a:pt x="114300" y="179093"/>
                    <a:pt x="114300" y="179093"/>
                    <a:pt x="114300" y="95273"/>
                  </a:cubicBezTo>
                  <a:cubicBezTo>
                    <a:pt x="114300" y="79081"/>
                    <a:pt x="113348" y="63841"/>
                    <a:pt x="114300" y="47648"/>
                  </a:cubicBezTo>
                  <a:cubicBezTo>
                    <a:pt x="116205" y="27646"/>
                    <a:pt x="100013" y="-929"/>
                    <a:pt x="143827" y="23"/>
                  </a:cubicBezTo>
                  <a:cubicBezTo>
                    <a:pt x="188595" y="976"/>
                    <a:pt x="170498" y="32408"/>
                    <a:pt x="170498" y="50506"/>
                  </a:cubicBezTo>
                  <a:cubicBezTo>
                    <a:pt x="172402" y="288631"/>
                    <a:pt x="172402" y="525803"/>
                    <a:pt x="173355" y="7639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9" name="Google Shape;1179;g1cfa3f94370_0_873"/>
            <p:cNvSpPr/>
            <p:nvPr/>
          </p:nvSpPr>
          <p:spPr>
            <a:xfrm>
              <a:off x="8661003" y="1992732"/>
              <a:ext cx="44720" cy="715518"/>
            </a:xfrm>
            <a:custGeom>
              <a:avLst/>
              <a:gdLst/>
              <a:ahLst/>
              <a:cxnLst/>
              <a:rect l="l" t="t" r="r" b="b"/>
              <a:pathLst>
                <a:path w="57150" h="914400" extrusionOk="0">
                  <a:moveTo>
                    <a:pt x="60997" y="827752"/>
                  </a:moveTo>
                  <a:cubicBezTo>
                    <a:pt x="60043" y="847755"/>
                    <a:pt x="59091" y="868710"/>
                    <a:pt x="60043" y="888713"/>
                  </a:cubicBezTo>
                  <a:cubicBezTo>
                    <a:pt x="60997" y="909668"/>
                    <a:pt x="49566" y="915383"/>
                    <a:pt x="30516" y="915383"/>
                  </a:cubicBezTo>
                  <a:cubicBezTo>
                    <a:pt x="11466" y="915383"/>
                    <a:pt x="989" y="909668"/>
                    <a:pt x="1941" y="888713"/>
                  </a:cubicBezTo>
                  <a:cubicBezTo>
                    <a:pt x="1941" y="868710"/>
                    <a:pt x="989" y="848708"/>
                    <a:pt x="37" y="827752"/>
                  </a:cubicBezTo>
                  <a:cubicBezTo>
                    <a:pt x="37" y="564863"/>
                    <a:pt x="989" y="301020"/>
                    <a:pt x="989" y="38130"/>
                  </a:cubicBezTo>
                  <a:cubicBezTo>
                    <a:pt x="989" y="20985"/>
                    <a:pt x="-7584" y="-922"/>
                    <a:pt x="25754" y="30"/>
                  </a:cubicBezTo>
                  <a:cubicBezTo>
                    <a:pt x="52424" y="30"/>
                    <a:pt x="60043" y="6698"/>
                    <a:pt x="60043" y="34320"/>
                  </a:cubicBezTo>
                  <a:cubicBezTo>
                    <a:pt x="59091" y="175290"/>
                    <a:pt x="59091" y="316260"/>
                    <a:pt x="59091" y="458183"/>
                  </a:cubicBezTo>
                  <a:cubicBezTo>
                    <a:pt x="60043" y="580103"/>
                    <a:pt x="60043" y="703927"/>
                    <a:pt x="60997" y="8277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0" name="Google Shape;1180;g1cfa3f94370_0_873"/>
            <p:cNvSpPr/>
            <p:nvPr/>
          </p:nvSpPr>
          <p:spPr>
            <a:xfrm>
              <a:off x="8176703" y="2640219"/>
              <a:ext cx="931664" cy="1222343"/>
            </a:xfrm>
            <a:custGeom>
              <a:avLst/>
              <a:gdLst/>
              <a:ahLst/>
              <a:cxnLst/>
              <a:rect l="l" t="t" r="r" b="b"/>
              <a:pathLst>
                <a:path w="1190625" h="1562100" extrusionOk="0">
                  <a:moveTo>
                    <a:pt x="142875" y="1424047"/>
                  </a:moveTo>
                  <a:cubicBezTo>
                    <a:pt x="97155" y="1424999"/>
                    <a:pt x="43815" y="1404997"/>
                    <a:pt x="0" y="1392614"/>
                  </a:cubicBezTo>
                  <a:cubicBezTo>
                    <a:pt x="29527" y="1232594"/>
                    <a:pt x="58102" y="1072574"/>
                    <a:pt x="88582" y="913507"/>
                  </a:cubicBezTo>
                  <a:cubicBezTo>
                    <a:pt x="144780" y="620137"/>
                    <a:pt x="201930" y="327719"/>
                    <a:pt x="257175" y="34349"/>
                  </a:cubicBezTo>
                  <a:cubicBezTo>
                    <a:pt x="262890" y="4822"/>
                    <a:pt x="274319" y="59"/>
                    <a:pt x="300038" y="59"/>
                  </a:cubicBezTo>
                  <a:cubicBezTo>
                    <a:pt x="405765" y="1012"/>
                    <a:pt x="853440" y="1964"/>
                    <a:pt x="941069" y="59"/>
                  </a:cubicBezTo>
                  <a:cubicBezTo>
                    <a:pt x="969644" y="-893"/>
                    <a:pt x="979169" y="9584"/>
                    <a:pt x="982980" y="36254"/>
                  </a:cubicBezTo>
                  <a:cubicBezTo>
                    <a:pt x="1042035" y="472499"/>
                    <a:pt x="1102042" y="908744"/>
                    <a:pt x="1162050" y="1344037"/>
                  </a:cubicBezTo>
                  <a:cubicBezTo>
                    <a:pt x="1174432" y="1436429"/>
                    <a:pt x="1180148" y="1471672"/>
                    <a:pt x="1192530" y="1564064"/>
                  </a:cubicBezTo>
                  <a:cubicBezTo>
                    <a:pt x="1194435" y="1579304"/>
                    <a:pt x="1043940" y="1547872"/>
                    <a:pt x="1038225" y="1533584"/>
                  </a:cubicBezTo>
                  <a:cubicBezTo>
                    <a:pt x="1023938" y="1451669"/>
                    <a:pt x="1031557" y="1487864"/>
                    <a:pt x="1020127" y="1405949"/>
                  </a:cubicBezTo>
                  <a:cubicBezTo>
                    <a:pt x="982980" y="1139249"/>
                    <a:pt x="945832" y="871597"/>
                    <a:pt x="909638" y="603944"/>
                  </a:cubicBezTo>
                  <a:cubicBezTo>
                    <a:pt x="891540" y="471547"/>
                    <a:pt x="872490" y="340102"/>
                    <a:pt x="855344" y="207704"/>
                  </a:cubicBezTo>
                  <a:cubicBezTo>
                    <a:pt x="847725" y="150554"/>
                    <a:pt x="843915" y="147697"/>
                    <a:pt x="786765" y="147697"/>
                  </a:cubicBezTo>
                  <a:cubicBezTo>
                    <a:pt x="675323" y="147697"/>
                    <a:pt x="564832" y="147697"/>
                    <a:pt x="453390" y="147697"/>
                  </a:cubicBezTo>
                  <a:cubicBezTo>
                    <a:pt x="391477" y="147697"/>
                    <a:pt x="387667" y="150554"/>
                    <a:pt x="376238" y="212467"/>
                  </a:cubicBezTo>
                  <a:cubicBezTo>
                    <a:pt x="304800" y="587752"/>
                    <a:pt x="233363" y="963989"/>
                    <a:pt x="160019" y="1339274"/>
                  </a:cubicBezTo>
                  <a:cubicBezTo>
                    <a:pt x="154305" y="1364039"/>
                    <a:pt x="156210" y="1396424"/>
                    <a:pt x="142875" y="1424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1" name="Google Shape;1181;g1cfa3f94370_0_873"/>
            <p:cNvSpPr/>
            <p:nvPr/>
          </p:nvSpPr>
          <p:spPr>
            <a:xfrm>
              <a:off x="6178295" y="2415936"/>
              <a:ext cx="924211" cy="1192530"/>
            </a:xfrm>
            <a:custGeom>
              <a:avLst/>
              <a:gdLst/>
              <a:ahLst/>
              <a:cxnLst/>
              <a:rect l="l" t="t" r="r" b="b"/>
              <a:pathLst>
                <a:path w="1181100" h="1524000" extrusionOk="0">
                  <a:moveTo>
                    <a:pt x="984885" y="36254"/>
                  </a:moveTo>
                  <a:cubicBezTo>
                    <a:pt x="981075" y="9584"/>
                    <a:pt x="971550" y="-893"/>
                    <a:pt x="942975" y="59"/>
                  </a:cubicBezTo>
                  <a:cubicBezTo>
                    <a:pt x="852488" y="1964"/>
                    <a:pt x="409575" y="1012"/>
                    <a:pt x="307657" y="59"/>
                  </a:cubicBezTo>
                  <a:cubicBezTo>
                    <a:pt x="279082" y="59"/>
                    <a:pt x="264795" y="3869"/>
                    <a:pt x="258127" y="38159"/>
                  </a:cubicBezTo>
                  <a:cubicBezTo>
                    <a:pt x="190500" y="400109"/>
                    <a:pt x="120015" y="761107"/>
                    <a:pt x="51435" y="1122104"/>
                  </a:cubicBezTo>
                  <a:cubicBezTo>
                    <a:pt x="34290" y="1214497"/>
                    <a:pt x="17145" y="1305937"/>
                    <a:pt x="0" y="1398329"/>
                  </a:cubicBezTo>
                  <a:lnTo>
                    <a:pt x="148590" y="1398329"/>
                  </a:lnTo>
                  <a:cubicBezTo>
                    <a:pt x="153352" y="1382137"/>
                    <a:pt x="303847" y="588704"/>
                    <a:pt x="378143" y="208657"/>
                  </a:cubicBezTo>
                  <a:cubicBezTo>
                    <a:pt x="389572" y="151507"/>
                    <a:pt x="393382" y="148649"/>
                    <a:pt x="449580" y="148649"/>
                  </a:cubicBezTo>
                  <a:cubicBezTo>
                    <a:pt x="561022" y="148649"/>
                    <a:pt x="671513" y="148649"/>
                    <a:pt x="782955" y="148649"/>
                  </a:cubicBezTo>
                  <a:cubicBezTo>
                    <a:pt x="846772" y="148649"/>
                    <a:pt x="848677" y="150554"/>
                    <a:pt x="857250" y="213419"/>
                  </a:cubicBezTo>
                  <a:cubicBezTo>
                    <a:pt x="911543" y="605849"/>
                    <a:pt x="963930" y="999232"/>
                    <a:pt x="1019175" y="1391662"/>
                  </a:cubicBezTo>
                  <a:cubicBezTo>
                    <a:pt x="1025843" y="1438334"/>
                    <a:pt x="1023938" y="1486912"/>
                    <a:pt x="1049655" y="1529774"/>
                  </a:cubicBezTo>
                  <a:cubicBezTo>
                    <a:pt x="1087755" y="1528822"/>
                    <a:pt x="1177290" y="1511677"/>
                    <a:pt x="1185863" y="1512629"/>
                  </a:cubicBezTo>
                  <a:cubicBezTo>
                    <a:pt x="1173480" y="1424999"/>
                    <a:pt x="1039177" y="440114"/>
                    <a:pt x="984885" y="36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2" name="Google Shape;1182;g1cfa3f94370_0_873"/>
            <p:cNvSpPr/>
            <p:nvPr/>
          </p:nvSpPr>
          <p:spPr>
            <a:xfrm>
              <a:off x="8279530" y="2728903"/>
              <a:ext cx="708065" cy="1073277"/>
            </a:xfrm>
            <a:custGeom>
              <a:avLst/>
              <a:gdLst/>
              <a:ahLst/>
              <a:cxnLst/>
              <a:rect l="l" t="t" r="r" b="b"/>
              <a:pathLst>
                <a:path w="904875" h="1371600" extrusionOk="0">
                  <a:moveTo>
                    <a:pt x="0" y="1277342"/>
                  </a:moveTo>
                  <a:cubicBezTo>
                    <a:pt x="37148" y="1081127"/>
                    <a:pt x="192406" y="270549"/>
                    <a:pt x="230506" y="60047"/>
                  </a:cubicBezTo>
                  <a:cubicBezTo>
                    <a:pt x="238125" y="15279"/>
                    <a:pt x="253366" y="-913"/>
                    <a:pt x="300991" y="39"/>
                  </a:cubicBezTo>
                  <a:cubicBezTo>
                    <a:pt x="431483" y="3849"/>
                    <a:pt x="561023" y="1944"/>
                    <a:pt x="691516" y="992"/>
                  </a:cubicBezTo>
                  <a:cubicBezTo>
                    <a:pt x="717233" y="992"/>
                    <a:pt x="726758" y="6707"/>
                    <a:pt x="729616" y="33377"/>
                  </a:cubicBezTo>
                  <a:cubicBezTo>
                    <a:pt x="752475" y="207684"/>
                    <a:pt x="876300" y="1088747"/>
                    <a:pt x="911543" y="1356400"/>
                  </a:cubicBezTo>
                  <a:cubicBezTo>
                    <a:pt x="918210" y="1409739"/>
                    <a:pt x="600075" y="1338302"/>
                    <a:pt x="560070" y="1334492"/>
                  </a:cubicBezTo>
                  <a:cubicBezTo>
                    <a:pt x="373381" y="1317347"/>
                    <a:pt x="186691" y="1296392"/>
                    <a:pt x="0" y="12773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3" name="Google Shape;1183;g1cfa3f94370_0_873"/>
            <p:cNvSpPr/>
            <p:nvPr/>
          </p:nvSpPr>
          <p:spPr>
            <a:xfrm>
              <a:off x="6277395" y="2505281"/>
              <a:ext cx="715518" cy="1073277"/>
            </a:xfrm>
            <a:custGeom>
              <a:avLst/>
              <a:gdLst/>
              <a:ahLst/>
              <a:cxnLst/>
              <a:rect l="l" t="t" r="r" b="b"/>
              <a:pathLst>
                <a:path w="914400" h="1371600" extrusionOk="0">
                  <a:moveTo>
                    <a:pt x="0" y="1304122"/>
                  </a:moveTo>
                  <a:cubicBezTo>
                    <a:pt x="39052" y="1099335"/>
                    <a:pt x="199073" y="264945"/>
                    <a:pt x="238125" y="52537"/>
                  </a:cubicBezTo>
                  <a:cubicBezTo>
                    <a:pt x="244793" y="14437"/>
                    <a:pt x="257175" y="-1755"/>
                    <a:pt x="300038" y="150"/>
                  </a:cubicBezTo>
                  <a:cubicBezTo>
                    <a:pt x="424815" y="3960"/>
                    <a:pt x="550545" y="4912"/>
                    <a:pt x="675323" y="150"/>
                  </a:cubicBezTo>
                  <a:cubicBezTo>
                    <a:pt x="722948" y="-1755"/>
                    <a:pt x="736282" y="15390"/>
                    <a:pt x="741045" y="58252"/>
                  </a:cubicBezTo>
                  <a:cubicBezTo>
                    <a:pt x="764857" y="244942"/>
                    <a:pt x="886777" y="1122195"/>
                    <a:pt x="921068" y="1374607"/>
                  </a:cubicBezTo>
                  <a:cubicBezTo>
                    <a:pt x="922973" y="1381275"/>
                    <a:pt x="5715" y="1302217"/>
                    <a:pt x="0" y="13041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4" name="Google Shape;1184;g1cfa3f94370_0_873"/>
            <p:cNvSpPr/>
            <p:nvPr/>
          </p:nvSpPr>
          <p:spPr>
            <a:xfrm>
              <a:off x="342804" y="2386179"/>
              <a:ext cx="9469797" cy="2253771"/>
            </a:xfrm>
            <a:custGeom>
              <a:avLst/>
              <a:gdLst/>
              <a:ahLst/>
              <a:cxnLst/>
              <a:rect l="l" t="t" r="r" b="b"/>
              <a:pathLst>
                <a:path w="4752721" h="1131127" extrusionOk="0">
                  <a:moveTo>
                    <a:pt x="4574879" y="766307"/>
                  </a:moveTo>
                  <a:cubicBezTo>
                    <a:pt x="4564028" y="766307"/>
                    <a:pt x="4555422" y="774913"/>
                    <a:pt x="4555422" y="785764"/>
                  </a:cubicBezTo>
                  <a:lnTo>
                    <a:pt x="4555422" y="807092"/>
                  </a:lnTo>
                  <a:cubicBezTo>
                    <a:pt x="4555422" y="817943"/>
                    <a:pt x="4564028" y="826549"/>
                    <a:pt x="4574879" y="826549"/>
                  </a:cubicBezTo>
                  <a:lnTo>
                    <a:pt x="4639986" y="826549"/>
                  </a:lnTo>
                  <a:cubicBezTo>
                    <a:pt x="4650462" y="826549"/>
                    <a:pt x="4659443" y="817943"/>
                    <a:pt x="4659443" y="807092"/>
                  </a:cubicBezTo>
                  <a:lnTo>
                    <a:pt x="4659443" y="785764"/>
                  </a:lnTo>
                  <a:cubicBezTo>
                    <a:pt x="4659443" y="774913"/>
                    <a:pt x="4650837" y="766307"/>
                    <a:pt x="4639986" y="766307"/>
                  </a:cubicBezTo>
                  <a:close/>
                  <a:moveTo>
                    <a:pt x="2344805" y="0"/>
                  </a:moveTo>
                  <a:cubicBezTo>
                    <a:pt x="2351166" y="0"/>
                    <a:pt x="2393073" y="0"/>
                    <a:pt x="2409538" y="1871"/>
                  </a:cubicBezTo>
                  <a:cubicBezTo>
                    <a:pt x="2464541" y="13844"/>
                    <a:pt x="2512809" y="40785"/>
                    <a:pt x="2549478" y="81944"/>
                  </a:cubicBezTo>
                  <a:cubicBezTo>
                    <a:pt x="2577916" y="113749"/>
                    <a:pt x="2592508" y="155656"/>
                    <a:pt x="2593257" y="199809"/>
                  </a:cubicBezTo>
                  <a:cubicBezTo>
                    <a:pt x="2593631" y="209537"/>
                    <a:pt x="2594753" y="216646"/>
                    <a:pt x="2602611" y="225253"/>
                  </a:cubicBezTo>
                  <a:cubicBezTo>
                    <a:pt x="2622068" y="246580"/>
                    <a:pt x="2637035" y="271276"/>
                    <a:pt x="2649383" y="297468"/>
                  </a:cubicBezTo>
                  <a:cubicBezTo>
                    <a:pt x="2654995" y="309067"/>
                    <a:pt x="2660982" y="313557"/>
                    <a:pt x="2671833" y="314680"/>
                  </a:cubicBezTo>
                  <a:cubicBezTo>
                    <a:pt x="2748538" y="322163"/>
                    <a:pt x="2802794" y="330021"/>
                    <a:pt x="2879499" y="336756"/>
                  </a:cubicBezTo>
                  <a:cubicBezTo>
                    <a:pt x="2892595" y="337879"/>
                    <a:pt x="2894092" y="342369"/>
                    <a:pt x="2893718" y="353594"/>
                  </a:cubicBezTo>
                  <a:cubicBezTo>
                    <a:pt x="2892221" y="413462"/>
                    <a:pt x="2887731" y="483807"/>
                    <a:pt x="2886983" y="543674"/>
                  </a:cubicBezTo>
                  <a:cubicBezTo>
                    <a:pt x="2886983" y="548539"/>
                    <a:pt x="4204074" y="697086"/>
                    <a:pt x="4216421" y="698208"/>
                  </a:cubicBezTo>
                  <a:cubicBezTo>
                    <a:pt x="4232511" y="701201"/>
                    <a:pt x="4463002" y="726645"/>
                    <a:pt x="4508651" y="731509"/>
                  </a:cubicBezTo>
                  <a:cubicBezTo>
                    <a:pt x="4513515" y="731884"/>
                    <a:pt x="4517257" y="735251"/>
                    <a:pt x="4518753" y="739741"/>
                  </a:cubicBezTo>
                  <a:cubicBezTo>
                    <a:pt x="4524366" y="756579"/>
                    <a:pt x="4531476" y="776784"/>
                    <a:pt x="4531476" y="776784"/>
                  </a:cubicBezTo>
                  <a:cubicBezTo>
                    <a:pt x="4532224" y="743483"/>
                    <a:pt x="4538585" y="738619"/>
                    <a:pt x="4548313" y="738619"/>
                  </a:cubicBezTo>
                  <a:lnTo>
                    <a:pt x="4669171" y="738619"/>
                  </a:lnTo>
                  <a:cubicBezTo>
                    <a:pt x="4674036" y="738619"/>
                    <a:pt x="4678526" y="740864"/>
                    <a:pt x="4681893" y="744231"/>
                  </a:cubicBezTo>
                  <a:cubicBezTo>
                    <a:pt x="4681893" y="744231"/>
                    <a:pt x="4686757" y="749096"/>
                    <a:pt x="4686757" y="756205"/>
                  </a:cubicBezTo>
                  <a:lnTo>
                    <a:pt x="4686009" y="836652"/>
                  </a:lnTo>
                  <a:cubicBezTo>
                    <a:pt x="4686383" y="837400"/>
                    <a:pt x="4716691" y="842265"/>
                    <a:pt x="4726794" y="842265"/>
                  </a:cubicBezTo>
                  <a:cubicBezTo>
                    <a:pt x="4742509" y="840768"/>
                    <a:pt x="4756354" y="841517"/>
                    <a:pt x="4751864" y="864341"/>
                  </a:cubicBezTo>
                  <a:cubicBezTo>
                    <a:pt x="4751116" y="869205"/>
                    <a:pt x="4727169" y="1131127"/>
                    <a:pt x="4689002" y="1131127"/>
                  </a:cubicBezTo>
                  <a:cubicBezTo>
                    <a:pt x="4296120" y="1131127"/>
                    <a:pt x="1472607" y="1117282"/>
                    <a:pt x="506116" y="1117282"/>
                  </a:cubicBezTo>
                  <a:cubicBezTo>
                    <a:pt x="496762" y="1070885"/>
                    <a:pt x="488156" y="1012139"/>
                    <a:pt x="478428" y="966116"/>
                  </a:cubicBezTo>
                  <a:cubicBezTo>
                    <a:pt x="444752" y="807093"/>
                    <a:pt x="391245" y="656674"/>
                    <a:pt x="290966" y="526088"/>
                  </a:cubicBezTo>
                  <a:cubicBezTo>
                    <a:pt x="285354" y="518605"/>
                    <a:pt x="128949" y="330769"/>
                    <a:pt x="56734" y="243961"/>
                  </a:cubicBezTo>
                  <a:cubicBezTo>
                    <a:pt x="39148" y="223007"/>
                    <a:pt x="22310" y="201679"/>
                    <a:pt x="2104" y="182971"/>
                  </a:cubicBezTo>
                  <a:cubicBezTo>
                    <a:pt x="-4256" y="175487"/>
                    <a:pt x="5098" y="158650"/>
                    <a:pt x="12956" y="159772"/>
                  </a:cubicBezTo>
                  <a:cubicBezTo>
                    <a:pt x="106499" y="172494"/>
                    <a:pt x="1659319" y="382031"/>
                    <a:pt x="1746502" y="393631"/>
                  </a:cubicBezTo>
                  <a:cubicBezTo>
                    <a:pt x="1762966" y="395876"/>
                    <a:pt x="1834059" y="453498"/>
                    <a:pt x="1850522" y="464724"/>
                  </a:cubicBezTo>
                  <a:cubicBezTo>
                    <a:pt x="1862870" y="473330"/>
                    <a:pt x="1874843" y="468091"/>
                    <a:pt x="1885694" y="462479"/>
                  </a:cubicBezTo>
                  <a:cubicBezTo>
                    <a:pt x="1931344" y="438906"/>
                    <a:pt x="1961652" y="400740"/>
                    <a:pt x="1979986" y="353594"/>
                  </a:cubicBezTo>
                  <a:cubicBezTo>
                    <a:pt x="1989715" y="329273"/>
                    <a:pt x="2000940" y="310190"/>
                    <a:pt x="2021519" y="291855"/>
                  </a:cubicBezTo>
                  <a:cubicBezTo>
                    <a:pt x="2075775" y="243213"/>
                    <a:pt x="2096354" y="177733"/>
                    <a:pt x="2098225" y="105891"/>
                  </a:cubicBezTo>
                  <a:cubicBezTo>
                    <a:pt x="2098973" y="73338"/>
                    <a:pt x="2098599" y="73338"/>
                    <a:pt x="2131901" y="72590"/>
                  </a:cubicBezTo>
                  <a:cubicBezTo>
                    <a:pt x="2192517" y="71467"/>
                    <a:pt x="2252759" y="70345"/>
                    <a:pt x="2313375" y="69596"/>
                  </a:cubicBezTo>
                  <a:cubicBezTo>
                    <a:pt x="2320484" y="69596"/>
                    <a:pt x="2323478" y="68100"/>
                    <a:pt x="2323103" y="60616"/>
                  </a:cubicBezTo>
                  <a:cubicBezTo>
                    <a:pt x="2322729" y="48643"/>
                    <a:pt x="2324226" y="36669"/>
                    <a:pt x="2322729" y="25069"/>
                  </a:cubicBezTo>
                  <a:cubicBezTo>
                    <a:pt x="2320484" y="7484"/>
                    <a:pt x="2327593" y="0"/>
                    <a:pt x="23448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5" name="Google Shape;1185;g1cfa3f94370_0_873"/>
            <p:cNvSpPr/>
            <p:nvPr/>
          </p:nvSpPr>
          <p:spPr>
            <a:xfrm>
              <a:off x="434174" y="2766189"/>
              <a:ext cx="3957709" cy="790051"/>
            </a:xfrm>
            <a:custGeom>
              <a:avLst/>
              <a:gdLst/>
              <a:ahLst/>
              <a:cxnLst/>
              <a:rect l="l" t="t" r="r" b="b"/>
              <a:pathLst>
                <a:path w="5057775" h="1009650" extrusionOk="0">
                  <a:moveTo>
                    <a:pt x="4358640" y="589597"/>
                  </a:moveTo>
                  <a:cubicBezTo>
                    <a:pt x="4037648" y="546735"/>
                    <a:pt x="586740" y="85725"/>
                    <a:pt x="0" y="0"/>
                  </a:cubicBezTo>
                  <a:cubicBezTo>
                    <a:pt x="63818" y="71438"/>
                    <a:pt x="317182" y="379095"/>
                    <a:pt x="481965" y="557213"/>
                  </a:cubicBezTo>
                  <a:cubicBezTo>
                    <a:pt x="1908810" y="706755"/>
                    <a:pt x="3591878" y="891540"/>
                    <a:pt x="5060633" y="1012508"/>
                  </a:cubicBezTo>
                  <a:cubicBezTo>
                    <a:pt x="4962525" y="964883"/>
                    <a:pt x="4516755" y="703897"/>
                    <a:pt x="4358640" y="589597"/>
                  </a:cubicBezTo>
                  <a:close/>
                  <a:moveTo>
                    <a:pt x="204787" y="231458"/>
                  </a:moveTo>
                  <a:cubicBezTo>
                    <a:pt x="206693" y="230505"/>
                    <a:pt x="207645" y="229552"/>
                    <a:pt x="208598" y="228600"/>
                  </a:cubicBezTo>
                  <a:cubicBezTo>
                    <a:pt x="207645" y="229552"/>
                    <a:pt x="206693" y="230505"/>
                    <a:pt x="204787" y="2314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6" name="Google Shape;1186;g1cfa3f94370_0_873"/>
            <p:cNvSpPr/>
            <p:nvPr/>
          </p:nvSpPr>
          <p:spPr>
            <a:xfrm>
              <a:off x="894735" y="3285688"/>
              <a:ext cx="8861989" cy="1296876"/>
            </a:xfrm>
            <a:custGeom>
              <a:avLst/>
              <a:gdLst/>
              <a:ahLst/>
              <a:cxnLst/>
              <a:rect l="l" t="t" r="r" b="b"/>
              <a:pathLst>
                <a:path w="11325225" h="1657350" extrusionOk="0">
                  <a:moveTo>
                    <a:pt x="5639654" y="1631440"/>
                  </a:moveTo>
                  <a:cubicBezTo>
                    <a:pt x="5152926" y="1618105"/>
                    <a:pt x="830481" y="1597150"/>
                    <a:pt x="673318" y="1596198"/>
                  </a:cubicBezTo>
                  <a:cubicBezTo>
                    <a:pt x="631408" y="1596198"/>
                    <a:pt x="631408" y="1567623"/>
                    <a:pt x="627598" y="1543810"/>
                  </a:cubicBezTo>
                  <a:cubicBezTo>
                    <a:pt x="605691" y="1404745"/>
                    <a:pt x="574258" y="1268538"/>
                    <a:pt x="539968" y="1132330"/>
                  </a:cubicBezTo>
                  <a:cubicBezTo>
                    <a:pt x="479961" y="890395"/>
                    <a:pt x="399951" y="655128"/>
                    <a:pt x="278983" y="437005"/>
                  </a:cubicBezTo>
                  <a:cubicBezTo>
                    <a:pt x="217071" y="324610"/>
                    <a:pt x="116106" y="190308"/>
                    <a:pt x="38953" y="88390"/>
                  </a:cubicBezTo>
                  <a:cubicBezTo>
                    <a:pt x="22761" y="66483"/>
                    <a:pt x="-9624" y="41718"/>
                    <a:pt x="2758" y="16000"/>
                  </a:cubicBezTo>
                  <a:cubicBezTo>
                    <a:pt x="16093" y="-10670"/>
                    <a:pt x="55146" y="3618"/>
                    <a:pt x="81816" y="5523"/>
                  </a:cubicBezTo>
                  <a:cubicBezTo>
                    <a:pt x="200878" y="15048"/>
                    <a:pt x="5310088" y="511300"/>
                    <a:pt x="5390099" y="518920"/>
                  </a:cubicBezTo>
                  <a:cubicBezTo>
                    <a:pt x="5520591" y="531303"/>
                    <a:pt x="10736481" y="1004695"/>
                    <a:pt x="10836494" y="1014220"/>
                  </a:cubicBezTo>
                  <a:cubicBezTo>
                    <a:pt x="11004134" y="1036128"/>
                    <a:pt x="11326078" y="1055178"/>
                    <a:pt x="11326078" y="1055178"/>
                  </a:cubicBezTo>
                  <a:cubicBezTo>
                    <a:pt x="11326078" y="1055178"/>
                    <a:pt x="11284169" y="1661920"/>
                    <a:pt x="11153676" y="1661920"/>
                  </a:cubicBezTo>
                  <a:cubicBezTo>
                    <a:pt x="11013659" y="1661920"/>
                    <a:pt x="6147336" y="1645728"/>
                    <a:pt x="5639654" y="1631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7" name="Google Shape;1187;g1cfa3f94370_0_873"/>
            <p:cNvSpPr/>
            <p:nvPr/>
          </p:nvSpPr>
          <p:spPr>
            <a:xfrm>
              <a:off x="4139649" y="2576610"/>
              <a:ext cx="5209840" cy="1448904"/>
            </a:xfrm>
            <a:custGeom>
              <a:avLst/>
              <a:gdLst/>
              <a:ahLst/>
              <a:cxnLst/>
              <a:rect l="l" t="t" r="r" b="b"/>
              <a:pathLst>
                <a:path w="2614725" h="727179" extrusionOk="0">
                  <a:moveTo>
                    <a:pt x="873322" y="386306"/>
                  </a:moveTo>
                  <a:cubicBezTo>
                    <a:pt x="853277" y="386306"/>
                    <a:pt x="837027" y="402556"/>
                    <a:pt x="837027" y="422601"/>
                  </a:cubicBezTo>
                  <a:cubicBezTo>
                    <a:pt x="837027" y="442646"/>
                    <a:pt x="853277" y="458896"/>
                    <a:pt x="873322" y="458896"/>
                  </a:cubicBezTo>
                  <a:cubicBezTo>
                    <a:pt x="893367" y="458896"/>
                    <a:pt x="909617" y="442646"/>
                    <a:pt x="909617" y="422601"/>
                  </a:cubicBezTo>
                  <a:cubicBezTo>
                    <a:pt x="909617" y="402556"/>
                    <a:pt x="893367" y="386306"/>
                    <a:pt x="873322" y="386306"/>
                  </a:cubicBezTo>
                  <a:close/>
                  <a:moveTo>
                    <a:pt x="767056" y="376578"/>
                  </a:moveTo>
                  <a:cubicBezTo>
                    <a:pt x="747010" y="376578"/>
                    <a:pt x="730761" y="392828"/>
                    <a:pt x="730761" y="412873"/>
                  </a:cubicBezTo>
                  <a:cubicBezTo>
                    <a:pt x="730761" y="432918"/>
                    <a:pt x="747010" y="449168"/>
                    <a:pt x="767056" y="449168"/>
                  </a:cubicBezTo>
                  <a:cubicBezTo>
                    <a:pt x="787101" y="449168"/>
                    <a:pt x="803351" y="432918"/>
                    <a:pt x="803351" y="412873"/>
                  </a:cubicBezTo>
                  <a:cubicBezTo>
                    <a:pt x="803351" y="392828"/>
                    <a:pt x="787101" y="376578"/>
                    <a:pt x="767056" y="376578"/>
                  </a:cubicBezTo>
                  <a:close/>
                  <a:moveTo>
                    <a:pt x="660417" y="366849"/>
                  </a:moveTo>
                  <a:cubicBezTo>
                    <a:pt x="640371" y="366849"/>
                    <a:pt x="624122" y="383099"/>
                    <a:pt x="624122" y="403144"/>
                  </a:cubicBezTo>
                  <a:cubicBezTo>
                    <a:pt x="624122" y="423189"/>
                    <a:pt x="640371" y="439439"/>
                    <a:pt x="660417" y="439439"/>
                  </a:cubicBezTo>
                  <a:cubicBezTo>
                    <a:pt x="680462" y="439439"/>
                    <a:pt x="696712" y="423189"/>
                    <a:pt x="696712" y="403144"/>
                  </a:cubicBezTo>
                  <a:cubicBezTo>
                    <a:pt x="696712" y="383099"/>
                    <a:pt x="680462" y="366849"/>
                    <a:pt x="660417" y="366849"/>
                  </a:cubicBezTo>
                  <a:close/>
                  <a:moveTo>
                    <a:pt x="554151" y="357121"/>
                  </a:moveTo>
                  <a:cubicBezTo>
                    <a:pt x="534106" y="357121"/>
                    <a:pt x="517856" y="373371"/>
                    <a:pt x="517856" y="393416"/>
                  </a:cubicBezTo>
                  <a:cubicBezTo>
                    <a:pt x="517856" y="413461"/>
                    <a:pt x="534106" y="429711"/>
                    <a:pt x="554151" y="429711"/>
                  </a:cubicBezTo>
                  <a:cubicBezTo>
                    <a:pt x="574196" y="429711"/>
                    <a:pt x="590446" y="413461"/>
                    <a:pt x="590446" y="393416"/>
                  </a:cubicBezTo>
                  <a:cubicBezTo>
                    <a:pt x="590446" y="373371"/>
                    <a:pt x="574196" y="357121"/>
                    <a:pt x="554151" y="357121"/>
                  </a:cubicBezTo>
                  <a:close/>
                  <a:moveTo>
                    <a:pt x="447886" y="347392"/>
                  </a:moveTo>
                  <a:cubicBezTo>
                    <a:pt x="427840" y="347392"/>
                    <a:pt x="411591" y="363641"/>
                    <a:pt x="411591" y="383687"/>
                  </a:cubicBezTo>
                  <a:cubicBezTo>
                    <a:pt x="411591" y="403732"/>
                    <a:pt x="427840" y="419982"/>
                    <a:pt x="447886" y="419982"/>
                  </a:cubicBezTo>
                  <a:cubicBezTo>
                    <a:pt x="467931" y="419982"/>
                    <a:pt x="484181" y="403732"/>
                    <a:pt x="484181" y="383687"/>
                  </a:cubicBezTo>
                  <a:cubicBezTo>
                    <a:pt x="484181" y="363641"/>
                    <a:pt x="467931" y="347392"/>
                    <a:pt x="447886" y="347392"/>
                  </a:cubicBezTo>
                  <a:close/>
                  <a:moveTo>
                    <a:pt x="341621" y="337664"/>
                  </a:moveTo>
                  <a:cubicBezTo>
                    <a:pt x="321575" y="337664"/>
                    <a:pt x="305326" y="353914"/>
                    <a:pt x="305326" y="373959"/>
                  </a:cubicBezTo>
                  <a:cubicBezTo>
                    <a:pt x="305326" y="394004"/>
                    <a:pt x="321575" y="410254"/>
                    <a:pt x="341621" y="410254"/>
                  </a:cubicBezTo>
                  <a:cubicBezTo>
                    <a:pt x="361666" y="410254"/>
                    <a:pt x="377916" y="394004"/>
                    <a:pt x="377916" y="373959"/>
                  </a:cubicBezTo>
                  <a:cubicBezTo>
                    <a:pt x="377916" y="353914"/>
                    <a:pt x="361666" y="337664"/>
                    <a:pt x="341621" y="337664"/>
                  </a:cubicBezTo>
                  <a:close/>
                  <a:moveTo>
                    <a:pt x="385399" y="165544"/>
                  </a:moveTo>
                  <a:cubicBezTo>
                    <a:pt x="365353" y="165544"/>
                    <a:pt x="349104" y="181794"/>
                    <a:pt x="349104" y="201839"/>
                  </a:cubicBezTo>
                  <a:cubicBezTo>
                    <a:pt x="349104" y="221884"/>
                    <a:pt x="365353" y="238134"/>
                    <a:pt x="385399" y="238134"/>
                  </a:cubicBezTo>
                  <a:cubicBezTo>
                    <a:pt x="405444" y="238134"/>
                    <a:pt x="421694" y="221884"/>
                    <a:pt x="421694" y="201839"/>
                  </a:cubicBezTo>
                  <a:cubicBezTo>
                    <a:pt x="421694" y="181794"/>
                    <a:pt x="405444" y="165544"/>
                    <a:pt x="385399" y="165544"/>
                  </a:cubicBezTo>
                  <a:close/>
                  <a:moveTo>
                    <a:pt x="280631" y="165544"/>
                  </a:moveTo>
                  <a:cubicBezTo>
                    <a:pt x="260585" y="165544"/>
                    <a:pt x="244336" y="181794"/>
                    <a:pt x="244336" y="201839"/>
                  </a:cubicBezTo>
                  <a:cubicBezTo>
                    <a:pt x="244336" y="221884"/>
                    <a:pt x="260585" y="238134"/>
                    <a:pt x="280631" y="238134"/>
                  </a:cubicBezTo>
                  <a:cubicBezTo>
                    <a:pt x="300676" y="238134"/>
                    <a:pt x="316926" y="221884"/>
                    <a:pt x="316926" y="201839"/>
                  </a:cubicBezTo>
                  <a:cubicBezTo>
                    <a:pt x="316926" y="181794"/>
                    <a:pt x="300676" y="165544"/>
                    <a:pt x="280631" y="165544"/>
                  </a:cubicBezTo>
                  <a:close/>
                  <a:moveTo>
                    <a:pt x="453873" y="120269"/>
                  </a:moveTo>
                  <a:lnTo>
                    <a:pt x="453873" y="192485"/>
                  </a:lnTo>
                  <a:lnTo>
                    <a:pt x="512618" y="192485"/>
                  </a:lnTo>
                  <a:lnTo>
                    <a:pt x="512618" y="120269"/>
                  </a:lnTo>
                  <a:close/>
                  <a:moveTo>
                    <a:pt x="453873" y="31590"/>
                  </a:moveTo>
                  <a:lnTo>
                    <a:pt x="453873" y="103806"/>
                  </a:lnTo>
                  <a:lnTo>
                    <a:pt x="512618" y="103806"/>
                  </a:lnTo>
                  <a:lnTo>
                    <a:pt x="512618" y="31590"/>
                  </a:lnTo>
                  <a:close/>
                  <a:moveTo>
                    <a:pt x="383902" y="31590"/>
                  </a:moveTo>
                  <a:lnTo>
                    <a:pt x="383902" y="103806"/>
                  </a:lnTo>
                  <a:lnTo>
                    <a:pt x="442647" y="103806"/>
                  </a:lnTo>
                  <a:lnTo>
                    <a:pt x="442647" y="31590"/>
                  </a:lnTo>
                  <a:close/>
                  <a:moveTo>
                    <a:pt x="311313" y="31590"/>
                  </a:moveTo>
                  <a:lnTo>
                    <a:pt x="311313" y="103806"/>
                  </a:lnTo>
                  <a:lnTo>
                    <a:pt x="370058" y="103806"/>
                  </a:lnTo>
                  <a:lnTo>
                    <a:pt x="370058" y="31590"/>
                  </a:lnTo>
                  <a:close/>
                  <a:moveTo>
                    <a:pt x="236478" y="31590"/>
                  </a:moveTo>
                  <a:lnTo>
                    <a:pt x="236478" y="103806"/>
                  </a:lnTo>
                  <a:lnTo>
                    <a:pt x="295223" y="103806"/>
                  </a:lnTo>
                  <a:lnTo>
                    <a:pt x="295223" y="31590"/>
                  </a:lnTo>
                  <a:close/>
                  <a:moveTo>
                    <a:pt x="296843" y="937"/>
                  </a:moveTo>
                  <a:cubicBezTo>
                    <a:pt x="397185" y="-2693"/>
                    <a:pt x="553777" y="1937"/>
                    <a:pt x="607658" y="56660"/>
                  </a:cubicBezTo>
                  <a:cubicBezTo>
                    <a:pt x="658172" y="116902"/>
                    <a:pt x="697460" y="188744"/>
                    <a:pt x="735999" y="244495"/>
                  </a:cubicBezTo>
                  <a:cubicBezTo>
                    <a:pt x="773043" y="250482"/>
                    <a:pt x="917848" y="268068"/>
                    <a:pt x="959007" y="268442"/>
                  </a:cubicBezTo>
                  <a:cubicBezTo>
                    <a:pt x="958259" y="314840"/>
                    <a:pt x="948156" y="460768"/>
                    <a:pt x="955265" y="468626"/>
                  </a:cubicBezTo>
                  <a:cubicBezTo>
                    <a:pt x="975470" y="490702"/>
                    <a:pt x="2540264" y="650100"/>
                    <a:pt x="2592274" y="656835"/>
                  </a:cubicBezTo>
                  <a:cubicBezTo>
                    <a:pt x="2600880" y="679285"/>
                    <a:pt x="2610983" y="715580"/>
                    <a:pt x="2614725" y="727179"/>
                  </a:cubicBezTo>
                  <a:cubicBezTo>
                    <a:pt x="2336339" y="704729"/>
                    <a:pt x="341246" y="510533"/>
                    <a:pt x="199060" y="498933"/>
                  </a:cubicBezTo>
                  <a:cubicBezTo>
                    <a:pt x="139193" y="462639"/>
                    <a:pt x="105517" y="447297"/>
                    <a:pt x="0" y="386307"/>
                  </a:cubicBezTo>
                  <a:cubicBezTo>
                    <a:pt x="70719" y="346645"/>
                    <a:pt x="70719" y="300247"/>
                    <a:pt x="117865" y="236638"/>
                  </a:cubicBezTo>
                  <a:cubicBezTo>
                    <a:pt x="148173" y="194730"/>
                    <a:pt x="225253" y="120644"/>
                    <a:pt x="221137" y="5772"/>
                  </a:cubicBezTo>
                  <a:cubicBezTo>
                    <a:pt x="236197" y="4276"/>
                    <a:pt x="263395" y="2148"/>
                    <a:pt x="296843" y="93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8" name="Google Shape;1188;g1cfa3f94370_0_873"/>
            <p:cNvSpPr/>
            <p:nvPr/>
          </p:nvSpPr>
          <p:spPr>
            <a:xfrm>
              <a:off x="9610661" y="3672252"/>
              <a:ext cx="241842" cy="391191"/>
            </a:xfrm>
            <a:custGeom>
              <a:avLst/>
              <a:gdLst/>
              <a:ahLst/>
              <a:cxnLst/>
              <a:rect l="l" t="t" r="r" b="b"/>
              <a:pathLst>
                <a:path w="241842" h="391191" extrusionOk="0">
                  <a:moveTo>
                    <a:pt x="167303" y="0"/>
                  </a:moveTo>
                  <a:lnTo>
                    <a:pt x="189656" y="0"/>
                  </a:lnTo>
                  <a:lnTo>
                    <a:pt x="189656" y="104973"/>
                  </a:lnTo>
                  <a:lnTo>
                    <a:pt x="241842" y="119048"/>
                  </a:lnTo>
                  <a:lnTo>
                    <a:pt x="234275" y="147105"/>
                  </a:lnTo>
                  <a:lnTo>
                    <a:pt x="114401" y="114774"/>
                  </a:lnTo>
                  <a:lnTo>
                    <a:pt x="114401" y="245179"/>
                  </a:lnTo>
                  <a:lnTo>
                    <a:pt x="226988" y="275545"/>
                  </a:lnTo>
                  <a:lnTo>
                    <a:pt x="219421" y="303601"/>
                  </a:lnTo>
                  <a:lnTo>
                    <a:pt x="114401" y="275276"/>
                  </a:lnTo>
                  <a:lnTo>
                    <a:pt x="114401" y="391191"/>
                  </a:lnTo>
                  <a:lnTo>
                    <a:pt x="75654" y="391191"/>
                  </a:lnTo>
                  <a:lnTo>
                    <a:pt x="75654" y="264826"/>
                  </a:lnTo>
                  <a:lnTo>
                    <a:pt x="0" y="244421"/>
                  </a:lnTo>
                  <a:lnTo>
                    <a:pt x="7567" y="216365"/>
                  </a:lnTo>
                  <a:lnTo>
                    <a:pt x="75654" y="234729"/>
                  </a:lnTo>
                  <a:lnTo>
                    <a:pt x="75654" y="104324"/>
                  </a:lnTo>
                  <a:lnTo>
                    <a:pt x="14854" y="87925"/>
                  </a:lnTo>
                  <a:lnTo>
                    <a:pt x="22423" y="59869"/>
                  </a:lnTo>
                  <a:lnTo>
                    <a:pt x="75654" y="74226"/>
                  </a:lnTo>
                  <a:lnTo>
                    <a:pt x="75654" y="8198"/>
                  </a:lnTo>
                  <a:lnTo>
                    <a:pt x="114401" y="8198"/>
                  </a:lnTo>
                  <a:lnTo>
                    <a:pt x="114401" y="84676"/>
                  </a:lnTo>
                  <a:lnTo>
                    <a:pt x="167303" y="9894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9" name="Google Shape;1189;g1cfa3f94370_0_873"/>
            <p:cNvSpPr/>
            <p:nvPr/>
          </p:nvSpPr>
          <p:spPr>
            <a:xfrm>
              <a:off x="4921990" y="1541415"/>
              <a:ext cx="231053" cy="1043464"/>
            </a:xfrm>
            <a:custGeom>
              <a:avLst/>
              <a:gdLst/>
              <a:ahLst/>
              <a:cxnLst/>
              <a:rect l="l" t="t" r="r" b="b"/>
              <a:pathLst>
                <a:path w="295275" h="1333500" extrusionOk="0">
                  <a:moveTo>
                    <a:pt x="287700" y="1141789"/>
                  </a:moveTo>
                  <a:cubicBezTo>
                    <a:pt x="286748" y="1196081"/>
                    <a:pt x="285795" y="1249421"/>
                    <a:pt x="286748" y="1303714"/>
                  </a:cubicBezTo>
                  <a:cubicBezTo>
                    <a:pt x="287700" y="1330384"/>
                    <a:pt x="279128" y="1338956"/>
                    <a:pt x="252458" y="1338956"/>
                  </a:cubicBezTo>
                  <a:cubicBezTo>
                    <a:pt x="172448" y="1339909"/>
                    <a:pt x="172448" y="1340861"/>
                    <a:pt x="172448" y="1259899"/>
                  </a:cubicBezTo>
                  <a:cubicBezTo>
                    <a:pt x="172448" y="1217036"/>
                    <a:pt x="171495" y="1174174"/>
                    <a:pt x="170543" y="1131311"/>
                  </a:cubicBezTo>
                  <a:cubicBezTo>
                    <a:pt x="171495" y="999866"/>
                    <a:pt x="171495" y="868421"/>
                    <a:pt x="172448" y="736024"/>
                  </a:cubicBezTo>
                  <a:cubicBezTo>
                    <a:pt x="172448" y="715069"/>
                    <a:pt x="165780" y="709354"/>
                    <a:pt x="144825" y="709354"/>
                  </a:cubicBezTo>
                  <a:cubicBezTo>
                    <a:pt x="104820" y="709354"/>
                    <a:pt x="65768" y="707449"/>
                    <a:pt x="25763" y="705544"/>
                  </a:cubicBezTo>
                  <a:cubicBezTo>
                    <a:pt x="13380" y="704591"/>
                    <a:pt x="-907" y="707449"/>
                    <a:pt x="45" y="687446"/>
                  </a:cubicBezTo>
                  <a:cubicBezTo>
                    <a:pt x="998" y="665539"/>
                    <a:pt x="17191" y="675064"/>
                    <a:pt x="27668" y="673159"/>
                  </a:cubicBezTo>
                  <a:cubicBezTo>
                    <a:pt x="42908" y="669349"/>
                    <a:pt x="67673" y="684589"/>
                    <a:pt x="72436" y="661729"/>
                  </a:cubicBezTo>
                  <a:cubicBezTo>
                    <a:pt x="77198" y="636011"/>
                    <a:pt x="76245" y="607436"/>
                    <a:pt x="70530" y="581719"/>
                  </a:cubicBezTo>
                  <a:cubicBezTo>
                    <a:pt x="66720" y="567431"/>
                    <a:pt x="44813" y="576956"/>
                    <a:pt x="31478" y="575051"/>
                  </a:cubicBezTo>
                  <a:cubicBezTo>
                    <a:pt x="21953" y="574099"/>
                    <a:pt x="11475" y="574099"/>
                    <a:pt x="10523" y="561716"/>
                  </a:cubicBezTo>
                  <a:cubicBezTo>
                    <a:pt x="9570" y="547429"/>
                    <a:pt x="21953" y="549334"/>
                    <a:pt x="30525" y="549334"/>
                  </a:cubicBezTo>
                  <a:cubicBezTo>
                    <a:pt x="66720" y="549334"/>
                    <a:pt x="103868" y="549334"/>
                    <a:pt x="140063" y="549334"/>
                  </a:cubicBezTo>
                  <a:cubicBezTo>
                    <a:pt x="148636" y="549334"/>
                    <a:pt x="161018" y="548381"/>
                    <a:pt x="160066" y="561716"/>
                  </a:cubicBezTo>
                  <a:cubicBezTo>
                    <a:pt x="159113" y="574099"/>
                    <a:pt x="148636" y="573146"/>
                    <a:pt x="139111" y="575051"/>
                  </a:cubicBezTo>
                  <a:cubicBezTo>
                    <a:pt x="124823" y="576956"/>
                    <a:pt x="101011" y="565526"/>
                    <a:pt x="97200" y="584576"/>
                  </a:cubicBezTo>
                  <a:cubicBezTo>
                    <a:pt x="92438" y="612199"/>
                    <a:pt x="90533" y="643631"/>
                    <a:pt x="101011" y="668396"/>
                  </a:cubicBezTo>
                  <a:cubicBezTo>
                    <a:pt x="106725" y="683636"/>
                    <a:pt x="139111" y="676969"/>
                    <a:pt x="158161" y="676016"/>
                  </a:cubicBezTo>
                  <a:cubicBezTo>
                    <a:pt x="180068" y="675064"/>
                    <a:pt x="169591" y="654109"/>
                    <a:pt x="170543" y="641726"/>
                  </a:cubicBezTo>
                  <a:cubicBezTo>
                    <a:pt x="171495" y="519806"/>
                    <a:pt x="172448" y="351214"/>
                    <a:pt x="175305" y="229294"/>
                  </a:cubicBezTo>
                  <a:cubicBezTo>
                    <a:pt x="176258" y="206434"/>
                    <a:pt x="176258" y="206434"/>
                    <a:pt x="188641" y="201671"/>
                  </a:cubicBezTo>
                  <a:cubicBezTo>
                    <a:pt x="197213" y="198814"/>
                    <a:pt x="180068" y="189289"/>
                    <a:pt x="174353" y="184526"/>
                  </a:cubicBezTo>
                  <a:cubicBezTo>
                    <a:pt x="152445" y="165476"/>
                    <a:pt x="166733" y="137854"/>
                    <a:pt x="191498" y="119756"/>
                  </a:cubicBezTo>
                  <a:cubicBezTo>
                    <a:pt x="230550" y="89276"/>
                    <a:pt x="209595" y="48319"/>
                    <a:pt x="220073" y="5456"/>
                  </a:cubicBezTo>
                  <a:cubicBezTo>
                    <a:pt x="221978" y="-4069"/>
                    <a:pt x="244838" y="-259"/>
                    <a:pt x="244838" y="10219"/>
                  </a:cubicBezTo>
                  <a:cubicBezTo>
                    <a:pt x="241028" y="69274"/>
                    <a:pt x="252458" y="99754"/>
                    <a:pt x="279128" y="119756"/>
                  </a:cubicBezTo>
                  <a:cubicBezTo>
                    <a:pt x="315323" y="146426"/>
                    <a:pt x="307703" y="177859"/>
                    <a:pt x="288653" y="189289"/>
                  </a:cubicBezTo>
                  <a:cubicBezTo>
                    <a:pt x="265793" y="202624"/>
                    <a:pt x="280080" y="202624"/>
                    <a:pt x="284843" y="213101"/>
                  </a:cubicBezTo>
                  <a:cubicBezTo>
                    <a:pt x="289605" y="225484"/>
                    <a:pt x="286748" y="844609"/>
                    <a:pt x="287700" y="11417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190" name="Google Shape;1190;g1cfa3f94370_0_873"/>
            <p:cNvGrpSpPr/>
            <p:nvPr/>
          </p:nvGrpSpPr>
          <p:grpSpPr>
            <a:xfrm>
              <a:off x="6288139" y="3256228"/>
              <a:ext cx="2633471" cy="537314"/>
              <a:chOff x="6288139" y="3256228"/>
              <a:chExt cx="2633471" cy="537314"/>
            </a:xfrm>
          </p:grpSpPr>
          <p:sp>
            <p:nvSpPr>
              <p:cNvPr id="1191" name="Google Shape;1191;g1cfa3f94370_0_873"/>
              <p:cNvSpPr/>
              <p:nvPr/>
            </p:nvSpPr>
            <p:spPr>
              <a:xfrm>
                <a:off x="6288139" y="3256228"/>
                <a:ext cx="529185" cy="298132"/>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2" name="Google Shape;1192;g1cfa3f94370_0_873"/>
              <p:cNvSpPr/>
              <p:nvPr/>
            </p:nvSpPr>
            <p:spPr>
              <a:xfrm>
                <a:off x="7340325" y="3375450"/>
                <a:ext cx="529185" cy="298132"/>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3" name="Google Shape;1193;g1cfa3f94370_0_873"/>
              <p:cNvSpPr/>
              <p:nvPr/>
            </p:nvSpPr>
            <p:spPr>
              <a:xfrm>
                <a:off x="7866332" y="3435796"/>
                <a:ext cx="529185" cy="298132"/>
              </a:xfrm>
              <a:custGeom>
                <a:avLst/>
                <a:gdLst/>
                <a:ahLst/>
                <a:cxnLst/>
                <a:rect l="l" t="t" r="r" b="b"/>
                <a:pathLst>
                  <a:path w="676275" h="381000" extrusionOk="0">
                    <a:moveTo>
                      <a:pt x="35766" y="0"/>
                    </a:moveTo>
                    <a:lnTo>
                      <a:pt x="682160" y="73578"/>
                    </a:lnTo>
                    <a:lnTo>
                      <a:pt x="646395" y="387784"/>
                    </a:lnTo>
                    <a:lnTo>
                      <a:pt x="1"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4" name="Google Shape;1194;g1cfa3f94370_0_873"/>
              <p:cNvSpPr/>
              <p:nvPr/>
            </p:nvSpPr>
            <p:spPr>
              <a:xfrm>
                <a:off x="8392425" y="3495410"/>
                <a:ext cx="529185" cy="298132"/>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5" name="Google Shape;1195;g1cfa3f94370_0_873"/>
              <p:cNvSpPr/>
              <p:nvPr/>
            </p:nvSpPr>
            <p:spPr>
              <a:xfrm>
                <a:off x="6814232" y="3315836"/>
                <a:ext cx="529185" cy="298132"/>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6"/>
          <p:cNvSpPr/>
          <p:nvPr/>
        </p:nvSpPr>
        <p:spPr>
          <a:xfrm>
            <a:off x="10758905" y="1081625"/>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02" name="Google Shape;1202;p16"/>
          <p:cNvSpPr/>
          <p:nvPr/>
        </p:nvSpPr>
        <p:spPr>
          <a:xfrm>
            <a:off x="9333905" y="1090475"/>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03" name="Google Shape;1203;p16"/>
          <p:cNvSpPr txBox="1">
            <a:spLocks noGrp="1"/>
          </p:cNvSpPr>
          <p:nvPr>
            <p:ph type="body" idx="1"/>
          </p:nvPr>
        </p:nvSpPr>
        <p:spPr>
          <a:xfrm>
            <a:off x="1209367" y="167338"/>
            <a:ext cx="8013291" cy="724200"/>
          </a:xfrm>
          <a:prstGeom prst="rect">
            <a:avLst/>
          </a:prstGeom>
          <a:solidFill>
            <a:srgbClr val="CCC0D9"/>
          </a:solid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sz="4400">
                <a:latin typeface="Arial"/>
                <a:ea typeface="Arial"/>
                <a:cs typeface="Arial"/>
                <a:sym typeface="Arial"/>
              </a:rPr>
              <a:t>TRANSPORTATION PLAN</a:t>
            </a:r>
            <a:endParaRPr/>
          </a:p>
        </p:txBody>
      </p:sp>
      <p:sp>
        <p:nvSpPr>
          <p:cNvPr id="1204" name="Google Shape;1204;p16"/>
          <p:cNvSpPr/>
          <p:nvPr/>
        </p:nvSpPr>
        <p:spPr>
          <a:xfrm>
            <a:off x="1433100" y="5483300"/>
            <a:ext cx="1433100" cy="1399500"/>
          </a:xfrm>
          <a:prstGeom prst="rect">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05" name="Google Shape;1205;p16"/>
          <p:cNvSpPr/>
          <p:nvPr/>
        </p:nvSpPr>
        <p:spPr>
          <a:xfrm>
            <a:off x="0" y="5492150"/>
            <a:ext cx="1433100" cy="1381800"/>
          </a:xfrm>
          <a:prstGeom prst="rect">
            <a:avLst/>
          </a:prstGeom>
          <a:solidFill>
            <a:srgbClr val="538CD5"/>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06" name="Google Shape;1206;p16"/>
          <p:cNvSpPr txBox="1"/>
          <p:nvPr/>
        </p:nvSpPr>
        <p:spPr>
          <a:xfrm>
            <a:off x="3048000" y="3287402"/>
            <a:ext cx="6096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207" name="Google Shape;1207;p16"/>
          <p:cNvPicPr preferRelativeResize="0"/>
          <p:nvPr/>
        </p:nvPicPr>
        <p:blipFill rotWithShape="1">
          <a:blip r:embed="rId3">
            <a:alphaModFix/>
          </a:blip>
          <a:srcRect/>
          <a:stretch/>
        </p:blipFill>
        <p:spPr>
          <a:xfrm>
            <a:off x="419172" y="1585301"/>
            <a:ext cx="3460955" cy="2595716"/>
          </a:xfrm>
          <a:prstGeom prst="rect">
            <a:avLst/>
          </a:prstGeom>
          <a:noFill/>
          <a:ln>
            <a:noFill/>
          </a:ln>
        </p:spPr>
      </p:pic>
      <p:sp>
        <p:nvSpPr>
          <p:cNvPr id="1208" name="Google Shape;1208;p16"/>
          <p:cNvSpPr txBox="1"/>
          <p:nvPr/>
        </p:nvSpPr>
        <p:spPr>
          <a:xfrm>
            <a:off x="3950405" y="1781375"/>
            <a:ext cx="6096000" cy="24929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Type of Ships &amp; Shipping time &amp; cycles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Transporting will be made by “COSCO” Shipping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shipment is made to: Mombasa (20-28 days), Suez (35 days), Capetown (25 days), Akkra (40-60 days).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Shipment made one time per month period and will be altered according to demand &amp; procurement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None/>
            </a:pP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1209" name="Google Shape;1209;p16"/>
          <p:cNvSpPr txBox="1"/>
          <p:nvPr/>
        </p:nvSpPr>
        <p:spPr>
          <a:xfrm>
            <a:off x="3048000" y="4607111"/>
            <a:ext cx="5456903" cy="19697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Shipping unit: Flexi tanks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None/>
            </a:pP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Flexi tank is an elastic loose tank made of special polymeric materials, with a volume of 14 to 24 thousand liters, which is used for the transportation and storage of liquid food, bulk, as well as industrial bulk liquid cargoes that do not pose a danger.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None/>
            </a:pP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210" name="Google Shape;1210;p16" descr="A picture containing bed, furniture&#10;&#10;Description automatically generated"/>
          <p:cNvPicPr preferRelativeResize="0"/>
          <p:nvPr/>
        </p:nvPicPr>
        <p:blipFill rotWithShape="1">
          <a:blip r:embed="rId4">
            <a:alphaModFix/>
          </a:blip>
          <a:srcRect/>
          <a:stretch/>
        </p:blipFill>
        <p:spPr>
          <a:xfrm>
            <a:off x="8575181" y="3994939"/>
            <a:ext cx="3559279" cy="2338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g1cfa3f94370_0_1661"/>
          <p:cNvSpPr/>
          <p:nvPr/>
        </p:nvSpPr>
        <p:spPr>
          <a:xfrm>
            <a:off x="0" y="0"/>
            <a:ext cx="12192000" cy="2676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16" name="Google Shape;1216;g1cfa3f94370_0_1661"/>
          <p:cNvSpPr/>
          <p:nvPr/>
        </p:nvSpPr>
        <p:spPr>
          <a:xfrm rot="10800000">
            <a:off x="10420274" y="2676651"/>
            <a:ext cx="543000" cy="38580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17" name="Google Shape;1217;g1cfa3f94370_0_1661"/>
          <p:cNvSpPr txBox="1"/>
          <p:nvPr/>
        </p:nvSpPr>
        <p:spPr>
          <a:xfrm>
            <a:off x="777300" y="395024"/>
            <a:ext cx="10637400" cy="76395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4400" b="0" i="0" u="none" strike="noStrike" cap="none">
                <a:solidFill>
                  <a:schemeClr val="lt1"/>
                </a:solidFill>
                <a:latin typeface="Arial"/>
                <a:ea typeface="Arial"/>
                <a:cs typeface="Arial"/>
                <a:sym typeface="Arial"/>
              </a:rPr>
              <a:t>STORAGE UNIT FOR SHIPMENT</a:t>
            </a:r>
            <a:endParaRPr/>
          </a:p>
        </p:txBody>
      </p:sp>
      <p:sp>
        <p:nvSpPr>
          <p:cNvPr id="1218" name="Google Shape;1218;g1cfa3f94370_0_1661"/>
          <p:cNvSpPr txBox="1"/>
          <p:nvPr/>
        </p:nvSpPr>
        <p:spPr>
          <a:xfrm>
            <a:off x="1438275" y="3979278"/>
            <a:ext cx="4124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F3F3F"/>
              </a:solidFill>
              <a:latin typeface="Arial"/>
              <a:ea typeface="Arial"/>
              <a:cs typeface="Arial"/>
              <a:sym typeface="Arial"/>
            </a:endParaRPr>
          </a:p>
        </p:txBody>
      </p:sp>
      <p:sp>
        <p:nvSpPr>
          <p:cNvPr id="1219" name="Google Shape;1219;g1cfa3f94370_0_1661"/>
          <p:cNvSpPr txBox="1"/>
          <p:nvPr/>
        </p:nvSpPr>
        <p:spPr>
          <a:xfrm>
            <a:off x="771525" y="2774700"/>
            <a:ext cx="6118500" cy="344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Clr>
                <a:srgbClr val="000000"/>
              </a:buClr>
              <a:buSzPts val="1300"/>
              <a:buFont typeface="Arial"/>
              <a:buNone/>
            </a:pPr>
            <a:r>
              <a:rPr lang="en-US" sz="1300" b="0" i="0" u="none" strike="noStrike" cap="none">
                <a:solidFill>
                  <a:schemeClr val="dk1"/>
                </a:solidFill>
                <a:highlight>
                  <a:schemeClr val="lt1"/>
                </a:highlight>
                <a:latin typeface="Roboto"/>
                <a:ea typeface="Roboto"/>
                <a:cs typeface="Roboto"/>
                <a:sym typeface="Roboto"/>
              </a:rPr>
              <a:t>Flexitank is an elastic loose tank made of special polymeric materials, with a volume of 14 to 24 thousand liters, which is used for the transportation and storage of liquid food, bulk, as well as industrial bulk liquid cargoes that do not pose a danger.</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300"/>
              <a:buFont typeface="Arial"/>
              <a:buNone/>
            </a:pPr>
            <a:r>
              <a:rPr lang="en-US" sz="1300" b="0" i="0" u="none" strike="noStrike" cap="none">
                <a:solidFill>
                  <a:schemeClr val="dk1"/>
                </a:solidFill>
                <a:latin typeface="Arial"/>
                <a:ea typeface="Arial"/>
                <a:cs typeface="Arial"/>
                <a:sym typeface="Arial"/>
              </a:rPr>
              <a:t>The flexitank is installed in a standard 20-foot container. It is important to choose the right container. It must be clean and undamaged. The inner surface is carefully checked for possible roughness and irregularities that could damage the liner.</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highlight>
                  <a:schemeClr val="lt1"/>
                </a:highlight>
                <a:latin typeface="Roboto"/>
                <a:ea typeface="Roboto"/>
                <a:cs typeface="Roboto"/>
                <a:sym typeface="Roboto"/>
              </a:rPr>
              <a:t>Let's consider the advantages of cargo transportation by flexitank:</a:t>
            </a:r>
            <a:endParaRPr sz="1300" b="0" i="0" u="none" strike="noStrike" cap="none">
              <a:solidFill>
                <a:schemeClr val="dk1"/>
              </a:solidFill>
              <a:highlight>
                <a:schemeClr val="lt1"/>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highlight>
                  <a:schemeClr val="lt1"/>
                </a:highlight>
                <a:latin typeface="Roboto"/>
                <a:ea typeface="Roboto"/>
                <a:cs typeface="Roboto"/>
                <a:sym typeface="Roboto"/>
              </a:rPr>
              <a:t>the transportation time is significantly reduced, since the mandatory procedure for cleaning tanks is excluded, and the installation time of the flexitank takes no more than 30 minutes;</a:t>
            </a:r>
            <a:endParaRPr sz="1300" b="0" i="0" u="none" strike="noStrike" cap="none">
              <a:solidFill>
                <a:schemeClr val="dk1"/>
              </a:solidFill>
              <a:highlight>
                <a:schemeClr val="lt1"/>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highlight>
                  <a:schemeClr val="lt1"/>
                </a:highlight>
                <a:latin typeface="Roboto"/>
                <a:ea typeface="Roboto"/>
                <a:cs typeface="Roboto"/>
                <a:sym typeface="Roboto"/>
              </a:rPr>
              <a:t>Flexitanks are completely recycled and disposed of after transportation. There is no need to return the container, therefore, there are no corresponding costs</a:t>
            </a:r>
            <a:endParaRPr sz="1300" b="0" i="0" u="none" strike="noStrike" cap="none">
              <a:solidFill>
                <a:schemeClr val="dk1"/>
              </a:solidFill>
              <a:highlight>
                <a:schemeClr val="lt1"/>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highlight>
                  <a:schemeClr val="lt1"/>
                </a:highlight>
                <a:latin typeface="Roboto"/>
                <a:ea typeface="Roboto"/>
                <a:cs typeface="Roboto"/>
                <a:sym typeface="Roboto"/>
              </a:rPr>
              <a:t>Relatively low shipping and installation costs;</a:t>
            </a:r>
            <a:endParaRPr sz="1300" b="0" i="0" u="none" strike="noStrike" cap="none">
              <a:solidFill>
                <a:schemeClr val="dk1"/>
              </a:solidFill>
              <a:highlight>
                <a:schemeClr val="lt1"/>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Arial"/>
                <a:ea typeface="Arial"/>
                <a:cs typeface="Arial"/>
                <a:sym typeface="Arial"/>
              </a:rPr>
              <a:t>Temperature control</a:t>
            </a:r>
            <a:endParaRPr sz="1300" b="0" i="0" u="none" strike="noStrike" cap="none">
              <a:solidFill>
                <a:srgbClr val="3F3F3F"/>
              </a:solidFill>
              <a:latin typeface="Arial"/>
              <a:ea typeface="Arial"/>
              <a:cs typeface="Arial"/>
              <a:sym typeface="Arial"/>
            </a:endParaRPr>
          </a:p>
        </p:txBody>
      </p:sp>
      <p:sp>
        <p:nvSpPr>
          <p:cNvPr id="1220" name="Google Shape;1220;g1cfa3f94370_0_1661"/>
          <p:cNvSpPr txBox="1"/>
          <p:nvPr/>
        </p:nvSpPr>
        <p:spPr>
          <a:xfrm>
            <a:off x="1545475" y="1761266"/>
            <a:ext cx="4124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Flexi tank specifications</a:t>
            </a:r>
            <a:r>
              <a:rPr lang="en-US" sz="2100" b="0" i="0" u="none" strike="noStrike" cap="none">
                <a:solidFill>
                  <a:schemeClr val="lt1"/>
                </a:solidFill>
                <a:latin typeface="Arial"/>
                <a:ea typeface="Arial"/>
                <a:cs typeface="Arial"/>
                <a:sym typeface="Arial"/>
              </a:rPr>
              <a:t> </a:t>
            </a:r>
            <a:endParaRPr sz="2100" b="0" i="0" u="none" strike="noStrike" cap="none">
              <a:solidFill>
                <a:schemeClr val="lt1"/>
              </a:solidFill>
              <a:latin typeface="Arial"/>
              <a:ea typeface="Arial"/>
              <a:cs typeface="Arial"/>
              <a:sym typeface="Arial"/>
            </a:endParaRPr>
          </a:p>
        </p:txBody>
      </p:sp>
      <p:sp>
        <p:nvSpPr>
          <p:cNvPr id="1221" name="Google Shape;1221;g1cfa3f94370_0_1661"/>
          <p:cNvSpPr txBox="1"/>
          <p:nvPr/>
        </p:nvSpPr>
        <p:spPr>
          <a:xfrm>
            <a:off x="771529" y="1681622"/>
            <a:ext cx="774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01</a:t>
            </a:r>
            <a:endParaRPr sz="3600" b="1" i="0" u="none" strike="noStrike" cap="none">
              <a:solidFill>
                <a:schemeClr val="lt1"/>
              </a:solidFill>
              <a:latin typeface="Arial"/>
              <a:ea typeface="Arial"/>
              <a:cs typeface="Arial"/>
              <a:sym typeface="Arial"/>
            </a:endParaRPr>
          </a:p>
        </p:txBody>
      </p:sp>
      <p:sp>
        <p:nvSpPr>
          <p:cNvPr id="1222" name="Google Shape;1222;g1cfa3f94370_0_1661"/>
          <p:cNvSpPr txBox="1"/>
          <p:nvPr/>
        </p:nvSpPr>
        <p:spPr>
          <a:xfrm>
            <a:off x="7134071" y="1776713"/>
            <a:ext cx="4124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Flexi tank storage</a:t>
            </a:r>
            <a:endParaRPr sz="2000" b="1" i="0" u="none" strike="noStrike" cap="none">
              <a:solidFill>
                <a:schemeClr val="lt1"/>
              </a:solidFill>
              <a:latin typeface="Arial"/>
              <a:ea typeface="Arial"/>
              <a:cs typeface="Arial"/>
              <a:sym typeface="Arial"/>
            </a:endParaRPr>
          </a:p>
        </p:txBody>
      </p:sp>
      <p:sp>
        <p:nvSpPr>
          <p:cNvPr id="1223" name="Google Shape;1223;g1cfa3f94370_0_1661"/>
          <p:cNvSpPr txBox="1"/>
          <p:nvPr/>
        </p:nvSpPr>
        <p:spPr>
          <a:xfrm>
            <a:off x="6424425" y="1681622"/>
            <a:ext cx="774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02</a:t>
            </a:r>
            <a:endParaRPr sz="3600" b="1" i="0" u="none" strike="noStrike" cap="none">
              <a:solidFill>
                <a:schemeClr val="lt1"/>
              </a:solidFill>
              <a:latin typeface="Arial"/>
              <a:ea typeface="Arial"/>
              <a:cs typeface="Arial"/>
              <a:sym typeface="Arial"/>
            </a:endParaRPr>
          </a:p>
        </p:txBody>
      </p:sp>
      <p:pic>
        <p:nvPicPr>
          <p:cNvPr id="1224" name="Google Shape;1224;g1cfa3f94370_0_1661"/>
          <p:cNvPicPr preferRelativeResize="0"/>
          <p:nvPr/>
        </p:nvPicPr>
        <p:blipFill rotWithShape="1">
          <a:blip r:embed="rId3">
            <a:alphaModFix/>
          </a:blip>
          <a:srcRect/>
          <a:stretch/>
        </p:blipFill>
        <p:spPr>
          <a:xfrm>
            <a:off x="7134071" y="3101650"/>
            <a:ext cx="4483351" cy="3004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
          <p:cNvSpPr/>
          <p:nvPr/>
        </p:nvSpPr>
        <p:spPr>
          <a:xfrm>
            <a:off x="0" y="4848844"/>
            <a:ext cx="4287033" cy="1552879"/>
          </a:xfrm>
          <a:custGeom>
            <a:avLst/>
            <a:gdLst/>
            <a:ahLst/>
            <a:cxnLst/>
            <a:rect l="l" t="t" r="r" b="b"/>
            <a:pathLst>
              <a:path w="3195788" h="1160647" extrusionOk="0">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307" name="Google Shape;307;p1"/>
          <p:cNvSpPr/>
          <p:nvPr/>
        </p:nvSpPr>
        <p:spPr>
          <a:xfrm>
            <a:off x="224615" y="4483510"/>
            <a:ext cx="1297749" cy="2008216"/>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8" name="Google Shape;308;p1"/>
          <p:cNvSpPr/>
          <p:nvPr/>
        </p:nvSpPr>
        <p:spPr>
          <a:xfrm>
            <a:off x="0" y="6381750"/>
            <a:ext cx="12192000" cy="4762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9" name="Google Shape;309;p1"/>
          <p:cNvSpPr txBox="1"/>
          <p:nvPr/>
        </p:nvSpPr>
        <p:spPr>
          <a:xfrm>
            <a:off x="609808" y="671466"/>
            <a:ext cx="4119508" cy="92328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Arial"/>
                <a:ea typeface="Arial"/>
                <a:cs typeface="Arial"/>
                <a:sym typeface="Arial"/>
              </a:rPr>
              <a:t>Contents</a:t>
            </a:r>
            <a:endParaRPr sz="5400" b="0" i="0" u="none" strike="noStrike" cap="none">
              <a:solidFill>
                <a:schemeClr val="dk1"/>
              </a:solidFill>
              <a:latin typeface="Arial"/>
              <a:ea typeface="Arial"/>
              <a:cs typeface="Arial"/>
              <a:sym typeface="Arial"/>
            </a:endParaRPr>
          </a:p>
        </p:txBody>
      </p:sp>
      <p:sp>
        <p:nvSpPr>
          <p:cNvPr id="310" name="Google Shape;310;p1"/>
          <p:cNvSpPr txBox="1"/>
          <p:nvPr/>
        </p:nvSpPr>
        <p:spPr>
          <a:xfrm>
            <a:off x="5516923" y="609091"/>
            <a:ext cx="6182305" cy="4455025"/>
          </a:xfrm>
          <a:prstGeom prst="rect">
            <a:avLst/>
          </a:prstGeom>
          <a:noFill/>
          <a:ln>
            <a:noFill/>
          </a:ln>
        </p:spPr>
        <p:txBody>
          <a:bodyPr spcFirstLastPara="1" wrap="square" lIns="108000" tIns="45700" rIns="108000" bIns="45700" anchor="t" anchorCtr="0">
            <a:spAutoFit/>
          </a:bodyPr>
          <a:lstStyle/>
          <a:p>
            <a:pPr marL="514350" marR="0" lvl="0" indent="-514350" algn="just" rtl="0">
              <a:lnSpc>
                <a:spcPct val="150000"/>
              </a:lnSpc>
              <a:spcBef>
                <a:spcPts val="0"/>
              </a:spcBef>
              <a:spcAft>
                <a:spcPts val="0"/>
              </a:spcAft>
              <a:buClr>
                <a:srgbClr val="000000"/>
              </a:buClr>
              <a:buSzPts val="2700"/>
              <a:buFont typeface="Arial"/>
              <a:buAutoNum type="arabicPeriod"/>
            </a:pPr>
            <a:r>
              <a:rPr lang="en-US" sz="2700" b="1" i="0" u="none" strike="noStrike" cap="none">
                <a:solidFill>
                  <a:schemeClr val="dk1"/>
                </a:solidFill>
                <a:latin typeface="Arial"/>
                <a:ea typeface="Arial"/>
                <a:cs typeface="Arial"/>
                <a:sym typeface="Arial"/>
              </a:rPr>
              <a:t>Our Company</a:t>
            </a:r>
            <a:endParaRPr/>
          </a:p>
          <a:p>
            <a:pPr marL="514350" marR="0" lvl="0" indent="-514350" algn="just" rtl="0">
              <a:lnSpc>
                <a:spcPct val="150000"/>
              </a:lnSpc>
              <a:spcBef>
                <a:spcPts val="0"/>
              </a:spcBef>
              <a:spcAft>
                <a:spcPts val="0"/>
              </a:spcAft>
              <a:buClr>
                <a:srgbClr val="000000"/>
              </a:buClr>
              <a:buSzPts val="2700"/>
              <a:buFont typeface="Arial"/>
              <a:buAutoNum type="arabicPeriod"/>
            </a:pPr>
            <a:r>
              <a:rPr lang="en-US" sz="2700" b="1" i="0" u="none" strike="noStrike" cap="none">
                <a:solidFill>
                  <a:schemeClr val="dk1"/>
                </a:solidFill>
                <a:latin typeface="Arial"/>
                <a:ea typeface="Arial"/>
                <a:cs typeface="Arial"/>
                <a:sym typeface="Arial"/>
              </a:rPr>
              <a:t>Agenda</a:t>
            </a:r>
            <a:endParaRPr/>
          </a:p>
          <a:p>
            <a:pPr marL="514350" marR="0" lvl="0" indent="-514350" algn="just" rtl="0">
              <a:lnSpc>
                <a:spcPct val="150000"/>
              </a:lnSpc>
              <a:spcBef>
                <a:spcPts val="0"/>
              </a:spcBef>
              <a:spcAft>
                <a:spcPts val="0"/>
              </a:spcAft>
              <a:buClr>
                <a:srgbClr val="000000"/>
              </a:buClr>
              <a:buSzPts val="2700"/>
              <a:buFont typeface="Arial"/>
              <a:buAutoNum type="arabicPeriod"/>
            </a:pPr>
            <a:r>
              <a:rPr lang="en-US" sz="2700" b="1" i="0" u="none" strike="noStrike" cap="none">
                <a:solidFill>
                  <a:schemeClr val="dk1"/>
                </a:solidFill>
                <a:latin typeface="Arial"/>
                <a:ea typeface="Arial"/>
                <a:cs typeface="Arial"/>
                <a:sym typeface="Arial"/>
              </a:rPr>
              <a:t>Work Breakdown Structure</a:t>
            </a:r>
            <a:endParaRPr/>
          </a:p>
          <a:p>
            <a:pPr marL="514350" marR="0" lvl="0" indent="-514350" algn="just" rtl="0">
              <a:lnSpc>
                <a:spcPct val="150000"/>
              </a:lnSpc>
              <a:spcBef>
                <a:spcPts val="0"/>
              </a:spcBef>
              <a:spcAft>
                <a:spcPts val="0"/>
              </a:spcAft>
              <a:buClr>
                <a:srgbClr val="000000"/>
              </a:buClr>
              <a:buSzPts val="2700"/>
              <a:buFont typeface="Arial"/>
              <a:buAutoNum type="arabicPeriod"/>
            </a:pPr>
            <a:r>
              <a:rPr lang="en-US" sz="2700" b="1" i="0" u="none" strike="noStrike" cap="none">
                <a:solidFill>
                  <a:schemeClr val="dk1"/>
                </a:solidFill>
                <a:latin typeface="Arial"/>
                <a:ea typeface="Arial"/>
                <a:cs typeface="Arial"/>
                <a:sym typeface="Arial"/>
              </a:rPr>
              <a:t>Supply chain &amp; Sales – China</a:t>
            </a:r>
            <a:endParaRPr/>
          </a:p>
          <a:p>
            <a:pPr marL="514350" marR="0" lvl="0" indent="-514350" algn="just" rtl="0">
              <a:lnSpc>
                <a:spcPct val="150000"/>
              </a:lnSpc>
              <a:spcBef>
                <a:spcPts val="0"/>
              </a:spcBef>
              <a:spcAft>
                <a:spcPts val="0"/>
              </a:spcAft>
              <a:buClr>
                <a:srgbClr val="000000"/>
              </a:buClr>
              <a:buSzPts val="2700"/>
              <a:buFont typeface="Arial"/>
              <a:buAutoNum type="arabicPeriod"/>
            </a:pPr>
            <a:r>
              <a:rPr lang="en-US" sz="2700" b="1" i="0" u="none" strike="noStrike" cap="none">
                <a:solidFill>
                  <a:schemeClr val="dk1"/>
                </a:solidFill>
                <a:latin typeface="Arial"/>
                <a:ea typeface="Arial"/>
                <a:cs typeface="Arial"/>
                <a:sym typeface="Arial"/>
              </a:rPr>
              <a:t>Supply chain &amp; Sales – Africa</a:t>
            </a:r>
            <a:endParaRPr/>
          </a:p>
          <a:p>
            <a:pPr marL="514350" marR="0" lvl="0" indent="-514350" algn="just" rtl="0">
              <a:lnSpc>
                <a:spcPct val="150000"/>
              </a:lnSpc>
              <a:spcBef>
                <a:spcPts val="0"/>
              </a:spcBef>
              <a:spcAft>
                <a:spcPts val="0"/>
              </a:spcAft>
              <a:buClr>
                <a:srgbClr val="000000"/>
              </a:buClr>
              <a:buSzPts val="2700"/>
              <a:buFont typeface="Arial"/>
              <a:buAutoNum type="arabicPeriod"/>
            </a:pPr>
            <a:r>
              <a:rPr lang="en-US" sz="2700" b="1" i="0" u="none" strike="noStrike" cap="none">
                <a:solidFill>
                  <a:schemeClr val="dk1"/>
                </a:solidFill>
                <a:latin typeface="Arial"/>
                <a:ea typeface="Arial"/>
                <a:cs typeface="Arial"/>
                <a:sym typeface="Arial"/>
              </a:rPr>
              <a:t>Legal and Compliance</a:t>
            </a:r>
            <a:endParaRPr/>
          </a:p>
          <a:p>
            <a:pPr marL="514350" marR="0" lvl="0" indent="-514350" algn="just" rtl="0">
              <a:lnSpc>
                <a:spcPct val="150000"/>
              </a:lnSpc>
              <a:spcBef>
                <a:spcPts val="0"/>
              </a:spcBef>
              <a:spcAft>
                <a:spcPts val="0"/>
              </a:spcAft>
              <a:buClr>
                <a:srgbClr val="000000"/>
              </a:buClr>
              <a:buSzPts val="2700"/>
              <a:buFont typeface="Arial"/>
              <a:buAutoNum type="arabicPeriod"/>
            </a:pPr>
            <a:r>
              <a:rPr lang="en-US" sz="2700" b="1" i="0" u="none" strike="noStrike" cap="none">
                <a:solidFill>
                  <a:schemeClr val="dk1"/>
                </a:solidFill>
                <a:latin typeface="Arial"/>
                <a:ea typeface="Arial"/>
                <a:cs typeface="Arial"/>
                <a:sym typeface="Arial"/>
              </a:rPr>
              <a:t>Cost &amp; Profit Analysis</a:t>
            </a:r>
            <a:endParaRPr sz="2700" b="1" i="0" u="none" strike="noStrike" cap="none">
              <a:solidFill>
                <a:schemeClr val="dk1"/>
              </a:solidFill>
              <a:latin typeface="Arial"/>
              <a:ea typeface="Arial"/>
              <a:cs typeface="Arial"/>
              <a:sym typeface="Arial"/>
            </a:endParaRPr>
          </a:p>
        </p:txBody>
      </p:sp>
      <p:sp>
        <p:nvSpPr>
          <p:cNvPr id="311" name="Google Shape;311;p1"/>
          <p:cNvSpPr/>
          <p:nvPr/>
        </p:nvSpPr>
        <p:spPr>
          <a:xfrm>
            <a:off x="9142642" y="6398617"/>
            <a:ext cx="1218348" cy="396810"/>
          </a:xfrm>
          <a:custGeom>
            <a:avLst/>
            <a:gdLst/>
            <a:ahLst/>
            <a:cxnLst/>
            <a:rect l="l" t="t" r="r" b="b"/>
            <a:pathLst>
              <a:path w="3628742" h="1181863" extrusionOk="0">
                <a:moveTo>
                  <a:pt x="3561198" y="913032"/>
                </a:moveTo>
                <a:lnTo>
                  <a:pt x="3560779" y="958099"/>
                </a:lnTo>
                <a:lnTo>
                  <a:pt x="3565327" y="958938"/>
                </a:lnTo>
                <a:lnTo>
                  <a:pt x="3565327" y="914145"/>
                </a:lnTo>
                <a:close/>
                <a:moveTo>
                  <a:pt x="3476334" y="904646"/>
                </a:moveTo>
                <a:cubicBezTo>
                  <a:pt x="3468089" y="904646"/>
                  <a:pt x="3461550" y="911185"/>
                  <a:pt x="3461550" y="919431"/>
                </a:cubicBezTo>
                <a:lnTo>
                  <a:pt x="3461550" y="935637"/>
                </a:lnTo>
                <a:cubicBezTo>
                  <a:pt x="3461550" y="943883"/>
                  <a:pt x="3468089" y="950422"/>
                  <a:pt x="3476334" y="950422"/>
                </a:cubicBezTo>
                <a:lnTo>
                  <a:pt x="3525808" y="950422"/>
                </a:lnTo>
                <a:cubicBezTo>
                  <a:pt x="3533768" y="950422"/>
                  <a:pt x="3540592" y="943883"/>
                  <a:pt x="3540592" y="935637"/>
                </a:cubicBezTo>
                <a:lnTo>
                  <a:pt x="3540592" y="919431"/>
                </a:lnTo>
                <a:cubicBezTo>
                  <a:pt x="3540592" y="911185"/>
                  <a:pt x="3534053" y="904646"/>
                  <a:pt x="3525808" y="904646"/>
                </a:cubicBezTo>
                <a:close/>
                <a:moveTo>
                  <a:pt x="3296422" y="859789"/>
                </a:moveTo>
                <a:lnTo>
                  <a:pt x="3288830" y="862993"/>
                </a:lnTo>
                <a:lnTo>
                  <a:pt x="3296992" y="863926"/>
                </a:lnTo>
                <a:close/>
                <a:moveTo>
                  <a:pt x="1813033" y="1628"/>
                </a:moveTo>
                <a:cubicBezTo>
                  <a:pt x="1813601" y="-1215"/>
                  <a:pt x="1820425" y="-78"/>
                  <a:pt x="1820425" y="3050"/>
                </a:cubicBezTo>
                <a:cubicBezTo>
                  <a:pt x="1819288" y="20678"/>
                  <a:pt x="1822700" y="29777"/>
                  <a:pt x="1830661" y="35747"/>
                </a:cubicBezTo>
                <a:cubicBezTo>
                  <a:pt x="1841465" y="43708"/>
                  <a:pt x="1839191" y="53091"/>
                  <a:pt x="1833504" y="56503"/>
                </a:cubicBezTo>
                <a:cubicBezTo>
                  <a:pt x="1826680" y="60484"/>
                  <a:pt x="1830945" y="60484"/>
                  <a:pt x="1832367" y="63611"/>
                </a:cubicBezTo>
                <a:cubicBezTo>
                  <a:pt x="1833610" y="66846"/>
                  <a:pt x="1833113" y="208746"/>
                  <a:pt x="1833160" y="303599"/>
                </a:cubicBezTo>
                <a:lnTo>
                  <a:pt x="1833194" y="324620"/>
                </a:lnTo>
                <a:lnTo>
                  <a:pt x="1889339" y="345875"/>
                </a:lnTo>
                <a:cubicBezTo>
                  <a:pt x="1907216" y="356040"/>
                  <a:pt x="1923351" y="368977"/>
                  <a:pt x="1937283" y="384615"/>
                </a:cubicBezTo>
                <a:cubicBezTo>
                  <a:pt x="1958892" y="408783"/>
                  <a:pt x="1969980" y="440627"/>
                  <a:pt x="1970550" y="474178"/>
                </a:cubicBezTo>
                <a:cubicBezTo>
                  <a:pt x="1970834" y="481570"/>
                  <a:pt x="1971686" y="486972"/>
                  <a:pt x="1977658" y="493512"/>
                </a:cubicBezTo>
                <a:cubicBezTo>
                  <a:pt x="1992442" y="509718"/>
                  <a:pt x="2003816" y="528484"/>
                  <a:pt x="2013198" y="548386"/>
                </a:cubicBezTo>
                <a:cubicBezTo>
                  <a:pt x="2017463" y="557200"/>
                  <a:pt x="2022012" y="560612"/>
                  <a:pt x="2030258" y="561465"/>
                </a:cubicBezTo>
                <a:cubicBezTo>
                  <a:pt x="2088544" y="567151"/>
                  <a:pt x="2129772" y="573122"/>
                  <a:pt x="2188058" y="578240"/>
                </a:cubicBezTo>
                <a:cubicBezTo>
                  <a:pt x="2198009" y="579094"/>
                  <a:pt x="2199147" y="582505"/>
                  <a:pt x="2198862" y="591035"/>
                </a:cubicBezTo>
                <a:cubicBezTo>
                  <a:pt x="2197725" y="636527"/>
                  <a:pt x="2194313" y="689981"/>
                  <a:pt x="2193745" y="735472"/>
                </a:cubicBezTo>
                <a:lnTo>
                  <a:pt x="2228718" y="740408"/>
                </a:lnTo>
                <a:lnTo>
                  <a:pt x="2242079" y="668655"/>
                </a:lnTo>
                <a:cubicBezTo>
                  <a:pt x="2262550" y="560896"/>
                  <a:pt x="2283590" y="453137"/>
                  <a:pt x="2303777" y="345093"/>
                </a:cubicBezTo>
                <a:cubicBezTo>
                  <a:pt x="2305767" y="334858"/>
                  <a:pt x="2310032" y="333720"/>
                  <a:pt x="2318562" y="333720"/>
                </a:cubicBezTo>
                <a:cubicBezTo>
                  <a:pt x="2326168" y="333791"/>
                  <a:pt x="2340135" y="333863"/>
                  <a:pt x="2357230" y="333920"/>
                </a:cubicBezTo>
                <a:lnTo>
                  <a:pt x="2409263" y="334029"/>
                </a:lnTo>
                <a:lnTo>
                  <a:pt x="2409262" y="334005"/>
                </a:lnTo>
                <a:cubicBezTo>
                  <a:pt x="2409262" y="295337"/>
                  <a:pt x="2409262" y="256384"/>
                  <a:pt x="2409831" y="217716"/>
                </a:cubicBezTo>
                <a:cubicBezTo>
                  <a:pt x="2409831" y="209471"/>
                  <a:pt x="2406703" y="208333"/>
                  <a:pt x="2399880" y="208618"/>
                </a:cubicBezTo>
                <a:cubicBezTo>
                  <a:pt x="2393340" y="208902"/>
                  <a:pt x="2386517" y="208618"/>
                  <a:pt x="2379977" y="208618"/>
                </a:cubicBezTo>
                <a:cubicBezTo>
                  <a:pt x="2377134" y="208618"/>
                  <a:pt x="2375428" y="207196"/>
                  <a:pt x="2375428" y="204353"/>
                </a:cubicBezTo>
                <a:cubicBezTo>
                  <a:pt x="2375428" y="200941"/>
                  <a:pt x="2377987" y="200941"/>
                  <a:pt x="2380262" y="200941"/>
                </a:cubicBezTo>
                <a:cubicBezTo>
                  <a:pt x="2384526" y="200941"/>
                  <a:pt x="2388791" y="200372"/>
                  <a:pt x="2393056" y="200941"/>
                </a:cubicBezTo>
                <a:cubicBezTo>
                  <a:pt x="2406988" y="203500"/>
                  <a:pt x="2409831" y="197814"/>
                  <a:pt x="2410115" y="184166"/>
                </a:cubicBezTo>
                <a:cubicBezTo>
                  <a:pt x="2410399" y="169950"/>
                  <a:pt x="2406135" y="165401"/>
                  <a:pt x="2392772" y="167675"/>
                </a:cubicBezTo>
                <a:cubicBezTo>
                  <a:pt x="2389075" y="168244"/>
                  <a:pt x="2385095" y="167675"/>
                  <a:pt x="2381399" y="167675"/>
                </a:cubicBezTo>
                <a:cubicBezTo>
                  <a:pt x="2378555" y="167675"/>
                  <a:pt x="2375428" y="167391"/>
                  <a:pt x="2375712" y="163410"/>
                </a:cubicBezTo>
                <a:cubicBezTo>
                  <a:pt x="2375997" y="160283"/>
                  <a:pt x="2379124" y="160851"/>
                  <a:pt x="2381399" y="160567"/>
                </a:cubicBezTo>
                <a:cubicBezTo>
                  <a:pt x="2382252" y="160567"/>
                  <a:pt x="2383389" y="160567"/>
                  <a:pt x="2384242" y="160567"/>
                </a:cubicBezTo>
                <a:cubicBezTo>
                  <a:pt x="2409547" y="159430"/>
                  <a:pt x="2409547" y="159430"/>
                  <a:pt x="2409547" y="134409"/>
                </a:cubicBezTo>
                <a:cubicBezTo>
                  <a:pt x="2409547" y="129576"/>
                  <a:pt x="2409262" y="125027"/>
                  <a:pt x="2409547" y="120193"/>
                </a:cubicBezTo>
                <a:cubicBezTo>
                  <a:pt x="2410115" y="114222"/>
                  <a:pt x="2405282" y="105692"/>
                  <a:pt x="2418361" y="105977"/>
                </a:cubicBezTo>
                <a:cubicBezTo>
                  <a:pt x="2431724" y="106261"/>
                  <a:pt x="2426322" y="115644"/>
                  <a:pt x="2426322" y="121046"/>
                </a:cubicBezTo>
                <a:cubicBezTo>
                  <a:pt x="2426890" y="192127"/>
                  <a:pt x="2426890" y="262924"/>
                  <a:pt x="2427175" y="334005"/>
                </a:cubicBezTo>
                <a:lnTo>
                  <a:pt x="2427174" y="334032"/>
                </a:lnTo>
                <a:lnTo>
                  <a:pt x="2471458" y="334000"/>
                </a:lnTo>
                <a:cubicBezTo>
                  <a:pt x="2488127" y="333951"/>
                  <a:pt x="2501454" y="333863"/>
                  <a:pt x="2508207" y="333720"/>
                </a:cubicBezTo>
                <a:cubicBezTo>
                  <a:pt x="2516736" y="333436"/>
                  <a:pt x="2519580" y="336564"/>
                  <a:pt x="2520717" y="344525"/>
                </a:cubicBezTo>
                <a:cubicBezTo>
                  <a:pt x="2530846" y="419871"/>
                  <a:pt x="2550304" y="562966"/>
                  <a:pt x="2564376" y="666079"/>
                </a:cubicBezTo>
                <a:lnTo>
                  <a:pt x="2567236" y="687012"/>
                </a:lnTo>
                <a:lnTo>
                  <a:pt x="2673016" y="699053"/>
                </a:lnTo>
                <a:lnTo>
                  <a:pt x="2662495" y="791473"/>
                </a:lnTo>
                <a:lnTo>
                  <a:pt x="2670280" y="792369"/>
                </a:lnTo>
                <a:lnTo>
                  <a:pt x="2680813" y="699837"/>
                </a:lnTo>
                <a:lnTo>
                  <a:pt x="2873764" y="721801"/>
                </a:lnTo>
                <a:lnTo>
                  <a:pt x="2863223" y="814408"/>
                </a:lnTo>
                <a:lnTo>
                  <a:pt x="2871007" y="815296"/>
                </a:lnTo>
                <a:lnTo>
                  <a:pt x="2881528" y="722864"/>
                </a:lnTo>
                <a:lnTo>
                  <a:pt x="3007367" y="737188"/>
                </a:lnTo>
                <a:lnTo>
                  <a:pt x="3015727" y="691971"/>
                </a:lnTo>
                <a:cubicBezTo>
                  <a:pt x="3032502" y="604398"/>
                  <a:pt x="3049562" y="517110"/>
                  <a:pt x="3066053" y="429538"/>
                </a:cubicBezTo>
                <a:cubicBezTo>
                  <a:pt x="3067759" y="420724"/>
                  <a:pt x="3071170" y="419302"/>
                  <a:pt x="3078847" y="419302"/>
                </a:cubicBezTo>
                <a:cubicBezTo>
                  <a:pt x="3086737" y="419373"/>
                  <a:pt x="3101007" y="419445"/>
                  <a:pt x="3118381" y="419502"/>
                </a:cubicBezTo>
                <a:lnTo>
                  <a:pt x="3174106" y="419617"/>
                </a:lnTo>
                <a:lnTo>
                  <a:pt x="3174096" y="419302"/>
                </a:lnTo>
                <a:cubicBezTo>
                  <a:pt x="3174096" y="340829"/>
                  <a:pt x="3174380" y="262070"/>
                  <a:pt x="3174380" y="183597"/>
                </a:cubicBezTo>
                <a:cubicBezTo>
                  <a:pt x="3174380" y="178479"/>
                  <a:pt x="3171821" y="171940"/>
                  <a:pt x="3181772" y="172224"/>
                </a:cubicBezTo>
                <a:cubicBezTo>
                  <a:pt x="3189733" y="172224"/>
                  <a:pt x="3192008" y="174214"/>
                  <a:pt x="3192008" y="182459"/>
                </a:cubicBezTo>
                <a:cubicBezTo>
                  <a:pt x="3191723" y="224540"/>
                  <a:pt x="3191723" y="266620"/>
                  <a:pt x="3191723" y="308984"/>
                </a:cubicBezTo>
                <a:cubicBezTo>
                  <a:pt x="3192008" y="345378"/>
                  <a:pt x="3192008" y="382340"/>
                  <a:pt x="3192292" y="419302"/>
                </a:cubicBezTo>
                <a:lnTo>
                  <a:pt x="3192287" y="419611"/>
                </a:lnTo>
                <a:lnTo>
                  <a:pt x="3233702" y="419582"/>
                </a:lnTo>
                <a:cubicBezTo>
                  <a:pt x="3250402" y="419533"/>
                  <a:pt x="3263659" y="419445"/>
                  <a:pt x="3270198" y="419302"/>
                </a:cubicBezTo>
                <a:cubicBezTo>
                  <a:pt x="3278727" y="419018"/>
                  <a:pt x="3281571" y="422146"/>
                  <a:pt x="3282708" y="430107"/>
                </a:cubicBezTo>
                <a:cubicBezTo>
                  <a:pt x="3300336" y="560328"/>
                  <a:pt x="3318249" y="690549"/>
                  <a:pt x="3336161" y="820486"/>
                </a:cubicBezTo>
                <a:cubicBezTo>
                  <a:pt x="3338009" y="834275"/>
                  <a:pt x="3339360" y="843800"/>
                  <a:pt x="3340711" y="853325"/>
                </a:cubicBezTo>
                <a:lnTo>
                  <a:pt x="3342890" y="869060"/>
                </a:lnTo>
                <a:lnTo>
                  <a:pt x="3378398" y="873010"/>
                </a:lnTo>
                <a:cubicBezTo>
                  <a:pt x="3399887" y="875378"/>
                  <a:pt x="3417337" y="877280"/>
                  <a:pt x="3426009" y="878204"/>
                </a:cubicBezTo>
                <a:cubicBezTo>
                  <a:pt x="3429706" y="878488"/>
                  <a:pt x="3432549" y="881047"/>
                  <a:pt x="3433686" y="884459"/>
                </a:cubicBezTo>
                <a:cubicBezTo>
                  <a:pt x="3437951" y="897254"/>
                  <a:pt x="3443354" y="912607"/>
                  <a:pt x="3443354" y="912607"/>
                </a:cubicBezTo>
                <a:cubicBezTo>
                  <a:pt x="3443922" y="887302"/>
                  <a:pt x="3448756" y="883606"/>
                  <a:pt x="3456148" y="883606"/>
                </a:cubicBezTo>
                <a:lnTo>
                  <a:pt x="3547984" y="883606"/>
                </a:lnTo>
                <a:cubicBezTo>
                  <a:pt x="3551681" y="883606"/>
                  <a:pt x="3555093" y="885312"/>
                  <a:pt x="3557652" y="887871"/>
                </a:cubicBezTo>
                <a:cubicBezTo>
                  <a:pt x="3557652" y="887871"/>
                  <a:pt x="3561348" y="891567"/>
                  <a:pt x="3561348" y="896969"/>
                </a:cubicBezTo>
                <a:lnTo>
                  <a:pt x="3561305" y="901576"/>
                </a:lnTo>
                <a:lnTo>
                  <a:pt x="3565327" y="902661"/>
                </a:lnTo>
                <a:lnTo>
                  <a:pt x="3565327" y="852901"/>
                </a:lnTo>
                <a:lnTo>
                  <a:pt x="3542127" y="846643"/>
                </a:lnTo>
                <a:lnTo>
                  <a:pt x="3545015" y="835937"/>
                </a:lnTo>
                <a:lnTo>
                  <a:pt x="3565327" y="841416"/>
                </a:lnTo>
                <a:lnTo>
                  <a:pt x="3565327" y="816220"/>
                </a:lnTo>
                <a:lnTo>
                  <a:pt x="3580113" y="816220"/>
                </a:lnTo>
                <a:lnTo>
                  <a:pt x="3580113" y="845403"/>
                </a:lnTo>
                <a:lnTo>
                  <a:pt x="3600299" y="850848"/>
                </a:lnTo>
                <a:lnTo>
                  <a:pt x="3600299" y="813092"/>
                </a:lnTo>
                <a:lnTo>
                  <a:pt x="3608829" y="813092"/>
                </a:lnTo>
                <a:lnTo>
                  <a:pt x="3608829" y="853148"/>
                </a:lnTo>
                <a:lnTo>
                  <a:pt x="3628742" y="858519"/>
                </a:lnTo>
                <a:lnTo>
                  <a:pt x="3625855" y="869225"/>
                </a:lnTo>
                <a:lnTo>
                  <a:pt x="3580113" y="856888"/>
                </a:lnTo>
                <a:lnTo>
                  <a:pt x="3580113" y="906648"/>
                </a:lnTo>
                <a:lnTo>
                  <a:pt x="3623074" y="918236"/>
                </a:lnTo>
                <a:lnTo>
                  <a:pt x="3620187" y="928941"/>
                </a:lnTo>
                <a:lnTo>
                  <a:pt x="3580113" y="918133"/>
                </a:lnTo>
                <a:lnTo>
                  <a:pt x="3580113" y="961139"/>
                </a:lnTo>
                <a:lnTo>
                  <a:pt x="3591771" y="962364"/>
                </a:lnTo>
                <a:cubicBezTo>
                  <a:pt x="3603712" y="961227"/>
                  <a:pt x="3614233" y="961796"/>
                  <a:pt x="3610821" y="979139"/>
                </a:cubicBezTo>
                <a:cubicBezTo>
                  <a:pt x="3610252" y="982835"/>
                  <a:pt x="3592056" y="1181863"/>
                  <a:pt x="3563054" y="1181863"/>
                </a:cubicBezTo>
                <a:cubicBezTo>
                  <a:pt x="3264512" y="1181863"/>
                  <a:pt x="1118996" y="1171343"/>
                  <a:pt x="384584" y="1171343"/>
                </a:cubicBezTo>
                <a:cubicBezTo>
                  <a:pt x="377476" y="1136087"/>
                  <a:pt x="370936" y="1091447"/>
                  <a:pt x="363544" y="1056476"/>
                </a:cubicBezTo>
                <a:cubicBezTo>
                  <a:pt x="337955" y="935638"/>
                  <a:pt x="297296" y="821338"/>
                  <a:pt x="221097" y="722109"/>
                </a:cubicBezTo>
                <a:cubicBezTo>
                  <a:pt x="216832" y="716423"/>
                  <a:pt x="97984" y="573691"/>
                  <a:pt x="43110" y="507728"/>
                </a:cubicBezTo>
                <a:cubicBezTo>
                  <a:pt x="29747" y="491805"/>
                  <a:pt x="16952" y="475599"/>
                  <a:pt x="1598" y="461383"/>
                </a:cubicBezTo>
                <a:cubicBezTo>
                  <a:pt x="-3235" y="455696"/>
                  <a:pt x="3873" y="442902"/>
                  <a:pt x="9844" y="443754"/>
                </a:cubicBezTo>
                <a:cubicBezTo>
                  <a:pt x="80925" y="453422"/>
                  <a:pt x="1260874" y="612644"/>
                  <a:pt x="1327122" y="621458"/>
                </a:cubicBezTo>
                <a:cubicBezTo>
                  <a:pt x="1339632" y="623164"/>
                  <a:pt x="1393654" y="666950"/>
                  <a:pt x="1406164" y="675480"/>
                </a:cubicBezTo>
                <a:cubicBezTo>
                  <a:pt x="1415547" y="682020"/>
                  <a:pt x="1424645" y="678039"/>
                  <a:pt x="1432890" y="673774"/>
                </a:cubicBezTo>
                <a:cubicBezTo>
                  <a:pt x="1467579" y="655861"/>
                  <a:pt x="1490609" y="626860"/>
                  <a:pt x="1504540" y="591035"/>
                </a:cubicBezTo>
                <a:cubicBezTo>
                  <a:pt x="1511933" y="572554"/>
                  <a:pt x="1520463" y="558053"/>
                  <a:pt x="1536100" y="544121"/>
                </a:cubicBezTo>
                <a:cubicBezTo>
                  <a:pt x="1577328" y="507159"/>
                  <a:pt x="1592966" y="457403"/>
                  <a:pt x="1594387" y="402812"/>
                </a:cubicBezTo>
                <a:cubicBezTo>
                  <a:pt x="1594956" y="378075"/>
                  <a:pt x="1594672" y="378075"/>
                  <a:pt x="1619977" y="377507"/>
                </a:cubicBezTo>
                <a:cubicBezTo>
                  <a:pt x="1666038" y="376654"/>
                  <a:pt x="1711814" y="375801"/>
                  <a:pt x="1757874" y="375232"/>
                </a:cubicBezTo>
                <a:cubicBezTo>
                  <a:pt x="1763276" y="375232"/>
                  <a:pt x="1765551" y="374095"/>
                  <a:pt x="1765266" y="368408"/>
                </a:cubicBezTo>
                <a:cubicBezTo>
                  <a:pt x="1764982" y="359310"/>
                  <a:pt x="1766120" y="350212"/>
                  <a:pt x="1764982" y="341397"/>
                </a:cubicBezTo>
                <a:cubicBezTo>
                  <a:pt x="1763276" y="328035"/>
                  <a:pt x="1768678" y="322348"/>
                  <a:pt x="1781757" y="322348"/>
                </a:cubicBezTo>
                <a:lnTo>
                  <a:pt x="1798321" y="322483"/>
                </a:lnTo>
                <a:lnTo>
                  <a:pt x="1798817" y="219706"/>
                </a:lnTo>
                <a:cubicBezTo>
                  <a:pt x="1798817" y="213451"/>
                  <a:pt x="1796826" y="211745"/>
                  <a:pt x="1790571" y="211745"/>
                </a:cubicBezTo>
                <a:cubicBezTo>
                  <a:pt x="1778629" y="211745"/>
                  <a:pt x="1766972" y="211176"/>
                  <a:pt x="1755030" y="210607"/>
                </a:cubicBezTo>
                <a:cubicBezTo>
                  <a:pt x="1751334" y="210323"/>
                  <a:pt x="1747069" y="211176"/>
                  <a:pt x="1747353" y="205205"/>
                </a:cubicBezTo>
                <a:cubicBezTo>
                  <a:pt x="1747638" y="198666"/>
                  <a:pt x="1752472" y="201509"/>
                  <a:pt x="1755599" y="200940"/>
                </a:cubicBezTo>
                <a:cubicBezTo>
                  <a:pt x="1760148" y="199803"/>
                  <a:pt x="1767541" y="204352"/>
                  <a:pt x="1768962" y="197528"/>
                </a:cubicBezTo>
                <a:cubicBezTo>
                  <a:pt x="1770384" y="189852"/>
                  <a:pt x="1770099" y="181322"/>
                  <a:pt x="1768394" y="173645"/>
                </a:cubicBezTo>
                <a:cubicBezTo>
                  <a:pt x="1767256" y="169380"/>
                  <a:pt x="1760717" y="172223"/>
                  <a:pt x="1756736" y="171655"/>
                </a:cubicBezTo>
                <a:cubicBezTo>
                  <a:pt x="1753893" y="171371"/>
                  <a:pt x="1750765" y="171371"/>
                  <a:pt x="1750481" y="167674"/>
                </a:cubicBezTo>
                <a:cubicBezTo>
                  <a:pt x="1750197" y="163409"/>
                  <a:pt x="1753893" y="163978"/>
                  <a:pt x="1756452" y="163978"/>
                </a:cubicBezTo>
                <a:cubicBezTo>
                  <a:pt x="1767256" y="163978"/>
                  <a:pt x="1778345" y="163978"/>
                  <a:pt x="1789149" y="163978"/>
                </a:cubicBezTo>
                <a:cubicBezTo>
                  <a:pt x="1791709" y="163978"/>
                  <a:pt x="1795405" y="163694"/>
                  <a:pt x="1795120" y="167674"/>
                </a:cubicBezTo>
                <a:cubicBezTo>
                  <a:pt x="1794836" y="171371"/>
                  <a:pt x="1791709" y="171086"/>
                  <a:pt x="1788865" y="171655"/>
                </a:cubicBezTo>
                <a:cubicBezTo>
                  <a:pt x="1784600" y="172223"/>
                  <a:pt x="1777492" y="168811"/>
                  <a:pt x="1776355" y="174498"/>
                </a:cubicBezTo>
                <a:cubicBezTo>
                  <a:pt x="1774933" y="182744"/>
                  <a:pt x="1774365" y="192126"/>
                  <a:pt x="1777492" y="199519"/>
                </a:cubicBezTo>
                <a:cubicBezTo>
                  <a:pt x="1779198" y="204068"/>
                  <a:pt x="1788865" y="202078"/>
                  <a:pt x="1794552" y="201793"/>
                </a:cubicBezTo>
                <a:cubicBezTo>
                  <a:pt x="1801091" y="201509"/>
                  <a:pt x="1797964" y="195254"/>
                  <a:pt x="1798248" y="191557"/>
                </a:cubicBezTo>
                <a:cubicBezTo>
                  <a:pt x="1798532" y="155164"/>
                  <a:pt x="1798817" y="104839"/>
                  <a:pt x="1799669" y="68445"/>
                </a:cubicBezTo>
                <a:cubicBezTo>
                  <a:pt x="1799954" y="61621"/>
                  <a:pt x="1799954" y="61621"/>
                  <a:pt x="1803650" y="60199"/>
                </a:cubicBezTo>
                <a:cubicBezTo>
                  <a:pt x="1806209" y="59347"/>
                  <a:pt x="1801091" y="56503"/>
                  <a:pt x="1799385" y="55081"/>
                </a:cubicBezTo>
                <a:cubicBezTo>
                  <a:pt x="1792846" y="49395"/>
                  <a:pt x="1797111" y="41150"/>
                  <a:pt x="1804503" y="35747"/>
                </a:cubicBezTo>
                <a:cubicBezTo>
                  <a:pt x="1816160" y="26649"/>
                  <a:pt x="1809905" y="14423"/>
                  <a:pt x="1813033" y="1628"/>
                </a:cubicBezTo>
                <a:close/>
              </a:path>
            </a:pathLst>
          </a:custGeom>
          <a:gradFill>
            <a:gsLst>
              <a:gs pos="0">
                <a:srgbClr val="C2E9FB"/>
              </a:gs>
              <a:gs pos="100000">
                <a:srgbClr val="C2E9F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2" name="Google Shape;312;p1"/>
          <p:cNvSpPr/>
          <p:nvPr/>
        </p:nvSpPr>
        <p:spPr>
          <a:xfrm>
            <a:off x="6939881" y="5798799"/>
            <a:ext cx="1774810" cy="578047"/>
          </a:xfrm>
          <a:custGeom>
            <a:avLst/>
            <a:gdLst/>
            <a:ahLst/>
            <a:cxnLst/>
            <a:rect l="l" t="t" r="r" b="b"/>
            <a:pathLst>
              <a:path w="3628742" h="1181863" extrusionOk="0">
                <a:moveTo>
                  <a:pt x="3561198" y="913032"/>
                </a:moveTo>
                <a:lnTo>
                  <a:pt x="3560779" y="958099"/>
                </a:lnTo>
                <a:lnTo>
                  <a:pt x="3565327" y="958938"/>
                </a:lnTo>
                <a:lnTo>
                  <a:pt x="3565327" y="914145"/>
                </a:lnTo>
                <a:close/>
                <a:moveTo>
                  <a:pt x="3476334" y="904646"/>
                </a:moveTo>
                <a:cubicBezTo>
                  <a:pt x="3468089" y="904646"/>
                  <a:pt x="3461550" y="911185"/>
                  <a:pt x="3461550" y="919431"/>
                </a:cubicBezTo>
                <a:lnTo>
                  <a:pt x="3461550" y="935637"/>
                </a:lnTo>
                <a:cubicBezTo>
                  <a:pt x="3461550" y="943883"/>
                  <a:pt x="3468089" y="950422"/>
                  <a:pt x="3476334" y="950422"/>
                </a:cubicBezTo>
                <a:lnTo>
                  <a:pt x="3525808" y="950422"/>
                </a:lnTo>
                <a:cubicBezTo>
                  <a:pt x="3533768" y="950422"/>
                  <a:pt x="3540592" y="943883"/>
                  <a:pt x="3540592" y="935637"/>
                </a:cubicBezTo>
                <a:lnTo>
                  <a:pt x="3540592" y="919431"/>
                </a:lnTo>
                <a:cubicBezTo>
                  <a:pt x="3540592" y="911185"/>
                  <a:pt x="3534053" y="904646"/>
                  <a:pt x="3525808" y="904646"/>
                </a:cubicBezTo>
                <a:close/>
                <a:moveTo>
                  <a:pt x="3296422" y="859789"/>
                </a:moveTo>
                <a:lnTo>
                  <a:pt x="3288830" y="862993"/>
                </a:lnTo>
                <a:lnTo>
                  <a:pt x="3296992" y="863926"/>
                </a:lnTo>
                <a:close/>
                <a:moveTo>
                  <a:pt x="1813033" y="1628"/>
                </a:moveTo>
                <a:cubicBezTo>
                  <a:pt x="1813601" y="-1215"/>
                  <a:pt x="1820425" y="-78"/>
                  <a:pt x="1820425" y="3050"/>
                </a:cubicBezTo>
                <a:cubicBezTo>
                  <a:pt x="1819288" y="20678"/>
                  <a:pt x="1822700" y="29777"/>
                  <a:pt x="1830661" y="35747"/>
                </a:cubicBezTo>
                <a:cubicBezTo>
                  <a:pt x="1841465" y="43708"/>
                  <a:pt x="1839191" y="53091"/>
                  <a:pt x="1833504" y="56503"/>
                </a:cubicBezTo>
                <a:cubicBezTo>
                  <a:pt x="1826680" y="60484"/>
                  <a:pt x="1830945" y="60484"/>
                  <a:pt x="1832367" y="63611"/>
                </a:cubicBezTo>
                <a:cubicBezTo>
                  <a:pt x="1833610" y="66846"/>
                  <a:pt x="1833113" y="208746"/>
                  <a:pt x="1833160" y="303599"/>
                </a:cubicBezTo>
                <a:lnTo>
                  <a:pt x="1833194" y="324620"/>
                </a:lnTo>
                <a:lnTo>
                  <a:pt x="1889339" y="345875"/>
                </a:lnTo>
                <a:cubicBezTo>
                  <a:pt x="1907216" y="356040"/>
                  <a:pt x="1923351" y="368977"/>
                  <a:pt x="1937283" y="384615"/>
                </a:cubicBezTo>
                <a:cubicBezTo>
                  <a:pt x="1958892" y="408783"/>
                  <a:pt x="1969980" y="440627"/>
                  <a:pt x="1970550" y="474178"/>
                </a:cubicBezTo>
                <a:cubicBezTo>
                  <a:pt x="1970834" y="481570"/>
                  <a:pt x="1971686" y="486972"/>
                  <a:pt x="1977658" y="493512"/>
                </a:cubicBezTo>
                <a:cubicBezTo>
                  <a:pt x="1992442" y="509718"/>
                  <a:pt x="2003816" y="528484"/>
                  <a:pt x="2013198" y="548386"/>
                </a:cubicBezTo>
                <a:cubicBezTo>
                  <a:pt x="2017463" y="557200"/>
                  <a:pt x="2022012" y="560612"/>
                  <a:pt x="2030258" y="561465"/>
                </a:cubicBezTo>
                <a:cubicBezTo>
                  <a:pt x="2088544" y="567151"/>
                  <a:pt x="2129772" y="573122"/>
                  <a:pt x="2188058" y="578240"/>
                </a:cubicBezTo>
                <a:cubicBezTo>
                  <a:pt x="2198009" y="579094"/>
                  <a:pt x="2199147" y="582505"/>
                  <a:pt x="2198862" y="591035"/>
                </a:cubicBezTo>
                <a:cubicBezTo>
                  <a:pt x="2197725" y="636527"/>
                  <a:pt x="2194313" y="689981"/>
                  <a:pt x="2193745" y="735472"/>
                </a:cubicBezTo>
                <a:lnTo>
                  <a:pt x="2228718" y="740408"/>
                </a:lnTo>
                <a:lnTo>
                  <a:pt x="2242079" y="668655"/>
                </a:lnTo>
                <a:cubicBezTo>
                  <a:pt x="2262550" y="560896"/>
                  <a:pt x="2283590" y="453137"/>
                  <a:pt x="2303777" y="345093"/>
                </a:cubicBezTo>
                <a:cubicBezTo>
                  <a:pt x="2305767" y="334858"/>
                  <a:pt x="2310032" y="333720"/>
                  <a:pt x="2318562" y="333720"/>
                </a:cubicBezTo>
                <a:cubicBezTo>
                  <a:pt x="2326168" y="333791"/>
                  <a:pt x="2340135" y="333863"/>
                  <a:pt x="2357230" y="333920"/>
                </a:cubicBezTo>
                <a:lnTo>
                  <a:pt x="2409263" y="334029"/>
                </a:lnTo>
                <a:lnTo>
                  <a:pt x="2409262" y="334005"/>
                </a:lnTo>
                <a:cubicBezTo>
                  <a:pt x="2409262" y="295337"/>
                  <a:pt x="2409262" y="256384"/>
                  <a:pt x="2409831" y="217716"/>
                </a:cubicBezTo>
                <a:cubicBezTo>
                  <a:pt x="2409831" y="209471"/>
                  <a:pt x="2406703" y="208333"/>
                  <a:pt x="2399880" y="208618"/>
                </a:cubicBezTo>
                <a:cubicBezTo>
                  <a:pt x="2393340" y="208902"/>
                  <a:pt x="2386517" y="208618"/>
                  <a:pt x="2379977" y="208618"/>
                </a:cubicBezTo>
                <a:cubicBezTo>
                  <a:pt x="2377134" y="208618"/>
                  <a:pt x="2375428" y="207196"/>
                  <a:pt x="2375428" y="204353"/>
                </a:cubicBezTo>
                <a:cubicBezTo>
                  <a:pt x="2375428" y="200941"/>
                  <a:pt x="2377987" y="200941"/>
                  <a:pt x="2380262" y="200941"/>
                </a:cubicBezTo>
                <a:cubicBezTo>
                  <a:pt x="2384526" y="200941"/>
                  <a:pt x="2388791" y="200372"/>
                  <a:pt x="2393056" y="200941"/>
                </a:cubicBezTo>
                <a:cubicBezTo>
                  <a:pt x="2406988" y="203500"/>
                  <a:pt x="2409831" y="197814"/>
                  <a:pt x="2410115" y="184166"/>
                </a:cubicBezTo>
                <a:cubicBezTo>
                  <a:pt x="2410399" y="169950"/>
                  <a:pt x="2406135" y="165401"/>
                  <a:pt x="2392772" y="167675"/>
                </a:cubicBezTo>
                <a:cubicBezTo>
                  <a:pt x="2389075" y="168244"/>
                  <a:pt x="2385095" y="167675"/>
                  <a:pt x="2381399" y="167675"/>
                </a:cubicBezTo>
                <a:cubicBezTo>
                  <a:pt x="2378555" y="167675"/>
                  <a:pt x="2375428" y="167391"/>
                  <a:pt x="2375712" y="163410"/>
                </a:cubicBezTo>
                <a:cubicBezTo>
                  <a:pt x="2375997" y="160283"/>
                  <a:pt x="2379124" y="160851"/>
                  <a:pt x="2381399" y="160567"/>
                </a:cubicBezTo>
                <a:cubicBezTo>
                  <a:pt x="2382252" y="160567"/>
                  <a:pt x="2383389" y="160567"/>
                  <a:pt x="2384242" y="160567"/>
                </a:cubicBezTo>
                <a:cubicBezTo>
                  <a:pt x="2409547" y="159430"/>
                  <a:pt x="2409547" y="159430"/>
                  <a:pt x="2409547" y="134409"/>
                </a:cubicBezTo>
                <a:cubicBezTo>
                  <a:pt x="2409547" y="129576"/>
                  <a:pt x="2409262" y="125027"/>
                  <a:pt x="2409547" y="120193"/>
                </a:cubicBezTo>
                <a:cubicBezTo>
                  <a:pt x="2410115" y="114222"/>
                  <a:pt x="2405282" y="105692"/>
                  <a:pt x="2418361" y="105977"/>
                </a:cubicBezTo>
                <a:cubicBezTo>
                  <a:pt x="2431724" y="106261"/>
                  <a:pt x="2426322" y="115644"/>
                  <a:pt x="2426322" y="121046"/>
                </a:cubicBezTo>
                <a:cubicBezTo>
                  <a:pt x="2426890" y="192127"/>
                  <a:pt x="2426890" y="262924"/>
                  <a:pt x="2427175" y="334005"/>
                </a:cubicBezTo>
                <a:lnTo>
                  <a:pt x="2427174" y="334032"/>
                </a:lnTo>
                <a:lnTo>
                  <a:pt x="2471458" y="334000"/>
                </a:lnTo>
                <a:cubicBezTo>
                  <a:pt x="2488127" y="333951"/>
                  <a:pt x="2501454" y="333863"/>
                  <a:pt x="2508207" y="333720"/>
                </a:cubicBezTo>
                <a:cubicBezTo>
                  <a:pt x="2516736" y="333436"/>
                  <a:pt x="2519580" y="336564"/>
                  <a:pt x="2520717" y="344525"/>
                </a:cubicBezTo>
                <a:cubicBezTo>
                  <a:pt x="2530846" y="419871"/>
                  <a:pt x="2550304" y="562966"/>
                  <a:pt x="2564376" y="666079"/>
                </a:cubicBezTo>
                <a:lnTo>
                  <a:pt x="2567236" y="687012"/>
                </a:lnTo>
                <a:lnTo>
                  <a:pt x="2673016" y="699053"/>
                </a:lnTo>
                <a:lnTo>
                  <a:pt x="2662495" y="791473"/>
                </a:lnTo>
                <a:lnTo>
                  <a:pt x="2670280" y="792369"/>
                </a:lnTo>
                <a:lnTo>
                  <a:pt x="2680813" y="699837"/>
                </a:lnTo>
                <a:lnTo>
                  <a:pt x="2873764" y="721801"/>
                </a:lnTo>
                <a:lnTo>
                  <a:pt x="2863223" y="814408"/>
                </a:lnTo>
                <a:lnTo>
                  <a:pt x="2871007" y="815296"/>
                </a:lnTo>
                <a:lnTo>
                  <a:pt x="2881528" y="722864"/>
                </a:lnTo>
                <a:lnTo>
                  <a:pt x="3007367" y="737188"/>
                </a:lnTo>
                <a:lnTo>
                  <a:pt x="3015727" y="691971"/>
                </a:lnTo>
                <a:cubicBezTo>
                  <a:pt x="3032502" y="604398"/>
                  <a:pt x="3049562" y="517110"/>
                  <a:pt x="3066053" y="429538"/>
                </a:cubicBezTo>
                <a:cubicBezTo>
                  <a:pt x="3067759" y="420724"/>
                  <a:pt x="3071170" y="419302"/>
                  <a:pt x="3078847" y="419302"/>
                </a:cubicBezTo>
                <a:cubicBezTo>
                  <a:pt x="3086737" y="419373"/>
                  <a:pt x="3101007" y="419445"/>
                  <a:pt x="3118381" y="419502"/>
                </a:cubicBezTo>
                <a:lnTo>
                  <a:pt x="3174106" y="419617"/>
                </a:lnTo>
                <a:lnTo>
                  <a:pt x="3174096" y="419302"/>
                </a:lnTo>
                <a:cubicBezTo>
                  <a:pt x="3174096" y="340829"/>
                  <a:pt x="3174380" y="262070"/>
                  <a:pt x="3174380" y="183597"/>
                </a:cubicBezTo>
                <a:cubicBezTo>
                  <a:pt x="3174380" y="178479"/>
                  <a:pt x="3171821" y="171940"/>
                  <a:pt x="3181772" y="172224"/>
                </a:cubicBezTo>
                <a:cubicBezTo>
                  <a:pt x="3189733" y="172224"/>
                  <a:pt x="3192008" y="174214"/>
                  <a:pt x="3192008" y="182459"/>
                </a:cubicBezTo>
                <a:cubicBezTo>
                  <a:pt x="3191723" y="224540"/>
                  <a:pt x="3191723" y="266620"/>
                  <a:pt x="3191723" y="308984"/>
                </a:cubicBezTo>
                <a:cubicBezTo>
                  <a:pt x="3192008" y="345378"/>
                  <a:pt x="3192008" y="382340"/>
                  <a:pt x="3192292" y="419302"/>
                </a:cubicBezTo>
                <a:lnTo>
                  <a:pt x="3192287" y="419611"/>
                </a:lnTo>
                <a:lnTo>
                  <a:pt x="3233702" y="419582"/>
                </a:lnTo>
                <a:cubicBezTo>
                  <a:pt x="3250402" y="419533"/>
                  <a:pt x="3263659" y="419445"/>
                  <a:pt x="3270198" y="419302"/>
                </a:cubicBezTo>
                <a:cubicBezTo>
                  <a:pt x="3278727" y="419018"/>
                  <a:pt x="3281571" y="422146"/>
                  <a:pt x="3282708" y="430107"/>
                </a:cubicBezTo>
                <a:cubicBezTo>
                  <a:pt x="3300336" y="560328"/>
                  <a:pt x="3318249" y="690549"/>
                  <a:pt x="3336161" y="820486"/>
                </a:cubicBezTo>
                <a:cubicBezTo>
                  <a:pt x="3338009" y="834275"/>
                  <a:pt x="3339360" y="843800"/>
                  <a:pt x="3340711" y="853325"/>
                </a:cubicBezTo>
                <a:lnTo>
                  <a:pt x="3342890" y="869060"/>
                </a:lnTo>
                <a:lnTo>
                  <a:pt x="3378398" y="873010"/>
                </a:lnTo>
                <a:cubicBezTo>
                  <a:pt x="3399887" y="875378"/>
                  <a:pt x="3417337" y="877280"/>
                  <a:pt x="3426009" y="878204"/>
                </a:cubicBezTo>
                <a:cubicBezTo>
                  <a:pt x="3429706" y="878488"/>
                  <a:pt x="3432549" y="881047"/>
                  <a:pt x="3433686" y="884459"/>
                </a:cubicBezTo>
                <a:cubicBezTo>
                  <a:pt x="3437951" y="897254"/>
                  <a:pt x="3443354" y="912607"/>
                  <a:pt x="3443354" y="912607"/>
                </a:cubicBezTo>
                <a:cubicBezTo>
                  <a:pt x="3443922" y="887302"/>
                  <a:pt x="3448756" y="883606"/>
                  <a:pt x="3456148" y="883606"/>
                </a:cubicBezTo>
                <a:lnTo>
                  <a:pt x="3547984" y="883606"/>
                </a:lnTo>
                <a:cubicBezTo>
                  <a:pt x="3551681" y="883606"/>
                  <a:pt x="3555093" y="885312"/>
                  <a:pt x="3557652" y="887871"/>
                </a:cubicBezTo>
                <a:cubicBezTo>
                  <a:pt x="3557652" y="887871"/>
                  <a:pt x="3561348" y="891567"/>
                  <a:pt x="3561348" y="896969"/>
                </a:cubicBezTo>
                <a:lnTo>
                  <a:pt x="3561305" y="901576"/>
                </a:lnTo>
                <a:lnTo>
                  <a:pt x="3565327" y="902661"/>
                </a:lnTo>
                <a:lnTo>
                  <a:pt x="3565327" y="852901"/>
                </a:lnTo>
                <a:lnTo>
                  <a:pt x="3542127" y="846643"/>
                </a:lnTo>
                <a:lnTo>
                  <a:pt x="3545015" y="835937"/>
                </a:lnTo>
                <a:lnTo>
                  <a:pt x="3565327" y="841416"/>
                </a:lnTo>
                <a:lnTo>
                  <a:pt x="3565327" y="816220"/>
                </a:lnTo>
                <a:lnTo>
                  <a:pt x="3580113" y="816220"/>
                </a:lnTo>
                <a:lnTo>
                  <a:pt x="3580113" y="845403"/>
                </a:lnTo>
                <a:lnTo>
                  <a:pt x="3600299" y="850848"/>
                </a:lnTo>
                <a:lnTo>
                  <a:pt x="3600299" y="813092"/>
                </a:lnTo>
                <a:lnTo>
                  <a:pt x="3608829" y="813092"/>
                </a:lnTo>
                <a:lnTo>
                  <a:pt x="3608829" y="853148"/>
                </a:lnTo>
                <a:lnTo>
                  <a:pt x="3628742" y="858519"/>
                </a:lnTo>
                <a:lnTo>
                  <a:pt x="3625855" y="869225"/>
                </a:lnTo>
                <a:lnTo>
                  <a:pt x="3580113" y="856888"/>
                </a:lnTo>
                <a:lnTo>
                  <a:pt x="3580113" y="906648"/>
                </a:lnTo>
                <a:lnTo>
                  <a:pt x="3623074" y="918236"/>
                </a:lnTo>
                <a:lnTo>
                  <a:pt x="3620187" y="928941"/>
                </a:lnTo>
                <a:lnTo>
                  <a:pt x="3580113" y="918133"/>
                </a:lnTo>
                <a:lnTo>
                  <a:pt x="3580113" y="961139"/>
                </a:lnTo>
                <a:lnTo>
                  <a:pt x="3591771" y="962364"/>
                </a:lnTo>
                <a:cubicBezTo>
                  <a:pt x="3603712" y="961227"/>
                  <a:pt x="3614233" y="961796"/>
                  <a:pt x="3610821" y="979139"/>
                </a:cubicBezTo>
                <a:cubicBezTo>
                  <a:pt x="3610252" y="982835"/>
                  <a:pt x="3592056" y="1181863"/>
                  <a:pt x="3563054" y="1181863"/>
                </a:cubicBezTo>
                <a:cubicBezTo>
                  <a:pt x="3264512" y="1181863"/>
                  <a:pt x="1118996" y="1171343"/>
                  <a:pt x="384584" y="1171343"/>
                </a:cubicBezTo>
                <a:cubicBezTo>
                  <a:pt x="377476" y="1136087"/>
                  <a:pt x="370936" y="1091447"/>
                  <a:pt x="363544" y="1056476"/>
                </a:cubicBezTo>
                <a:cubicBezTo>
                  <a:pt x="337955" y="935638"/>
                  <a:pt x="297296" y="821338"/>
                  <a:pt x="221097" y="722109"/>
                </a:cubicBezTo>
                <a:cubicBezTo>
                  <a:pt x="216832" y="716423"/>
                  <a:pt x="97984" y="573691"/>
                  <a:pt x="43110" y="507728"/>
                </a:cubicBezTo>
                <a:cubicBezTo>
                  <a:pt x="29747" y="491805"/>
                  <a:pt x="16952" y="475599"/>
                  <a:pt x="1598" y="461383"/>
                </a:cubicBezTo>
                <a:cubicBezTo>
                  <a:pt x="-3235" y="455696"/>
                  <a:pt x="3873" y="442902"/>
                  <a:pt x="9844" y="443754"/>
                </a:cubicBezTo>
                <a:cubicBezTo>
                  <a:pt x="80925" y="453422"/>
                  <a:pt x="1260874" y="612644"/>
                  <a:pt x="1327122" y="621458"/>
                </a:cubicBezTo>
                <a:cubicBezTo>
                  <a:pt x="1339632" y="623164"/>
                  <a:pt x="1393654" y="666950"/>
                  <a:pt x="1406164" y="675480"/>
                </a:cubicBezTo>
                <a:cubicBezTo>
                  <a:pt x="1415547" y="682020"/>
                  <a:pt x="1424645" y="678039"/>
                  <a:pt x="1432890" y="673774"/>
                </a:cubicBezTo>
                <a:cubicBezTo>
                  <a:pt x="1467579" y="655861"/>
                  <a:pt x="1490609" y="626860"/>
                  <a:pt x="1504540" y="591035"/>
                </a:cubicBezTo>
                <a:cubicBezTo>
                  <a:pt x="1511933" y="572554"/>
                  <a:pt x="1520463" y="558053"/>
                  <a:pt x="1536100" y="544121"/>
                </a:cubicBezTo>
                <a:cubicBezTo>
                  <a:pt x="1577328" y="507159"/>
                  <a:pt x="1592966" y="457403"/>
                  <a:pt x="1594387" y="402812"/>
                </a:cubicBezTo>
                <a:cubicBezTo>
                  <a:pt x="1594956" y="378075"/>
                  <a:pt x="1594672" y="378075"/>
                  <a:pt x="1619977" y="377507"/>
                </a:cubicBezTo>
                <a:cubicBezTo>
                  <a:pt x="1666038" y="376654"/>
                  <a:pt x="1711814" y="375801"/>
                  <a:pt x="1757874" y="375232"/>
                </a:cubicBezTo>
                <a:cubicBezTo>
                  <a:pt x="1763276" y="375232"/>
                  <a:pt x="1765551" y="374095"/>
                  <a:pt x="1765266" y="368408"/>
                </a:cubicBezTo>
                <a:cubicBezTo>
                  <a:pt x="1764982" y="359310"/>
                  <a:pt x="1766120" y="350212"/>
                  <a:pt x="1764982" y="341397"/>
                </a:cubicBezTo>
                <a:cubicBezTo>
                  <a:pt x="1763276" y="328035"/>
                  <a:pt x="1768678" y="322348"/>
                  <a:pt x="1781757" y="322348"/>
                </a:cubicBezTo>
                <a:lnTo>
                  <a:pt x="1798321" y="322483"/>
                </a:lnTo>
                <a:lnTo>
                  <a:pt x="1798817" y="219706"/>
                </a:lnTo>
                <a:cubicBezTo>
                  <a:pt x="1798817" y="213451"/>
                  <a:pt x="1796826" y="211745"/>
                  <a:pt x="1790571" y="211745"/>
                </a:cubicBezTo>
                <a:cubicBezTo>
                  <a:pt x="1778629" y="211745"/>
                  <a:pt x="1766972" y="211176"/>
                  <a:pt x="1755030" y="210607"/>
                </a:cubicBezTo>
                <a:cubicBezTo>
                  <a:pt x="1751334" y="210323"/>
                  <a:pt x="1747069" y="211176"/>
                  <a:pt x="1747353" y="205205"/>
                </a:cubicBezTo>
                <a:cubicBezTo>
                  <a:pt x="1747638" y="198666"/>
                  <a:pt x="1752472" y="201509"/>
                  <a:pt x="1755599" y="200940"/>
                </a:cubicBezTo>
                <a:cubicBezTo>
                  <a:pt x="1760148" y="199803"/>
                  <a:pt x="1767541" y="204352"/>
                  <a:pt x="1768962" y="197528"/>
                </a:cubicBezTo>
                <a:cubicBezTo>
                  <a:pt x="1770384" y="189852"/>
                  <a:pt x="1770099" y="181322"/>
                  <a:pt x="1768394" y="173645"/>
                </a:cubicBezTo>
                <a:cubicBezTo>
                  <a:pt x="1767256" y="169380"/>
                  <a:pt x="1760717" y="172223"/>
                  <a:pt x="1756736" y="171655"/>
                </a:cubicBezTo>
                <a:cubicBezTo>
                  <a:pt x="1753893" y="171371"/>
                  <a:pt x="1750765" y="171371"/>
                  <a:pt x="1750481" y="167674"/>
                </a:cubicBezTo>
                <a:cubicBezTo>
                  <a:pt x="1750197" y="163409"/>
                  <a:pt x="1753893" y="163978"/>
                  <a:pt x="1756452" y="163978"/>
                </a:cubicBezTo>
                <a:cubicBezTo>
                  <a:pt x="1767256" y="163978"/>
                  <a:pt x="1778345" y="163978"/>
                  <a:pt x="1789149" y="163978"/>
                </a:cubicBezTo>
                <a:cubicBezTo>
                  <a:pt x="1791709" y="163978"/>
                  <a:pt x="1795405" y="163694"/>
                  <a:pt x="1795120" y="167674"/>
                </a:cubicBezTo>
                <a:cubicBezTo>
                  <a:pt x="1794836" y="171371"/>
                  <a:pt x="1791709" y="171086"/>
                  <a:pt x="1788865" y="171655"/>
                </a:cubicBezTo>
                <a:cubicBezTo>
                  <a:pt x="1784600" y="172223"/>
                  <a:pt x="1777492" y="168811"/>
                  <a:pt x="1776355" y="174498"/>
                </a:cubicBezTo>
                <a:cubicBezTo>
                  <a:pt x="1774933" y="182744"/>
                  <a:pt x="1774365" y="192126"/>
                  <a:pt x="1777492" y="199519"/>
                </a:cubicBezTo>
                <a:cubicBezTo>
                  <a:pt x="1779198" y="204068"/>
                  <a:pt x="1788865" y="202078"/>
                  <a:pt x="1794552" y="201793"/>
                </a:cubicBezTo>
                <a:cubicBezTo>
                  <a:pt x="1801091" y="201509"/>
                  <a:pt x="1797964" y="195254"/>
                  <a:pt x="1798248" y="191557"/>
                </a:cubicBezTo>
                <a:cubicBezTo>
                  <a:pt x="1798532" y="155164"/>
                  <a:pt x="1798817" y="104839"/>
                  <a:pt x="1799669" y="68445"/>
                </a:cubicBezTo>
                <a:cubicBezTo>
                  <a:pt x="1799954" y="61621"/>
                  <a:pt x="1799954" y="61621"/>
                  <a:pt x="1803650" y="60199"/>
                </a:cubicBezTo>
                <a:cubicBezTo>
                  <a:pt x="1806209" y="59347"/>
                  <a:pt x="1801091" y="56503"/>
                  <a:pt x="1799385" y="55081"/>
                </a:cubicBezTo>
                <a:cubicBezTo>
                  <a:pt x="1792846" y="49395"/>
                  <a:pt x="1797111" y="41150"/>
                  <a:pt x="1804503" y="35747"/>
                </a:cubicBezTo>
                <a:cubicBezTo>
                  <a:pt x="1816160" y="26649"/>
                  <a:pt x="1809905" y="14423"/>
                  <a:pt x="1813033" y="1628"/>
                </a:cubicBezTo>
                <a:close/>
              </a:path>
            </a:pathLst>
          </a:custGeom>
          <a:gradFill>
            <a:gsLst>
              <a:gs pos="0">
                <a:srgbClr val="E0F3FD"/>
              </a:gs>
              <a:gs pos="100000">
                <a:srgbClr val="E0F3FD"/>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3" name="Google Shape;313;p1"/>
          <p:cNvSpPr/>
          <p:nvPr/>
        </p:nvSpPr>
        <p:spPr>
          <a:xfrm flipH="1">
            <a:off x="10785469" y="5989971"/>
            <a:ext cx="1218348" cy="396810"/>
          </a:xfrm>
          <a:custGeom>
            <a:avLst/>
            <a:gdLst/>
            <a:ahLst/>
            <a:cxnLst/>
            <a:rect l="l" t="t" r="r" b="b"/>
            <a:pathLst>
              <a:path w="3628742" h="1181863" extrusionOk="0">
                <a:moveTo>
                  <a:pt x="3561198" y="913032"/>
                </a:moveTo>
                <a:lnTo>
                  <a:pt x="3560779" y="958099"/>
                </a:lnTo>
                <a:lnTo>
                  <a:pt x="3565327" y="958938"/>
                </a:lnTo>
                <a:lnTo>
                  <a:pt x="3565327" y="914145"/>
                </a:lnTo>
                <a:close/>
                <a:moveTo>
                  <a:pt x="3476334" y="904646"/>
                </a:moveTo>
                <a:cubicBezTo>
                  <a:pt x="3468089" y="904646"/>
                  <a:pt x="3461550" y="911185"/>
                  <a:pt x="3461550" y="919431"/>
                </a:cubicBezTo>
                <a:lnTo>
                  <a:pt x="3461550" y="935637"/>
                </a:lnTo>
                <a:cubicBezTo>
                  <a:pt x="3461550" y="943883"/>
                  <a:pt x="3468089" y="950422"/>
                  <a:pt x="3476334" y="950422"/>
                </a:cubicBezTo>
                <a:lnTo>
                  <a:pt x="3525808" y="950422"/>
                </a:lnTo>
                <a:cubicBezTo>
                  <a:pt x="3533768" y="950422"/>
                  <a:pt x="3540592" y="943883"/>
                  <a:pt x="3540592" y="935637"/>
                </a:cubicBezTo>
                <a:lnTo>
                  <a:pt x="3540592" y="919431"/>
                </a:lnTo>
                <a:cubicBezTo>
                  <a:pt x="3540592" y="911185"/>
                  <a:pt x="3534053" y="904646"/>
                  <a:pt x="3525808" y="904646"/>
                </a:cubicBezTo>
                <a:close/>
                <a:moveTo>
                  <a:pt x="3296422" y="859789"/>
                </a:moveTo>
                <a:lnTo>
                  <a:pt x="3288830" y="862993"/>
                </a:lnTo>
                <a:lnTo>
                  <a:pt x="3296992" y="863926"/>
                </a:lnTo>
                <a:close/>
                <a:moveTo>
                  <a:pt x="1813033" y="1628"/>
                </a:moveTo>
                <a:cubicBezTo>
                  <a:pt x="1813601" y="-1215"/>
                  <a:pt x="1820425" y="-78"/>
                  <a:pt x="1820425" y="3050"/>
                </a:cubicBezTo>
                <a:cubicBezTo>
                  <a:pt x="1819288" y="20678"/>
                  <a:pt x="1822700" y="29777"/>
                  <a:pt x="1830661" y="35747"/>
                </a:cubicBezTo>
                <a:cubicBezTo>
                  <a:pt x="1841465" y="43708"/>
                  <a:pt x="1839191" y="53091"/>
                  <a:pt x="1833504" y="56503"/>
                </a:cubicBezTo>
                <a:cubicBezTo>
                  <a:pt x="1826680" y="60484"/>
                  <a:pt x="1830945" y="60484"/>
                  <a:pt x="1832367" y="63611"/>
                </a:cubicBezTo>
                <a:cubicBezTo>
                  <a:pt x="1833610" y="66846"/>
                  <a:pt x="1833113" y="208746"/>
                  <a:pt x="1833160" y="303599"/>
                </a:cubicBezTo>
                <a:lnTo>
                  <a:pt x="1833194" y="324620"/>
                </a:lnTo>
                <a:lnTo>
                  <a:pt x="1889339" y="345875"/>
                </a:lnTo>
                <a:cubicBezTo>
                  <a:pt x="1907216" y="356040"/>
                  <a:pt x="1923351" y="368977"/>
                  <a:pt x="1937283" y="384615"/>
                </a:cubicBezTo>
                <a:cubicBezTo>
                  <a:pt x="1958892" y="408783"/>
                  <a:pt x="1969980" y="440627"/>
                  <a:pt x="1970550" y="474178"/>
                </a:cubicBezTo>
                <a:cubicBezTo>
                  <a:pt x="1970834" y="481570"/>
                  <a:pt x="1971686" y="486972"/>
                  <a:pt x="1977658" y="493512"/>
                </a:cubicBezTo>
                <a:cubicBezTo>
                  <a:pt x="1992442" y="509718"/>
                  <a:pt x="2003816" y="528484"/>
                  <a:pt x="2013198" y="548386"/>
                </a:cubicBezTo>
                <a:cubicBezTo>
                  <a:pt x="2017463" y="557200"/>
                  <a:pt x="2022012" y="560612"/>
                  <a:pt x="2030258" y="561465"/>
                </a:cubicBezTo>
                <a:cubicBezTo>
                  <a:pt x="2088544" y="567151"/>
                  <a:pt x="2129772" y="573122"/>
                  <a:pt x="2188058" y="578240"/>
                </a:cubicBezTo>
                <a:cubicBezTo>
                  <a:pt x="2198009" y="579094"/>
                  <a:pt x="2199147" y="582505"/>
                  <a:pt x="2198862" y="591035"/>
                </a:cubicBezTo>
                <a:cubicBezTo>
                  <a:pt x="2197725" y="636527"/>
                  <a:pt x="2194313" y="689981"/>
                  <a:pt x="2193745" y="735472"/>
                </a:cubicBezTo>
                <a:lnTo>
                  <a:pt x="2228718" y="740408"/>
                </a:lnTo>
                <a:lnTo>
                  <a:pt x="2242079" y="668655"/>
                </a:lnTo>
                <a:cubicBezTo>
                  <a:pt x="2262550" y="560896"/>
                  <a:pt x="2283590" y="453137"/>
                  <a:pt x="2303777" y="345093"/>
                </a:cubicBezTo>
                <a:cubicBezTo>
                  <a:pt x="2305767" y="334858"/>
                  <a:pt x="2310032" y="333720"/>
                  <a:pt x="2318562" y="333720"/>
                </a:cubicBezTo>
                <a:cubicBezTo>
                  <a:pt x="2326168" y="333791"/>
                  <a:pt x="2340135" y="333863"/>
                  <a:pt x="2357230" y="333920"/>
                </a:cubicBezTo>
                <a:lnTo>
                  <a:pt x="2409263" y="334029"/>
                </a:lnTo>
                <a:lnTo>
                  <a:pt x="2409262" y="334005"/>
                </a:lnTo>
                <a:cubicBezTo>
                  <a:pt x="2409262" y="295337"/>
                  <a:pt x="2409262" y="256384"/>
                  <a:pt x="2409831" y="217716"/>
                </a:cubicBezTo>
                <a:cubicBezTo>
                  <a:pt x="2409831" y="209471"/>
                  <a:pt x="2406703" y="208333"/>
                  <a:pt x="2399880" y="208618"/>
                </a:cubicBezTo>
                <a:cubicBezTo>
                  <a:pt x="2393340" y="208902"/>
                  <a:pt x="2386517" y="208618"/>
                  <a:pt x="2379977" y="208618"/>
                </a:cubicBezTo>
                <a:cubicBezTo>
                  <a:pt x="2377134" y="208618"/>
                  <a:pt x="2375428" y="207196"/>
                  <a:pt x="2375428" y="204353"/>
                </a:cubicBezTo>
                <a:cubicBezTo>
                  <a:pt x="2375428" y="200941"/>
                  <a:pt x="2377987" y="200941"/>
                  <a:pt x="2380262" y="200941"/>
                </a:cubicBezTo>
                <a:cubicBezTo>
                  <a:pt x="2384526" y="200941"/>
                  <a:pt x="2388791" y="200372"/>
                  <a:pt x="2393056" y="200941"/>
                </a:cubicBezTo>
                <a:cubicBezTo>
                  <a:pt x="2406988" y="203500"/>
                  <a:pt x="2409831" y="197814"/>
                  <a:pt x="2410115" y="184166"/>
                </a:cubicBezTo>
                <a:cubicBezTo>
                  <a:pt x="2410399" y="169950"/>
                  <a:pt x="2406135" y="165401"/>
                  <a:pt x="2392772" y="167675"/>
                </a:cubicBezTo>
                <a:cubicBezTo>
                  <a:pt x="2389075" y="168244"/>
                  <a:pt x="2385095" y="167675"/>
                  <a:pt x="2381399" y="167675"/>
                </a:cubicBezTo>
                <a:cubicBezTo>
                  <a:pt x="2378555" y="167675"/>
                  <a:pt x="2375428" y="167391"/>
                  <a:pt x="2375712" y="163410"/>
                </a:cubicBezTo>
                <a:cubicBezTo>
                  <a:pt x="2375997" y="160283"/>
                  <a:pt x="2379124" y="160851"/>
                  <a:pt x="2381399" y="160567"/>
                </a:cubicBezTo>
                <a:cubicBezTo>
                  <a:pt x="2382252" y="160567"/>
                  <a:pt x="2383389" y="160567"/>
                  <a:pt x="2384242" y="160567"/>
                </a:cubicBezTo>
                <a:cubicBezTo>
                  <a:pt x="2409547" y="159430"/>
                  <a:pt x="2409547" y="159430"/>
                  <a:pt x="2409547" y="134409"/>
                </a:cubicBezTo>
                <a:cubicBezTo>
                  <a:pt x="2409547" y="129576"/>
                  <a:pt x="2409262" y="125027"/>
                  <a:pt x="2409547" y="120193"/>
                </a:cubicBezTo>
                <a:cubicBezTo>
                  <a:pt x="2410115" y="114222"/>
                  <a:pt x="2405282" y="105692"/>
                  <a:pt x="2418361" y="105977"/>
                </a:cubicBezTo>
                <a:cubicBezTo>
                  <a:pt x="2431724" y="106261"/>
                  <a:pt x="2426322" y="115644"/>
                  <a:pt x="2426322" y="121046"/>
                </a:cubicBezTo>
                <a:cubicBezTo>
                  <a:pt x="2426890" y="192127"/>
                  <a:pt x="2426890" y="262924"/>
                  <a:pt x="2427175" y="334005"/>
                </a:cubicBezTo>
                <a:lnTo>
                  <a:pt x="2427174" y="334032"/>
                </a:lnTo>
                <a:lnTo>
                  <a:pt x="2471458" y="334000"/>
                </a:lnTo>
                <a:cubicBezTo>
                  <a:pt x="2488127" y="333951"/>
                  <a:pt x="2501454" y="333863"/>
                  <a:pt x="2508207" y="333720"/>
                </a:cubicBezTo>
                <a:cubicBezTo>
                  <a:pt x="2516736" y="333436"/>
                  <a:pt x="2519580" y="336564"/>
                  <a:pt x="2520717" y="344525"/>
                </a:cubicBezTo>
                <a:cubicBezTo>
                  <a:pt x="2530846" y="419871"/>
                  <a:pt x="2550304" y="562966"/>
                  <a:pt x="2564376" y="666079"/>
                </a:cubicBezTo>
                <a:lnTo>
                  <a:pt x="2567236" y="687012"/>
                </a:lnTo>
                <a:lnTo>
                  <a:pt x="2673016" y="699053"/>
                </a:lnTo>
                <a:lnTo>
                  <a:pt x="2662495" y="791473"/>
                </a:lnTo>
                <a:lnTo>
                  <a:pt x="2670280" y="792369"/>
                </a:lnTo>
                <a:lnTo>
                  <a:pt x="2680813" y="699837"/>
                </a:lnTo>
                <a:lnTo>
                  <a:pt x="2873764" y="721801"/>
                </a:lnTo>
                <a:lnTo>
                  <a:pt x="2863223" y="814408"/>
                </a:lnTo>
                <a:lnTo>
                  <a:pt x="2871007" y="815296"/>
                </a:lnTo>
                <a:lnTo>
                  <a:pt x="2881528" y="722864"/>
                </a:lnTo>
                <a:lnTo>
                  <a:pt x="3007367" y="737188"/>
                </a:lnTo>
                <a:lnTo>
                  <a:pt x="3015727" y="691971"/>
                </a:lnTo>
                <a:cubicBezTo>
                  <a:pt x="3032502" y="604398"/>
                  <a:pt x="3049562" y="517110"/>
                  <a:pt x="3066053" y="429538"/>
                </a:cubicBezTo>
                <a:cubicBezTo>
                  <a:pt x="3067759" y="420724"/>
                  <a:pt x="3071170" y="419302"/>
                  <a:pt x="3078847" y="419302"/>
                </a:cubicBezTo>
                <a:cubicBezTo>
                  <a:pt x="3086737" y="419373"/>
                  <a:pt x="3101007" y="419445"/>
                  <a:pt x="3118381" y="419502"/>
                </a:cubicBezTo>
                <a:lnTo>
                  <a:pt x="3174106" y="419617"/>
                </a:lnTo>
                <a:lnTo>
                  <a:pt x="3174096" y="419302"/>
                </a:lnTo>
                <a:cubicBezTo>
                  <a:pt x="3174096" y="340829"/>
                  <a:pt x="3174380" y="262070"/>
                  <a:pt x="3174380" y="183597"/>
                </a:cubicBezTo>
                <a:cubicBezTo>
                  <a:pt x="3174380" y="178479"/>
                  <a:pt x="3171821" y="171940"/>
                  <a:pt x="3181772" y="172224"/>
                </a:cubicBezTo>
                <a:cubicBezTo>
                  <a:pt x="3189733" y="172224"/>
                  <a:pt x="3192008" y="174214"/>
                  <a:pt x="3192008" y="182459"/>
                </a:cubicBezTo>
                <a:cubicBezTo>
                  <a:pt x="3191723" y="224540"/>
                  <a:pt x="3191723" y="266620"/>
                  <a:pt x="3191723" y="308984"/>
                </a:cubicBezTo>
                <a:cubicBezTo>
                  <a:pt x="3192008" y="345378"/>
                  <a:pt x="3192008" y="382340"/>
                  <a:pt x="3192292" y="419302"/>
                </a:cubicBezTo>
                <a:lnTo>
                  <a:pt x="3192287" y="419611"/>
                </a:lnTo>
                <a:lnTo>
                  <a:pt x="3233702" y="419582"/>
                </a:lnTo>
                <a:cubicBezTo>
                  <a:pt x="3250402" y="419533"/>
                  <a:pt x="3263659" y="419445"/>
                  <a:pt x="3270198" y="419302"/>
                </a:cubicBezTo>
                <a:cubicBezTo>
                  <a:pt x="3278727" y="419018"/>
                  <a:pt x="3281571" y="422146"/>
                  <a:pt x="3282708" y="430107"/>
                </a:cubicBezTo>
                <a:cubicBezTo>
                  <a:pt x="3300336" y="560328"/>
                  <a:pt x="3318249" y="690549"/>
                  <a:pt x="3336161" y="820486"/>
                </a:cubicBezTo>
                <a:cubicBezTo>
                  <a:pt x="3338009" y="834275"/>
                  <a:pt x="3339360" y="843800"/>
                  <a:pt x="3340711" y="853325"/>
                </a:cubicBezTo>
                <a:lnTo>
                  <a:pt x="3342890" y="869060"/>
                </a:lnTo>
                <a:lnTo>
                  <a:pt x="3378398" y="873010"/>
                </a:lnTo>
                <a:cubicBezTo>
                  <a:pt x="3399887" y="875378"/>
                  <a:pt x="3417337" y="877280"/>
                  <a:pt x="3426009" y="878204"/>
                </a:cubicBezTo>
                <a:cubicBezTo>
                  <a:pt x="3429706" y="878488"/>
                  <a:pt x="3432549" y="881047"/>
                  <a:pt x="3433686" y="884459"/>
                </a:cubicBezTo>
                <a:cubicBezTo>
                  <a:pt x="3437951" y="897254"/>
                  <a:pt x="3443354" y="912607"/>
                  <a:pt x="3443354" y="912607"/>
                </a:cubicBezTo>
                <a:cubicBezTo>
                  <a:pt x="3443922" y="887302"/>
                  <a:pt x="3448756" y="883606"/>
                  <a:pt x="3456148" y="883606"/>
                </a:cubicBezTo>
                <a:lnTo>
                  <a:pt x="3547984" y="883606"/>
                </a:lnTo>
                <a:cubicBezTo>
                  <a:pt x="3551681" y="883606"/>
                  <a:pt x="3555093" y="885312"/>
                  <a:pt x="3557652" y="887871"/>
                </a:cubicBezTo>
                <a:cubicBezTo>
                  <a:pt x="3557652" y="887871"/>
                  <a:pt x="3561348" y="891567"/>
                  <a:pt x="3561348" y="896969"/>
                </a:cubicBezTo>
                <a:lnTo>
                  <a:pt x="3561305" y="901576"/>
                </a:lnTo>
                <a:lnTo>
                  <a:pt x="3565327" y="902661"/>
                </a:lnTo>
                <a:lnTo>
                  <a:pt x="3565327" y="852901"/>
                </a:lnTo>
                <a:lnTo>
                  <a:pt x="3542127" y="846643"/>
                </a:lnTo>
                <a:lnTo>
                  <a:pt x="3545015" y="835937"/>
                </a:lnTo>
                <a:lnTo>
                  <a:pt x="3565327" y="841416"/>
                </a:lnTo>
                <a:lnTo>
                  <a:pt x="3565327" y="816220"/>
                </a:lnTo>
                <a:lnTo>
                  <a:pt x="3580113" y="816220"/>
                </a:lnTo>
                <a:lnTo>
                  <a:pt x="3580113" y="845403"/>
                </a:lnTo>
                <a:lnTo>
                  <a:pt x="3600299" y="850848"/>
                </a:lnTo>
                <a:lnTo>
                  <a:pt x="3600299" y="813092"/>
                </a:lnTo>
                <a:lnTo>
                  <a:pt x="3608829" y="813092"/>
                </a:lnTo>
                <a:lnTo>
                  <a:pt x="3608829" y="853148"/>
                </a:lnTo>
                <a:lnTo>
                  <a:pt x="3628742" y="858519"/>
                </a:lnTo>
                <a:lnTo>
                  <a:pt x="3625855" y="869225"/>
                </a:lnTo>
                <a:lnTo>
                  <a:pt x="3580113" y="856888"/>
                </a:lnTo>
                <a:lnTo>
                  <a:pt x="3580113" y="906648"/>
                </a:lnTo>
                <a:lnTo>
                  <a:pt x="3623074" y="918236"/>
                </a:lnTo>
                <a:lnTo>
                  <a:pt x="3620187" y="928941"/>
                </a:lnTo>
                <a:lnTo>
                  <a:pt x="3580113" y="918133"/>
                </a:lnTo>
                <a:lnTo>
                  <a:pt x="3580113" y="961139"/>
                </a:lnTo>
                <a:lnTo>
                  <a:pt x="3591771" y="962364"/>
                </a:lnTo>
                <a:cubicBezTo>
                  <a:pt x="3603712" y="961227"/>
                  <a:pt x="3614233" y="961796"/>
                  <a:pt x="3610821" y="979139"/>
                </a:cubicBezTo>
                <a:cubicBezTo>
                  <a:pt x="3610252" y="982835"/>
                  <a:pt x="3592056" y="1181863"/>
                  <a:pt x="3563054" y="1181863"/>
                </a:cubicBezTo>
                <a:cubicBezTo>
                  <a:pt x="3264512" y="1181863"/>
                  <a:pt x="1118996" y="1171343"/>
                  <a:pt x="384584" y="1171343"/>
                </a:cubicBezTo>
                <a:cubicBezTo>
                  <a:pt x="377476" y="1136087"/>
                  <a:pt x="370936" y="1091447"/>
                  <a:pt x="363544" y="1056476"/>
                </a:cubicBezTo>
                <a:cubicBezTo>
                  <a:pt x="337955" y="935638"/>
                  <a:pt x="297296" y="821338"/>
                  <a:pt x="221097" y="722109"/>
                </a:cubicBezTo>
                <a:cubicBezTo>
                  <a:pt x="216832" y="716423"/>
                  <a:pt x="97984" y="573691"/>
                  <a:pt x="43110" y="507728"/>
                </a:cubicBezTo>
                <a:cubicBezTo>
                  <a:pt x="29747" y="491805"/>
                  <a:pt x="16952" y="475599"/>
                  <a:pt x="1598" y="461383"/>
                </a:cubicBezTo>
                <a:cubicBezTo>
                  <a:pt x="-3235" y="455696"/>
                  <a:pt x="3873" y="442902"/>
                  <a:pt x="9844" y="443754"/>
                </a:cubicBezTo>
                <a:cubicBezTo>
                  <a:pt x="80925" y="453422"/>
                  <a:pt x="1260874" y="612644"/>
                  <a:pt x="1327122" y="621458"/>
                </a:cubicBezTo>
                <a:cubicBezTo>
                  <a:pt x="1339632" y="623164"/>
                  <a:pt x="1393654" y="666950"/>
                  <a:pt x="1406164" y="675480"/>
                </a:cubicBezTo>
                <a:cubicBezTo>
                  <a:pt x="1415547" y="682020"/>
                  <a:pt x="1424645" y="678039"/>
                  <a:pt x="1432890" y="673774"/>
                </a:cubicBezTo>
                <a:cubicBezTo>
                  <a:pt x="1467579" y="655861"/>
                  <a:pt x="1490609" y="626860"/>
                  <a:pt x="1504540" y="591035"/>
                </a:cubicBezTo>
                <a:cubicBezTo>
                  <a:pt x="1511933" y="572554"/>
                  <a:pt x="1520463" y="558053"/>
                  <a:pt x="1536100" y="544121"/>
                </a:cubicBezTo>
                <a:cubicBezTo>
                  <a:pt x="1577328" y="507159"/>
                  <a:pt x="1592966" y="457403"/>
                  <a:pt x="1594387" y="402812"/>
                </a:cubicBezTo>
                <a:cubicBezTo>
                  <a:pt x="1594956" y="378075"/>
                  <a:pt x="1594672" y="378075"/>
                  <a:pt x="1619977" y="377507"/>
                </a:cubicBezTo>
                <a:cubicBezTo>
                  <a:pt x="1666038" y="376654"/>
                  <a:pt x="1711814" y="375801"/>
                  <a:pt x="1757874" y="375232"/>
                </a:cubicBezTo>
                <a:cubicBezTo>
                  <a:pt x="1763276" y="375232"/>
                  <a:pt x="1765551" y="374095"/>
                  <a:pt x="1765266" y="368408"/>
                </a:cubicBezTo>
                <a:cubicBezTo>
                  <a:pt x="1764982" y="359310"/>
                  <a:pt x="1766120" y="350212"/>
                  <a:pt x="1764982" y="341397"/>
                </a:cubicBezTo>
                <a:cubicBezTo>
                  <a:pt x="1763276" y="328035"/>
                  <a:pt x="1768678" y="322348"/>
                  <a:pt x="1781757" y="322348"/>
                </a:cubicBezTo>
                <a:lnTo>
                  <a:pt x="1798321" y="322483"/>
                </a:lnTo>
                <a:lnTo>
                  <a:pt x="1798817" y="219706"/>
                </a:lnTo>
                <a:cubicBezTo>
                  <a:pt x="1798817" y="213451"/>
                  <a:pt x="1796826" y="211745"/>
                  <a:pt x="1790571" y="211745"/>
                </a:cubicBezTo>
                <a:cubicBezTo>
                  <a:pt x="1778629" y="211745"/>
                  <a:pt x="1766972" y="211176"/>
                  <a:pt x="1755030" y="210607"/>
                </a:cubicBezTo>
                <a:cubicBezTo>
                  <a:pt x="1751334" y="210323"/>
                  <a:pt x="1747069" y="211176"/>
                  <a:pt x="1747353" y="205205"/>
                </a:cubicBezTo>
                <a:cubicBezTo>
                  <a:pt x="1747638" y="198666"/>
                  <a:pt x="1752472" y="201509"/>
                  <a:pt x="1755599" y="200940"/>
                </a:cubicBezTo>
                <a:cubicBezTo>
                  <a:pt x="1760148" y="199803"/>
                  <a:pt x="1767541" y="204352"/>
                  <a:pt x="1768962" y="197528"/>
                </a:cubicBezTo>
                <a:cubicBezTo>
                  <a:pt x="1770384" y="189852"/>
                  <a:pt x="1770099" y="181322"/>
                  <a:pt x="1768394" y="173645"/>
                </a:cubicBezTo>
                <a:cubicBezTo>
                  <a:pt x="1767256" y="169380"/>
                  <a:pt x="1760717" y="172223"/>
                  <a:pt x="1756736" y="171655"/>
                </a:cubicBezTo>
                <a:cubicBezTo>
                  <a:pt x="1753893" y="171371"/>
                  <a:pt x="1750765" y="171371"/>
                  <a:pt x="1750481" y="167674"/>
                </a:cubicBezTo>
                <a:cubicBezTo>
                  <a:pt x="1750197" y="163409"/>
                  <a:pt x="1753893" y="163978"/>
                  <a:pt x="1756452" y="163978"/>
                </a:cubicBezTo>
                <a:cubicBezTo>
                  <a:pt x="1767256" y="163978"/>
                  <a:pt x="1778345" y="163978"/>
                  <a:pt x="1789149" y="163978"/>
                </a:cubicBezTo>
                <a:cubicBezTo>
                  <a:pt x="1791709" y="163978"/>
                  <a:pt x="1795405" y="163694"/>
                  <a:pt x="1795120" y="167674"/>
                </a:cubicBezTo>
                <a:cubicBezTo>
                  <a:pt x="1794836" y="171371"/>
                  <a:pt x="1791709" y="171086"/>
                  <a:pt x="1788865" y="171655"/>
                </a:cubicBezTo>
                <a:cubicBezTo>
                  <a:pt x="1784600" y="172223"/>
                  <a:pt x="1777492" y="168811"/>
                  <a:pt x="1776355" y="174498"/>
                </a:cubicBezTo>
                <a:cubicBezTo>
                  <a:pt x="1774933" y="182744"/>
                  <a:pt x="1774365" y="192126"/>
                  <a:pt x="1777492" y="199519"/>
                </a:cubicBezTo>
                <a:cubicBezTo>
                  <a:pt x="1779198" y="204068"/>
                  <a:pt x="1788865" y="202078"/>
                  <a:pt x="1794552" y="201793"/>
                </a:cubicBezTo>
                <a:cubicBezTo>
                  <a:pt x="1801091" y="201509"/>
                  <a:pt x="1797964" y="195254"/>
                  <a:pt x="1798248" y="191557"/>
                </a:cubicBezTo>
                <a:cubicBezTo>
                  <a:pt x="1798532" y="155164"/>
                  <a:pt x="1798817" y="104839"/>
                  <a:pt x="1799669" y="68445"/>
                </a:cubicBezTo>
                <a:cubicBezTo>
                  <a:pt x="1799954" y="61621"/>
                  <a:pt x="1799954" y="61621"/>
                  <a:pt x="1803650" y="60199"/>
                </a:cubicBezTo>
                <a:cubicBezTo>
                  <a:pt x="1806209" y="59347"/>
                  <a:pt x="1801091" y="56503"/>
                  <a:pt x="1799385" y="55081"/>
                </a:cubicBezTo>
                <a:cubicBezTo>
                  <a:pt x="1792846" y="49395"/>
                  <a:pt x="1797111" y="41150"/>
                  <a:pt x="1804503" y="35747"/>
                </a:cubicBezTo>
                <a:cubicBezTo>
                  <a:pt x="1816160" y="26649"/>
                  <a:pt x="1809905" y="14423"/>
                  <a:pt x="1813033" y="1628"/>
                </a:cubicBezTo>
                <a:close/>
              </a:path>
            </a:pathLst>
          </a:custGeom>
          <a:gradFill>
            <a:gsLst>
              <a:gs pos="0">
                <a:srgbClr val="C2E9FB"/>
              </a:gs>
              <a:gs pos="100000">
                <a:srgbClr val="C2E9F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Google Shape;314;p1"/>
          <p:cNvSpPr/>
          <p:nvPr/>
        </p:nvSpPr>
        <p:spPr>
          <a:xfrm>
            <a:off x="1040848" y="5201296"/>
            <a:ext cx="903495" cy="1256858"/>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15" name="Google Shape;315;p1"/>
          <p:cNvGrpSpPr/>
          <p:nvPr/>
        </p:nvGrpSpPr>
        <p:grpSpPr>
          <a:xfrm flipH="1">
            <a:off x="1767287" y="4199445"/>
            <a:ext cx="2695543" cy="2184680"/>
            <a:chOff x="10038248" y="1200804"/>
            <a:chExt cx="3493565" cy="3079748"/>
          </a:xfrm>
        </p:grpSpPr>
        <p:sp>
          <p:nvSpPr>
            <p:cNvPr id="316" name="Google Shape;316;p1"/>
            <p:cNvSpPr/>
            <p:nvPr/>
          </p:nvSpPr>
          <p:spPr>
            <a:xfrm>
              <a:off x="10038248" y="2837935"/>
              <a:ext cx="632499" cy="678474"/>
            </a:xfrm>
            <a:custGeom>
              <a:avLst/>
              <a:gdLst/>
              <a:ahLst/>
              <a:cxnLst/>
              <a:rect l="l" t="t" r="r" b="b"/>
              <a:pathLst>
                <a:path w="638668" h="685090" extrusionOk="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17" name="Google Shape;317;p1"/>
            <p:cNvGrpSpPr/>
            <p:nvPr/>
          </p:nvGrpSpPr>
          <p:grpSpPr>
            <a:xfrm>
              <a:off x="10147853" y="1200804"/>
              <a:ext cx="3383960" cy="3079748"/>
              <a:chOff x="10147853" y="1200804"/>
              <a:chExt cx="3383960" cy="3079748"/>
            </a:xfrm>
          </p:grpSpPr>
          <p:sp>
            <p:nvSpPr>
              <p:cNvPr id="318" name="Google Shape;318;p1"/>
              <p:cNvSpPr/>
              <p:nvPr/>
            </p:nvSpPr>
            <p:spPr>
              <a:xfrm>
                <a:off x="10147853" y="2407464"/>
                <a:ext cx="3383960" cy="86947"/>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9" name="Google Shape;319;p1"/>
              <p:cNvSpPr/>
              <p:nvPr/>
            </p:nvSpPr>
            <p:spPr>
              <a:xfrm>
                <a:off x="11772474" y="3314205"/>
                <a:ext cx="1343744" cy="925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p1"/>
              <p:cNvSpPr/>
              <p:nvPr/>
            </p:nvSpPr>
            <p:spPr>
              <a:xfrm>
                <a:off x="11766761" y="2239508"/>
                <a:ext cx="80436" cy="20392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1" name="Google Shape;321;p1"/>
              <p:cNvSpPr/>
              <p:nvPr/>
            </p:nvSpPr>
            <p:spPr>
              <a:xfrm>
                <a:off x="12239858" y="2239508"/>
                <a:ext cx="80436" cy="20392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2" name="Google Shape;322;p1"/>
              <p:cNvSpPr/>
              <p:nvPr/>
            </p:nvSpPr>
            <p:spPr>
              <a:xfrm>
                <a:off x="13026689" y="2239508"/>
                <a:ext cx="80436" cy="20392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3" name="Google Shape;323;p1"/>
              <p:cNvSpPr/>
              <p:nvPr/>
            </p:nvSpPr>
            <p:spPr>
              <a:xfrm>
                <a:off x="12523780" y="2451528"/>
                <a:ext cx="77841" cy="18272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4" name="Google Shape;324;p1"/>
              <p:cNvSpPr/>
              <p:nvPr/>
            </p:nvSpPr>
            <p:spPr>
              <a:xfrm rot="2465944">
                <a:off x="12622677" y="2284600"/>
                <a:ext cx="45720" cy="11753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5" name="Google Shape;325;p1"/>
              <p:cNvSpPr/>
              <p:nvPr/>
            </p:nvSpPr>
            <p:spPr>
              <a:xfrm rot="658490">
                <a:off x="11863647" y="1255476"/>
                <a:ext cx="64929" cy="105520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6" name="Google Shape;326;p1"/>
              <p:cNvSpPr/>
              <p:nvPr/>
            </p:nvSpPr>
            <p:spPr>
              <a:xfrm rot="-966919">
                <a:off x="12106628" y="1224307"/>
                <a:ext cx="64929" cy="105520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7" name="Google Shape;327;p1"/>
              <p:cNvSpPr/>
              <p:nvPr/>
            </p:nvSpPr>
            <p:spPr>
              <a:xfrm rot="-2094692">
                <a:off x="12382395" y="1087963"/>
                <a:ext cx="47366" cy="145364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8" name="Google Shape;328;p1"/>
              <p:cNvSpPr/>
              <p:nvPr/>
            </p:nvSpPr>
            <p:spPr>
              <a:xfrm>
                <a:off x="12417111" y="2056336"/>
                <a:ext cx="962547" cy="3621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9" name="Google Shape;329;p1"/>
              <p:cNvSpPr/>
              <p:nvPr/>
            </p:nvSpPr>
            <p:spPr>
              <a:xfrm rot="3295761" flipH="1">
                <a:off x="11139455" y="771268"/>
                <a:ext cx="36576" cy="20897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Google Shape;330;p1"/>
              <p:cNvSpPr/>
              <p:nvPr/>
            </p:nvSpPr>
            <p:spPr>
              <a:xfrm>
                <a:off x="11766760" y="2239508"/>
                <a:ext cx="521564" cy="758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1" name="Google Shape;331;p1"/>
              <p:cNvSpPr/>
              <p:nvPr/>
            </p:nvSpPr>
            <p:spPr>
              <a:xfrm>
                <a:off x="11734846" y="4112596"/>
                <a:ext cx="144264" cy="167956"/>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2" name="Google Shape;332;p1"/>
              <p:cNvSpPr/>
              <p:nvPr/>
            </p:nvSpPr>
            <p:spPr>
              <a:xfrm>
                <a:off x="12200132" y="4112596"/>
                <a:ext cx="144264" cy="167956"/>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3" name="Google Shape;333;p1"/>
              <p:cNvSpPr/>
              <p:nvPr/>
            </p:nvSpPr>
            <p:spPr>
              <a:xfrm>
                <a:off x="12490568" y="4112596"/>
                <a:ext cx="144264" cy="167956"/>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4" name="Google Shape;334;p1"/>
              <p:cNvSpPr/>
              <p:nvPr/>
            </p:nvSpPr>
            <p:spPr>
              <a:xfrm>
                <a:off x="12994775" y="4112596"/>
                <a:ext cx="144264" cy="167956"/>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5" name="Google Shape;335;p1"/>
              <p:cNvSpPr/>
              <p:nvPr/>
            </p:nvSpPr>
            <p:spPr>
              <a:xfrm rot="2465944">
                <a:off x="12155656" y="2331293"/>
                <a:ext cx="45720" cy="11753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6" name="Google Shape;336;p1"/>
              <p:cNvSpPr/>
              <p:nvPr/>
            </p:nvSpPr>
            <p:spPr>
              <a:xfrm>
                <a:off x="10326532" y="2433584"/>
                <a:ext cx="45719" cy="4362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7" name="Google Shape;337;p1"/>
              <p:cNvSpPr/>
              <p:nvPr/>
            </p:nvSpPr>
            <p:spPr>
              <a:xfrm rot="10800000" flipH="1">
                <a:off x="11921107" y="1202428"/>
                <a:ext cx="164311" cy="6181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338" name="Google Shape;338;p1"/>
          <p:cNvSpPr/>
          <p:nvPr/>
        </p:nvSpPr>
        <p:spPr>
          <a:xfrm>
            <a:off x="1600400" y="5379250"/>
            <a:ext cx="759428" cy="1056445"/>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g1cfa3f94370_0_1678"/>
          <p:cNvSpPr/>
          <p:nvPr/>
        </p:nvSpPr>
        <p:spPr>
          <a:xfrm>
            <a:off x="7506850" y="1046700"/>
            <a:ext cx="4035600" cy="5436300"/>
          </a:xfrm>
          <a:prstGeom prst="rect">
            <a:avLst/>
          </a:prstGeom>
          <a:solidFill>
            <a:srgbClr val="FAB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30" name="Google Shape;1230;g1cfa3f94370_0_1678"/>
          <p:cNvSpPr/>
          <p:nvPr/>
        </p:nvSpPr>
        <p:spPr>
          <a:xfrm>
            <a:off x="1607350" y="1046700"/>
            <a:ext cx="5899500" cy="283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31" name="Google Shape;1231;g1cfa3f94370_0_1678"/>
          <p:cNvSpPr/>
          <p:nvPr/>
        </p:nvSpPr>
        <p:spPr>
          <a:xfrm>
            <a:off x="1607300" y="3776475"/>
            <a:ext cx="5899500" cy="2706600"/>
          </a:xfrm>
          <a:prstGeom prst="rect">
            <a:avLst/>
          </a:prstGeom>
          <a:solidFill>
            <a:schemeClr val="accent3">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32" name="Google Shape;1232;g1cfa3f94370_0_1678"/>
          <p:cNvSpPr txBox="1"/>
          <p:nvPr/>
        </p:nvSpPr>
        <p:spPr>
          <a:xfrm>
            <a:off x="8268488" y="1796426"/>
            <a:ext cx="3097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Bottled products can be transported by al means of transport</a:t>
            </a:r>
            <a:endParaRPr sz="1200" b="0" i="0" u="none" strike="noStrike" cap="none">
              <a:solidFill>
                <a:srgbClr val="3F3F3F"/>
              </a:solidFill>
              <a:latin typeface="Arial"/>
              <a:ea typeface="Arial"/>
              <a:cs typeface="Arial"/>
              <a:sym typeface="Arial"/>
            </a:endParaRPr>
          </a:p>
        </p:txBody>
      </p:sp>
      <p:sp>
        <p:nvSpPr>
          <p:cNvPr id="1233" name="Google Shape;1233;g1cfa3f94370_0_1678"/>
          <p:cNvSpPr/>
          <p:nvPr/>
        </p:nvSpPr>
        <p:spPr>
          <a:xfrm rot="5400000">
            <a:off x="7806304" y="1868918"/>
            <a:ext cx="383074" cy="378240"/>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4" name="Google Shape;1234;g1cfa3f94370_0_1678"/>
          <p:cNvSpPr txBox="1"/>
          <p:nvPr/>
        </p:nvSpPr>
        <p:spPr>
          <a:xfrm>
            <a:off x="0" y="0"/>
            <a:ext cx="3000000" cy="10467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91440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457200" marR="0" lvl="0" indent="-228600" algn="l" rtl="0">
              <a:lnSpc>
                <a:spcPct val="15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35" name="Google Shape;1235;g1cfa3f94370_0_1678"/>
          <p:cNvSpPr txBox="1"/>
          <p:nvPr/>
        </p:nvSpPr>
        <p:spPr>
          <a:xfrm>
            <a:off x="8268488" y="2343526"/>
            <a:ext cx="30978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Rail Transportation made to 4 cities: Zhengzhou, Beijing,Wuhan, Shijiazhuang</a:t>
            </a:r>
            <a:endParaRPr sz="1400" b="0" i="0" u="none" strike="noStrike" cap="none">
              <a:solidFill>
                <a:schemeClr val="dk1"/>
              </a:solidFill>
              <a:latin typeface="Arial"/>
              <a:ea typeface="Arial"/>
              <a:cs typeface="Arial"/>
              <a:sym typeface="Arial"/>
            </a:endParaRPr>
          </a:p>
        </p:txBody>
      </p:sp>
      <p:sp>
        <p:nvSpPr>
          <p:cNvPr id="1236" name="Google Shape;1236;g1cfa3f94370_0_1678"/>
          <p:cNvSpPr/>
          <p:nvPr/>
        </p:nvSpPr>
        <p:spPr>
          <a:xfrm rot="5400000">
            <a:off x="7806304" y="2416018"/>
            <a:ext cx="383074" cy="378240"/>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7" name="Google Shape;1237;g1cfa3f94370_0_1678"/>
          <p:cNvSpPr txBox="1"/>
          <p:nvPr/>
        </p:nvSpPr>
        <p:spPr>
          <a:xfrm>
            <a:off x="8268488" y="3106326"/>
            <a:ext cx="30978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For transportation, company is outsourcing truck service in order to distribute production in Shandong region</a:t>
            </a:r>
            <a:endParaRPr sz="1400" b="0" i="0" u="none" strike="noStrike" cap="none">
              <a:solidFill>
                <a:schemeClr val="dk1"/>
              </a:solidFill>
              <a:latin typeface="Arial"/>
              <a:ea typeface="Arial"/>
              <a:cs typeface="Arial"/>
              <a:sym typeface="Arial"/>
            </a:endParaRPr>
          </a:p>
        </p:txBody>
      </p:sp>
      <p:sp>
        <p:nvSpPr>
          <p:cNvPr id="1238" name="Google Shape;1238;g1cfa3f94370_0_1678"/>
          <p:cNvSpPr/>
          <p:nvPr/>
        </p:nvSpPr>
        <p:spPr>
          <a:xfrm rot="5400000">
            <a:off x="7806304" y="3178818"/>
            <a:ext cx="383074" cy="378240"/>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9" name="Google Shape;1239;g1cfa3f94370_0_1678"/>
          <p:cNvSpPr txBox="1"/>
          <p:nvPr/>
        </p:nvSpPr>
        <p:spPr>
          <a:xfrm>
            <a:off x="8268488" y="4122151"/>
            <a:ext cx="3097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Must use isometric vans</a:t>
            </a:r>
            <a:endParaRPr sz="1400" b="0" i="0" u="none" strike="noStrike" cap="none">
              <a:solidFill>
                <a:schemeClr val="dk1"/>
              </a:solidFill>
              <a:latin typeface="Arial"/>
              <a:ea typeface="Arial"/>
              <a:cs typeface="Arial"/>
              <a:sym typeface="Arial"/>
            </a:endParaRPr>
          </a:p>
        </p:txBody>
      </p:sp>
      <p:sp>
        <p:nvSpPr>
          <p:cNvPr id="1240" name="Google Shape;1240;g1cfa3f94370_0_1678"/>
          <p:cNvSpPr/>
          <p:nvPr/>
        </p:nvSpPr>
        <p:spPr>
          <a:xfrm rot="5400000">
            <a:off x="7806304" y="4086931"/>
            <a:ext cx="383074" cy="378240"/>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1" name="Google Shape;1241;g1cfa3f94370_0_1678"/>
          <p:cNvSpPr txBox="1"/>
          <p:nvPr/>
        </p:nvSpPr>
        <p:spPr>
          <a:xfrm>
            <a:off x="8268488" y="4660326"/>
            <a:ext cx="30978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For the transportation of oil, it is required to use a specialized cargo transport with a closed surface.</a:t>
            </a:r>
            <a:endParaRPr sz="1400" b="0" i="0" u="none" strike="noStrike" cap="none">
              <a:solidFill>
                <a:schemeClr val="dk1"/>
              </a:solidFill>
              <a:latin typeface="Arial"/>
              <a:ea typeface="Arial"/>
              <a:cs typeface="Arial"/>
              <a:sym typeface="Arial"/>
            </a:endParaRPr>
          </a:p>
        </p:txBody>
      </p:sp>
      <p:sp>
        <p:nvSpPr>
          <p:cNvPr id="1242" name="Google Shape;1242;g1cfa3f94370_0_1678"/>
          <p:cNvSpPr/>
          <p:nvPr/>
        </p:nvSpPr>
        <p:spPr>
          <a:xfrm rot="5400000">
            <a:off x="7806304" y="4625106"/>
            <a:ext cx="383074" cy="378240"/>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3" name="Google Shape;1243;g1cfa3f94370_0_1678"/>
          <p:cNvSpPr txBox="1">
            <a:spLocks noGrp="1"/>
          </p:cNvSpPr>
          <p:nvPr>
            <p:ph type="title"/>
          </p:nvPr>
        </p:nvSpPr>
        <p:spPr>
          <a:xfrm>
            <a:off x="334296" y="211375"/>
            <a:ext cx="9861755" cy="632100"/>
          </a:xfrm>
          <a:prstGeom prst="rect">
            <a:avLst/>
          </a:prstGeom>
          <a:solidFill>
            <a:srgbClr val="D4E584"/>
          </a:solid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chemeClr val="dk1"/>
              </a:buClr>
              <a:buSzPts val="1100"/>
              <a:buFont typeface="Arial"/>
              <a:buNone/>
            </a:pPr>
            <a:r>
              <a:rPr lang="en-US">
                <a:solidFill>
                  <a:srgbClr val="262626"/>
                </a:solidFill>
                <a:latin typeface="Arial"/>
                <a:ea typeface="Arial"/>
                <a:cs typeface="Arial"/>
                <a:sym typeface="Arial"/>
              </a:rPr>
              <a:t>ROAD &amp; RAILWAY DISTRIBUTION</a:t>
            </a:r>
            <a:endParaRPr>
              <a:latin typeface="Arial"/>
              <a:ea typeface="Arial"/>
              <a:cs typeface="Arial"/>
              <a:sym typeface="Arial"/>
            </a:endParaRPr>
          </a:p>
        </p:txBody>
      </p:sp>
      <p:pic>
        <p:nvPicPr>
          <p:cNvPr id="1244" name="Google Shape;1244;g1cfa3f94370_0_1678"/>
          <p:cNvPicPr preferRelativeResize="0"/>
          <p:nvPr/>
        </p:nvPicPr>
        <p:blipFill rotWithShape="1">
          <a:blip r:embed="rId3">
            <a:alphaModFix/>
          </a:blip>
          <a:srcRect/>
          <a:stretch/>
        </p:blipFill>
        <p:spPr>
          <a:xfrm>
            <a:off x="1834775" y="1160350"/>
            <a:ext cx="4035457" cy="2522150"/>
          </a:xfrm>
          <a:prstGeom prst="rect">
            <a:avLst/>
          </a:prstGeom>
          <a:noFill/>
          <a:ln>
            <a:noFill/>
          </a:ln>
        </p:spPr>
      </p:pic>
      <p:pic>
        <p:nvPicPr>
          <p:cNvPr id="1245" name="Google Shape;1245;g1cfa3f94370_0_1678"/>
          <p:cNvPicPr preferRelativeResize="0"/>
          <p:nvPr/>
        </p:nvPicPr>
        <p:blipFill rotWithShape="1">
          <a:blip r:embed="rId4">
            <a:alphaModFix/>
          </a:blip>
          <a:srcRect/>
          <a:stretch/>
        </p:blipFill>
        <p:spPr>
          <a:xfrm>
            <a:off x="3450425" y="3999300"/>
            <a:ext cx="3867600" cy="232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7">
            <a:hlinkClick r:id="rId3"/>
          </p:cNvPr>
          <p:cNvSpPr txBox="1"/>
          <p:nvPr/>
        </p:nvSpPr>
        <p:spPr>
          <a:xfrm>
            <a:off x="0" y="6535579"/>
            <a:ext cx="12191852"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sng" strike="noStrike" cap="none">
                <a:solidFill>
                  <a:schemeClr val="lt1"/>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http://www.free-powerpoint-templates-design.com</a:t>
            </a:r>
            <a:endParaRPr sz="1000" b="0" i="0" u="none" strike="noStrike" cap="none">
              <a:solidFill>
                <a:schemeClr val="lt1"/>
              </a:solidFill>
              <a:latin typeface="Arial"/>
              <a:ea typeface="Arial"/>
              <a:cs typeface="Arial"/>
              <a:sym typeface="Arial"/>
            </a:endParaRPr>
          </a:p>
        </p:txBody>
      </p:sp>
      <p:sp>
        <p:nvSpPr>
          <p:cNvPr id="1251" name="Google Shape;1251;p17"/>
          <p:cNvSpPr txBox="1"/>
          <p:nvPr/>
        </p:nvSpPr>
        <p:spPr>
          <a:xfrm>
            <a:off x="66146" y="4548382"/>
            <a:ext cx="12125853" cy="92333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262626"/>
                </a:solidFill>
                <a:latin typeface="Arial"/>
                <a:ea typeface="Arial"/>
                <a:cs typeface="Arial"/>
                <a:sym typeface="Arial"/>
              </a:rPr>
              <a:t>SUPPLY CHAIN &amp; SALES in AFRICA</a:t>
            </a:r>
            <a:endParaRPr sz="5400" b="0" i="0" u="none" strike="noStrike" cap="none">
              <a:solidFill>
                <a:srgbClr val="262626"/>
              </a:solidFill>
              <a:latin typeface="Arial"/>
              <a:ea typeface="Arial"/>
              <a:cs typeface="Arial"/>
              <a:sym typeface="Arial"/>
            </a:endParaRPr>
          </a:p>
        </p:txBody>
      </p:sp>
      <p:grpSp>
        <p:nvGrpSpPr>
          <p:cNvPr id="1252" name="Google Shape;1252;p17"/>
          <p:cNvGrpSpPr/>
          <p:nvPr/>
        </p:nvGrpSpPr>
        <p:grpSpPr>
          <a:xfrm>
            <a:off x="2896101" y="399557"/>
            <a:ext cx="6558935" cy="3901989"/>
            <a:chOff x="3112384" y="931200"/>
            <a:chExt cx="5729838" cy="3362664"/>
          </a:xfrm>
        </p:grpSpPr>
        <p:sp>
          <p:nvSpPr>
            <p:cNvPr id="1253" name="Google Shape;1253;p17"/>
            <p:cNvSpPr/>
            <p:nvPr/>
          </p:nvSpPr>
          <p:spPr>
            <a:xfrm>
              <a:off x="3155487" y="1552562"/>
              <a:ext cx="2117182" cy="2741302"/>
            </a:xfrm>
            <a:custGeom>
              <a:avLst/>
              <a:gdLst/>
              <a:ahLst/>
              <a:cxnLst/>
              <a:rect l="l" t="t" r="r" b="b"/>
              <a:pathLst>
                <a:path w="1906136" h="2468044" extrusionOk="0">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4" name="Google Shape;1254;p17"/>
            <p:cNvSpPr/>
            <p:nvPr/>
          </p:nvSpPr>
          <p:spPr>
            <a:xfrm>
              <a:off x="4175803" y="931200"/>
              <a:ext cx="3324044" cy="1144795"/>
            </a:xfrm>
            <a:custGeom>
              <a:avLst/>
              <a:gdLst/>
              <a:ahLst/>
              <a:cxnLst/>
              <a:rect l="l" t="t" r="r" b="b"/>
              <a:pathLst>
                <a:path w="2992697" h="1030680" extrusionOk="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5" name="Google Shape;1255;p17"/>
            <p:cNvSpPr/>
            <p:nvPr/>
          </p:nvSpPr>
          <p:spPr>
            <a:xfrm>
              <a:off x="4248214" y="1313258"/>
              <a:ext cx="37930" cy="17241"/>
            </a:xfrm>
            <a:custGeom>
              <a:avLst/>
              <a:gdLst/>
              <a:ahLst/>
              <a:cxnLst/>
              <a:rect l="l" t="t" r="r" b="b"/>
              <a:pathLst>
                <a:path w="34149" h="15522" extrusionOk="0">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6" name="Google Shape;1256;p17"/>
            <p:cNvSpPr/>
            <p:nvPr/>
          </p:nvSpPr>
          <p:spPr>
            <a:xfrm>
              <a:off x="4049254" y="1277742"/>
              <a:ext cx="37930" cy="10344"/>
            </a:xfrm>
            <a:custGeom>
              <a:avLst/>
              <a:gdLst/>
              <a:ahLst/>
              <a:cxnLst/>
              <a:rect l="l" t="t" r="r" b="b"/>
              <a:pathLst>
                <a:path w="34149" h="9313" extrusionOk="0">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7" name="Google Shape;1257;p17"/>
            <p:cNvSpPr/>
            <p:nvPr/>
          </p:nvSpPr>
          <p:spPr>
            <a:xfrm>
              <a:off x="4271317" y="1244985"/>
              <a:ext cx="41378" cy="44826"/>
            </a:xfrm>
            <a:custGeom>
              <a:avLst/>
              <a:gdLst/>
              <a:ahLst/>
              <a:cxnLst/>
              <a:rect l="l" t="t" r="r" b="b"/>
              <a:pathLst>
                <a:path w="37253" h="40357" extrusionOk="0">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8" name="Google Shape;1258;p17"/>
            <p:cNvSpPr/>
            <p:nvPr/>
          </p:nvSpPr>
          <p:spPr>
            <a:xfrm>
              <a:off x="3968567" y="1346016"/>
              <a:ext cx="189650" cy="99997"/>
            </a:xfrm>
            <a:custGeom>
              <a:avLst/>
              <a:gdLst/>
              <a:ahLst/>
              <a:cxnLst/>
              <a:rect l="l" t="t" r="r" b="b"/>
              <a:pathLst>
                <a:path w="170745" h="90029" extrusionOk="0">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9" name="Google Shape;1259;p17"/>
            <p:cNvSpPr/>
            <p:nvPr/>
          </p:nvSpPr>
          <p:spPr>
            <a:xfrm>
              <a:off x="3812364" y="1428428"/>
              <a:ext cx="155168" cy="168960"/>
            </a:xfrm>
            <a:custGeom>
              <a:avLst/>
              <a:gdLst/>
              <a:ahLst/>
              <a:cxnLst/>
              <a:rect l="l" t="t" r="r" b="b"/>
              <a:pathLst>
                <a:path w="139700" h="152118" extrusionOk="0">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0" name="Google Shape;1260;p17"/>
            <p:cNvSpPr/>
            <p:nvPr/>
          </p:nvSpPr>
          <p:spPr>
            <a:xfrm>
              <a:off x="4315453" y="1290845"/>
              <a:ext cx="27586" cy="13793"/>
            </a:xfrm>
            <a:custGeom>
              <a:avLst/>
              <a:gdLst/>
              <a:ahLst/>
              <a:cxnLst/>
              <a:rect l="l" t="t" r="r" b="b"/>
              <a:pathLst>
                <a:path w="24835" h="12417" extrusionOk="0">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1" name="Google Shape;1261;p17"/>
            <p:cNvSpPr/>
            <p:nvPr/>
          </p:nvSpPr>
          <p:spPr>
            <a:xfrm>
              <a:off x="3938223" y="1376705"/>
              <a:ext cx="13793" cy="6896"/>
            </a:xfrm>
            <a:custGeom>
              <a:avLst/>
              <a:gdLst/>
              <a:ahLst/>
              <a:cxnLst/>
              <a:rect l="l" t="t" r="r" b="b"/>
              <a:pathLst>
                <a:path w="12417" h="6208" extrusionOk="0">
                  <a:moveTo>
                    <a:pt x="7451" y="1863"/>
                  </a:moveTo>
                  <a:lnTo>
                    <a:pt x="3104" y="0"/>
                  </a:lnTo>
                  <a:lnTo>
                    <a:pt x="0" y="0"/>
                  </a:lnTo>
                  <a:lnTo>
                    <a:pt x="0" y="7140"/>
                  </a:lnTo>
                  <a:lnTo>
                    <a:pt x="12728" y="7140"/>
                  </a:lnTo>
                  <a:lnTo>
                    <a:pt x="10555" y="3104"/>
                  </a:lnTo>
                  <a:lnTo>
                    <a:pt x="8382" y="186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2" name="Google Shape;1262;p17"/>
            <p:cNvSpPr/>
            <p:nvPr/>
          </p:nvSpPr>
          <p:spPr>
            <a:xfrm>
              <a:off x="3867880" y="1321189"/>
              <a:ext cx="106893" cy="65516"/>
            </a:xfrm>
            <a:custGeom>
              <a:avLst/>
              <a:gdLst/>
              <a:ahLst/>
              <a:cxnLst/>
              <a:rect l="l" t="t" r="r" b="b"/>
              <a:pathLst>
                <a:path w="96238" h="58984" extrusionOk="0">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3" name="Google Shape;1263;p17"/>
            <p:cNvSpPr/>
            <p:nvPr/>
          </p:nvSpPr>
          <p:spPr>
            <a:xfrm>
              <a:off x="4018220" y="1299121"/>
              <a:ext cx="48274" cy="31033"/>
            </a:xfrm>
            <a:custGeom>
              <a:avLst/>
              <a:gdLst/>
              <a:ahLst/>
              <a:cxnLst/>
              <a:rect l="l" t="t" r="r" b="b"/>
              <a:pathLst>
                <a:path w="43462" h="27940" extrusionOk="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4" name="Google Shape;1264;p17"/>
            <p:cNvSpPr/>
            <p:nvPr/>
          </p:nvSpPr>
          <p:spPr>
            <a:xfrm>
              <a:off x="6639181" y="1275673"/>
              <a:ext cx="289647" cy="344818"/>
            </a:xfrm>
            <a:custGeom>
              <a:avLst/>
              <a:gdLst/>
              <a:ahLst/>
              <a:cxnLst/>
              <a:rect l="l" t="t" r="r" b="b"/>
              <a:pathLst>
                <a:path w="260774" h="310445" extrusionOk="0">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5" name="Google Shape;1265;p17"/>
            <p:cNvSpPr/>
            <p:nvPr/>
          </p:nvSpPr>
          <p:spPr>
            <a:xfrm>
              <a:off x="8042245" y="1429462"/>
              <a:ext cx="17241" cy="13793"/>
            </a:xfrm>
            <a:custGeom>
              <a:avLst/>
              <a:gdLst/>
              <a:ahLst/>
              <a:cxnLst/>
              <a:rect l="l" t="t" r="r" b="b"/>
              <a:pathLst>
                <a:path w="15522" h="12417" extrusionOk="0">
                  <a:moveTo>
                    <a:pt x="0" y="13660"/>
                  </a:moveTo>
                  <a:lnTo>
                    <a:pt x="16454" y="13660"/>
                  </a:lnTo>
                  <a:lnTo>
                    <a:pt x="16454" y="6209"/>
                  </a:lnTo>
                  <a:lnTo>
                    <a:pt x="4036"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6" name="Google Shape;1266;p17"/>
            <p:cNvSpPr/>
            <p:nvPr/>
          </p:nvSpPr>
          <p:spPr>
            <a:xfrm>
              <a:off x="4377866" y="1299121"/>
              <a:ext cx="17241" cy="6896"/>
            </a:xfrm>
            <a:custGeom>
              <a:avLst/>
              <a:gdLst/>
              <a:ahLst/>
              <a:cxnLst/>
              <a:rect l="l" t="t" r="r" b="b"/>
              <a:pathLst>
                <a:path w="15522" h="6208" extrusionOk="0">
                  <a:moveTo>
                    <a:pt x="0" y="0"/>
                  </a:moveTo>
                  <a:lnTo>
                    <a:pt x="16764" y="0"/>
                  </a:lnTo>
                  <a:lnTo>
                    <a:pt x="16764" y="8382"/>
                  </a:lnTo>
                  <a:lnTo>
                    <a:pt x="0" y="838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7" name="Google Shape;1267;p17"/>
            <p:cNvSpPr/>
            <p:nvPr/>
          </p:nvSpPr>
          <p:spPr>
            <a:xfrm>
              <a:off x="8139138" y="1362568"/>
              <a:ext cx="79309" cy="55171"/>
            </a:xfrm>
            <a:custGeom>
              <a:avLst/>
              <a:gdLst/>
              <a:ahLst/>
              <a:cxnLst/>
              <a:rect l="l" t="t" r="r" b="b"/>
              <a:pathLst>
                <a:path w="71402" h="49671" extrusionOk="0">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8" name="Google Shape;1268;p17"/>
            <p:cNvSpPr/>
            <p:nvPr/>
          </p:nvSpPr>
          <p:spPr>
            <a:xfrm>
              <a:off x="7998108" y="1321189"/>
              <a:ext cx="120686" cy="89653"/>
            </a:xfrm>
            <a:custGeom>
              <a:avLst/>
              <a:gdLst/>
              <a:ahLst/>
              <a:cxnLst/>
              <a:rect l="l" t="t" r="r" b="b"/>
              <a:pathLst>
                <a:path w="108656" h="80715" extrusionOk="0">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9" name="Google Shape;1269;p17"/>
            <p:cNvSpPr/>
            <p:nvPr/>
          </p:nvSpPr>
          <p:spPr>
            <a:xfrm>
              <a:off x="4670615" y="1321189"/>
              <a:ext cx="13793" cy="10344"/>
            </a:xfrm>
            <a:custGeom>
              <a:avLst/>
              <a:gdLst/>
              <a:ahLst/>
              <a:cxnLst/>
              <a:rect l="l" t="t" r="r" b="b"/>
              <a:pathLst>
                <a:path w="12417" h="9313" extrusionOk="0">
                  <a:moveTo>
                    <a:pt x="4036" y="9624"/>
                  </a:moveTo>
                  <a:lnTo>
                    <a:pt x="7140" y="9624"/>
                  </a:lnTo>
                  <a:lnTo>
                    <a:pt x="12418" y="9624"/>
                  </a:lnTo>
                  <a:lnTo>
                    <a:pt x="12418" y="5278"/>
                  </a:lnTo>
                  <a:lnTo>
                    <a:pt x="0" y="0"/>
                  </a:lnTo>
                  <a:lnTo>
                    <a:pt x="0" y="5278"/>
                  </a:lnTo>
                  <a:lnTo>
                    <a:pt x="0" y="7451"/>
                  </a:lnTo>
                  <a:lnTo>
                    <a:pt x="1863" y="962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0" name="Google Shape;1270;p17"/>
            <p:cNvSpPr/>
            <p:nvPr/>
          </p:nvSpPr>
          <p:spPr>
            <a:xfrm>
              <a:off x="6928139" y="1462220"/>
              <a:ext cx="13793" cy="13793"/>
            </a:xfrm>
            <a:custGeom>
              <a:avLst/>
              <a:gdLst/>
              <a:ahLst/>
              <a:cxnLst/>
              <a:rect l="l" t="t" r="r" b="b"/>
              <a:pathLst>
                <a:path w="12417" h="12417" extrusionOk="0">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1" name="Google Shape;1271;p17"/>
            <p:cNvSpPr/>
            <p:nvPr/>
          </p:nvSpPr>
          <p:spPr>
            <a:xfrm>
              <a:off x="5611968" y="1380152"/>
              <a:ext cx="17241" cy="6896"/>
            </a:xfrm>
            <a:custGeom>
              <a:avLst/>
              <a:gdLst/>
              <a:ahLst/>
              <a:cxnLst/>
              <a:rect l="l" t="t" r="r" b="b"/>
              <a:pathLst>
                <a:path w="15522" h="6208" extrusionOk="0">
                  <a:moveTo>
                    <a:pt x="5277" y="6209"/>
                  </a:moveTo>
                  <a:lnTo>
                    <a:pt x="7451" y="6209"/>
                  </a:lnTo>
                  <a:lnTo>
                    <a:pt x="8382" y="6209"/>
                  </a:lnTo>
                  <a:lnTo>
                    <a:pt x="12418" y="4036"/>
                  </a:lnTo>
                  <a:lnTo>
                    <a:pt x="15522" y="4036"/>
                  </a:lnTo>
                  <a:lnTo>
                    <a:pt x="15522" y="0"/>
                  </a:lnTo>
                  <a:lnTo>
                    <a:pt x="0" y="0"/>
                  </a:lnTo>
                  <a:lnTo>
                    <a:pt x="3104" y="403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2" name="Google Shape;1272;p17"/>
            <p:cNvSpPr/>
            <p:nvPr/>
          </p:nvSpPr>
          <p:spPr>
            <a:xfrm>
              <a:off x="5966096" y="2457364"/>
              <a:ext cx="13793" cy="27586"/>
            </a:xfrm>
            <a:custGeom>
              <a:avLst/>
              <a:gdLst/>
              <a:ahLst/>
              <a:cxnLst/>
              <a:rect l="l" t="t" r="r" b="b"/>
              <a:pathLst>
                <a:path w="12417" h="24835" extrusionOk="0">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3" name="Google Shape;1273;p17"/>
            <p:cNvSpPr/>
            <p:nvPr/>
          </p:nvSpPr>
          <p:spPr>
            <a:xfrm>
              <a:off x="4404416" y="1452910"/>
              <a:ext cx="451711" cy="496538"/>
            </a:xfrm>
            <a:custGeom>
              <a:avLst/>
              <a:gdLst/>
              <a:ahLst/>
              <a:cxnLst/>
              <a:rect l="l" t="t" r="r" b="b"/>
              <a:pathLst>
                <a:path w="406683" h="447041" extrusionOk="0">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4" name="Google Shape;1274;p17"/>
            <p:cNvSpPr/>
            <p:nvPr/>
          </p:nvSpPr>
          <p:spPr>
            <a:xfrm>
              <a:off x="6196435" y="2600809"/>
              <a:ext cx="48274" cy="17241"/>
            </a:xfrm>
            <a:custGeom>
              <a:avLst/>
              <a:gdLst/>
              <a:ahLst/>
              <a:cxnLst/>
              <a:rect l="l" t="t" r="r" b="b"/>
              <a:pathLst>
                <a:path w="43462" h="15522" extrusionOk="0">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5" name="Google Shape;1275;p17"/>
            <p:cNvSpPr/>
            <p:nvPr/>
          </p:nvSpPr>
          <p:spPr>
            <a:xfrm>
              <a:off x="5841273" y="2521156"/>
              <a:ext cx="27586" cy="10344"/>
            </a:xfrm>
            <a:custGeom>
              <a:avLst/>
              <a:gdLst/>
              <a:ahLst/>
              <a:cxnLst/>
              <a:rect l="l" t="t" r="r" b="b"/>
              <a:pathLst>
                <a:path w="24835" h="9313" extrusionOk="0">
                  <a:moveTo>
                    <a:pt x="4967" y="10555"/>
                  </a:moveTo>
                  <a:lnTo>
                    <a:pt x="10245" y="10555"/>
                  </a:lnTo>
                  <a:lnTo>
                    <a:pt x="14280" y="8382"/>
                  </a:lnTo>
                  <a:lnTo>
                    <a:pt x="17695" y="7140"/>
                  </a:lnTo>
                  <a:lnTo>
                    <a:pt x="19558" y="5278"/>
                  </a:lnTo>
                  <a:lnTo>
                    <a:pt x="24836" y="3104"/>
                  </a:lnTo>
                  <a:lnTo>
                    <a:pt x="24836"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6" name="Google Shape;1276;p17"/>
            <p:cNvSpPr/>
            <p:nvPr/>
          </p:nvSpPr>
          <p:spPr>
            <a:xfrm>
              <a:off x="5955752" y="2497363"/>
              <a:ext cx="27586" cy="44826"/>
            </a:xfrm>
            <a:custGeom>
              <a:avLst/>
              <a:gdLst/>
              <a:ahLst/>
              <a:cxnLst/>
              <a:rect l="l" t="t" r="r" b="b"/>
              <a:pathLst>
                <a:path w="24835" h="40357" extrusionOk="0">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7" name="Google Shape;1277;p17"/>
            <p:cNvSpPr/>
            <p:nvPr/>
          </p:nvSpPr>
          <p:spPr>
            <a:xfrm>
              <a:off x="6339879" y="2606670"/>
              <a:ext cx="37930" cy="24137"/>
            </a:xfrm>
            <a:custGeom>
              <a:avLst/>
              <a:gdLst/>
              <a:ahLst/>
              <a:cxnLst/>
              <a:rect l="l" t="t" r="r" b="b"/>
              <a:pathLst>
                <a:path w="34149" h="21731" extrusionOk="0">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8" name="Google Shape;1278;p17"/>
            <p:cNvSpPr/>
            <p:nvPr/>
          </p:nvSpPr>
          <p:spPr>
            <a:xfrm>
              <a:off x="5545764" y="1226019"/>
              <a:ext cx="3296458" cy="2599927"/>
            </a:xfrm>
            <a:custGeom>
              <a:avLst/>
              <a:gdLst/>
              <a:ahLst/>
              <a:cxnLst/>
              <a:rect l="l" t="t" r="r" b="b"/>
              <a:pathLst>
                <a:path w="2967861" h="2340761" extrusionOk="0">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9" name="Google Shape;1279;p17"/>
            <p:cNvSpPr/>
            <p:nvPr/>
          </p:nvSpPr>
          <p:spPr>
            <a:xfrm>
              <a:off x="4226490" y="1448082"/>
              <a:ext cx="82756" cy="110342"/>
            </a:xfrm>
            <a:custGeom>
              <a:avLst/>
              <a:gdLst/>
              <a:ahLst/>
              <a:cxnLst/>
              <a:rect l="l" t="t" r="r" b="b"/>
              <a:pathLst>
                <a:path w="74506" h="99342" extrusionOk="0">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0" name="Google Shape;1280;p17"/>
            <p:cNvSpPr/>
            <p:nvPr/>
          </p:nvSpPr>
          <p:spPr>
            <a:xfrm>
              <a:off x="4296833" y="1380152"/>
              <a:ext cx="44826" cy="37930"/>
            </a:xfrm>
            <a:custGeom>
              <a:avLst/>
              <a:gdLst/>
              <a:ahLst/>
              <a:cxnLst/>
              <a:rect l="l" t="t" r="r" b="b"/>
              <a:pathLst>
                <a:path w="40357" h="34149" extrusionOk="0">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1" name="Google Shape;1281;p17"/>
            <p:cNvSpPr/>
            <p:nvPr/>
          </p:nvSpPr>
          <p:spPr>
            <a:xfrm>
              <a:off x="4315453" y="1429462"/>
              <a:ext cx="62067" cy="106893"/>
            </a:xfrm>
            <a:custGeom>
              <a:avLst/>
              <a:gdLst/>
              <a:ahLst/>
              <a:cxnLst/>
              <a:rect l="l" t="t" r="r" b="b"/>
              <a:pathLst>
                <a:path w="55880" h="96238" extrusionOk="0">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2" name="Google Shape;1282;p17"/>
            <p:cNvSpPr/>
            <p:nvPr/>
          </p:nvSpPr>
          <p:spPr>
            <a:xfrm>
              <a:off x="4160286" y="1308431"/>
              <a:ext cx="24137" cy="31033"/>
            </a:xfrm>
            <a:custGeom>
              <a:avLst/>
              <a:gdLst/>
              <a:ahLst/>
              <a:cxnLst/>
              <a:rect l="l" t="t" r="r" b="b"/>
              <a:pathLst>
                <a:path w="21731" h="27940" extrusionOk="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3" name="Google Shape;1283;p17"/>
            <p:cNvSpPr/>
            <p:nvPr/>
          </p:nvSpPr>
          <p:spPr>
            <a:xfrm>
              <a:off x="4177871" y="1349464"/>
              <a:ext cx="96549" cy="75860"/>
            </a:xfrm>
            <a:custGeom>
              <a:avLst/>
              <a:gdLst/>
              <a:ahLst/>
              <a:cxnLst/>
              <a:rect l="l" t="t" r="r" b="b"/>
              <a:pathLst>
                <a:path w="86924" h="68298" extrusionOk="0">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4" name="Google Shape;1284;p17"/>
            <p:cNvSpPr/>
            <p:nvPr/>
          </p:nvSpPr>
          <p:spPr>
            <a:xfrm>
              <a:off x="4293385" y="1313258"/>
              <a:ext cx="262062" cy="113790"/>
            </a:xfrm>
            <a:custGeom>
              <a:avLst/>
              <a:gdLst/>
              <a:ahLst/>
              <a:cxnLst/>
              <a:rect l="l" t="t" r="r" b="b"/>
              <a:pathLst>
                <a:path w="235938" h="102447" extrusionOk="0">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5" name="Google Shape;1285;p17"/>
            <p:cNvSpPr/>
            <p:nvPr/>
          </p:nvSpPr>
          <p:spPr>
            <a:xfrm>
              <a:off x="7743288" y="2795976"/>
              <a:ext cx="27586" cy="65516"/>
            </a:xfrm>
            <a:custGeom>
              <a:avLst/>
              <a:gdLst/>
              <a:ahLst/>
              <a:cxnLst/>
              <a:rect l="l" t="t" r="r" b="b"/>
              <a:pathLst>
                <a:path w="24835" h="58984" extrusionOk="0">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6" name="Google Shape;1286;p17"/>
            <p:cNvSpPr/>
            <p:nvPr/>
          </p:nvSpPr>
          <p:spPr>
            <a:xfrm>
              <a:off x="7765356" y="3055968"/>
              <a:ext cx="75860" cy="72412"/>
            </a:xfrm>
            <a:custGeom>
              <a:avLst/>
              <a:gdLst/>
              <a:ahLst/>
              <a:cxnLst/>
              <a:rect l="l" t="t" r="r" b="b"/>
              <a:pathLst>
                <a:path w="68298" h="65193" extrusionOk="0">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7" name="Google Shape;1287;p17"/>
            <p:cNvSpPr/>
            <p:nvPr/>
          </p:nvSpPr>
          <p:spPr>
            <a:xfrm>
              <a:off x="7737426" y="2912523"/>
              <a:ext cx="93100" cy="155169"/>
            </a:xfrm>
            <a:custGeom>
              <a:avLst/>
              <a:gdLst/>
              <a:ahLst/>
              <a:cxnLst/>
              <a:rect l="l" t="t" r="r" b="b"/>
              <a:pathLst>
                <a:path w="83820" h="139700" extrusionOk="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8" name="Google Shape;1288;p17"/>
            <p:cNvSpPr/>
            <p:nvPr/>
          </p:nvSpPr>
          <p:spPr>
            <a:xfrm>
              <a:off x="7836044" y="2645635"/>
              <a:ext cx="17241" cy="13793"/>
            </a:xfrm>
            <a:custGeom>
              <a:avLst/>
              <a:gdLst/>
              <a:ahLst/>
              <a:cxnLst/>
              <a:rect l="l" t="t" r="r" b="b"/>
              <a:pathLst>
                <a:path w="15522" h="12417" extrusionOk="0">
                  <a:moveTo>
                    <a:pt x="16453" y="0"/>
                  </a:moveTo>
                  <a:lnTo>
                    <a:pt x="4036" y="0"/>
                  </a:lnTo>
                  <a:lnTo>
                    <a:pt x="4036" y="4346"/>
                  </a:lnTo>
                  <a:lnTo>
                    <a:pt x="0" y="4346"/>
                  </a:lnTo>
                  <a:lnTo>
                    <a:pt x="0" y="12728"/>
                  </a:lnTo>
                  <a:lnTo>
                    <a:pt x="16453"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9" name="Google Shape;1289;p17"/>
            <p:cNvSpPr/>
            <p:nvPr/>
          </p:nvSpPr>
          <p:spPr>
            <a:xfrm>
              <a:off x="7690186" y="3033555"/>
              <a:ext cx="44826" cy="51723"/>
            </a:xfrm>
            <a:custGeom>
              <a:avLst/>
              <a:gdLst/>
              <a:ahLst/>
              <a:cxnLst/>
              <a:rect l="l" t="t" r="r" b="b"/>
              <a:pathLst>
                <a:path w="40357" h="46566" extrusionOk="0">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0" name="Google Shape;1290;p17"/>
            <p:cNvSpPr/>
            <p:nvPr/>
          </p:nvSpPr>
          <p:spPr>
            <a:xfrm>
              <a:off x="4758200" y="2912523"/>
              <a:ext cx="27586" cy="13793"/>
            </a:xfrm>
            <a:custGeom>
              <a:avLst/>
              <a:gdLst/>
              <a:ahLst/>
              <a:cxnLst/>
              <a:rect l="l" t="t" r="r" b="b"/>
              <a:pathLst>
                <a:path w="24835" h="12417" extrusionOk="0">
                  <a:moveTo>
                    <a:pt x="27009" y="4036"/>
                  </a:moveTo>
                  <a:lnTo>
                    <a:pt x="21731" y="1863"/>
                  </a:lnTo>
                  <a:lnTo>
                    <a:pt x="14591" y="1863"/>
                  </a:lnTo>
                  <a:lnTo>
                    <a:pt x="7140" y="0"/>
                  </a:lnTo>
                  <a:lnTo>
                    <a:pt x="0" y="0"/>
                  </a:lnTo>
                  <a:lnTo>
                    <a:pt x="0" y="12728"/>
                  </a:lnTo>
                  <a:lnTo>
                    <a:pt x="27009"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1" name="Google Shape;1291;p17"/>
            <p:cNvSpPr/>
            <p:nvPr/>
          </p:nvSpPr>
          <p:spPr>
            <a:xfrm>
              <a:off x="3246863" y="2807699"/>
              <a:ext cx="31033" cy="17241"/>
            </a:xfrm>
            <a:custGeom>
              <a:avLst/>
              <a:gdLst/>
              <a:ahLst/>
              <a:cxnLst/>
              <a:rect l="l" t="t" r="r" b="b"/>
              <a:pathLst>
                <a:path w="27940" h="15522" extrusionOk="0">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2" name="Google Shape;1292;p17"/>
            <p:cNvSpPr/>
            <p:nvPr/>
          </p:nvSpPr>
          <p:spPr>
            <a:xfrm>
              <a:off x="4644755" y="2392884"/>
              <a:ext cx="13793" cy="17241"/>
            </a:xfrm>
            <a:custGeom>
              <a:avLst/>
              <a:gdLst/>
              <a:ahLst/>
              <a:cxnLst/>
              <a:rect l="l" t="t" r="r" b="b"/>
              <a:pathLst>
                <a:path w="12417" h="15522" extrusionOk="0">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3" name="Google Shape;1293;p17"/>
            <p:cNvSpPr/>
            <p:nvPr/>
          </p:nvSpPr>
          <p:spPr>
            <a:xfrm>
              <a:off x="4841301" y="2356332"/>
              <a:ext cx="20689" cy="41378"/>
            </a:xfrm>
            <a:custGeom>
              <a:avLst/>
              <a:gdLst/>
              <a:ahLst/>
              <a:cxnLst/>
              <a:rect l="l" t="t" r="r" b="b"/>
              <a:pathLst>
                <a:path w="18626" h="37253" extrusionOk="0">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4" name="Google Shape;1294;p17"/>
            <p:cNvSpPr/>
            <p:nvPr/>
          </p:nvSpPr>
          <p:spPr>
            <a:xfrm>
              <a:off x="7557086" y="3107691"/>
              <a:ext cx="165513" cy="179306"/>
            </a:xfrm>
            <a:custGeom>
              <a:avLst/>
              <a:gdLst/>
              <a:ahLst/>
              <a:cxnLst/>
              <a:rect l="l" t="t" r="r" b="b"/>
              <a:pathLst>
                <a:path w="149013" h="161431" extrusionOk="0">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5" name="Google Shape;1295;p17"/>
            <p:cNvSpPr/>
            <p:nvPr/>
          </p:nvSpPr>
          <p:spPr>
            <a:xfrm>
              <a:off x="3314103" y="2826665"/>
              <a:ext cx="37930" cy="13793"/>
            </a:xfrm>
            <a:custGeom>
              <a:avLst/>
              <a:gdLst/>
              <a:ahLst/>
              <a:cxnLst/>
              <a:rect l="l" t="t" r="r" b="b"/>
              <a:pathLst>
                <a:path w="34149" h="12417" extrusionOk="0">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6" name="Google Shape;1296;p17"/>
            <p:cNvSpPr/>
            <p:nvPr/>
          </p:nvSpPr>
          <p:spPr>
            <a:xfrm>
              <a:off x="7895008" y="2401158"/>
              <a:ext cx="255165" cy="296543"/>
            </a:xfrm>
            <a:custGeom>
              <a:avLst/>
              <a:gdLst/>
              <a:ahLst/>
              <a:cxnLst/>
              <a:rect l="l" t="t" r="r" b="b"/>
              <a:pathLst>
                <a:path w="229729" h="266983" extrusionOk="0">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7" name="Google Shape;1297;p17"/>
            <p:cNvSpPr/>
            <p:nvPr/>
          </p:nvSpPr>
          <p:spPr>
            <a:xfrm>
              <a:off x="7884318" y="2700806"/>
              <a:ext cx="17241" cy="27586"/>
            </a:xfrm>
            <a:custGeom>
              <a:avLst/>
              <a:gdLst/>
              <a:ahLst/>
              <a:cxnLst/>
              <a:rect l="l" t="t" r="r" b="b"/>
              <a:pathLst>
                <a:path w="15522" h="24835" extrusionOk="0">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8" name="Google Shape;1298;p17"/>
            <p:cNvSpPr/>
            <p:nvPr/>
          </p:nvSpPr>
          <p:spPr>
            <a:xfrm>
              <a:off x="7090892" y="3080451"/>
              <a:ext cx="27586" cy="62067"/>
            </a:xfrm>
            <a:custGeom>
              <a:avLst/>
              <a:gdLst/>
              <a:ahLst/>
              <a:cxnLst/>
              <a:rect l="l" t="t" r="r" b="b"/>
              <a:pathLst>
                <a:path w="24835" h="55880" extrusionOk="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9" name="Google Shape;1299;p17"/>
            <p:cNvSpPr/>
            <p:nvPr/>
          </p:nvSpPr>
          <p:spPr>
            <a:xfrm>
              <a:off x="3348929" y="2849078"/>
              <a:ext cx="62067" cy="41378"/>
            </a:xfrm>
            <a:custGeom>
              <a:avLst/>
              <a:gdLst/>
              <a:ahLst/>
              <a:cxnLst/>
              <a:rect l="l" t="t" r="r" b="b"/>
              <a:pathLst>
                <a:path w="55880" h="37253" extrusionOk="0">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0" name="Google Shape;1300;p17"/>
            <p:cNvSpPr/>
            <p:nvPr/>
          </p:nvSpPr>
          <p:spPr>
            <a:xfrm>
              <a:off x="7335024" y="3129759"/>
              <a:ext cx="334473" cy="231028"/>
            </a:xfrm>
            <a:custGeom>
              <a:avLst/>
              <a:gdLst/>
              <a:ahLst/>
              <a:cxnLst/>
              <a:rect l="l" t="t" r="r" b="b"/>
              <a:pathLst>
                <a:path w="301132" h="207998" extrusionOk="0">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1" name="Google Shape;1301;p17"/>
            <p:cNvSpPr/>
            <p:nvPr/>
          </p:nvSpPr>
          <p:spPr>
            <a:xfrm>
              <a:off x="4685098" y="3055968"/>
              <a:ext cx="10344" cy="13793"/>
            </a:xfrm>
            <a:custGeom>
              <a:avLst/>
              <a:gdLst/>
              <a:ahLst/>
              <a:cxnLst/>
              <a:rect l="l" t="t" r="r" b="b"/>
              <a:pathLst>
                <a:path w="9313" h="12417" extrusionOk="0">
                  <a:moveTo>
                    <a:pt x="2173" y="5278"/>
                  </a:moveTo>
                  <a:lnTo>
                    <a:pt x="2173" y="7140"/>
                  </a:lnTo>
                  <a:lnTo>
                    <a:pt x="2173" y="9313"/>
                  </a:lnTo>
                  <a:lnTo>
                    <a:pt x="4346" y="11487"/>
                  </a:lnTo>
                  <a:lnTo>
                    <a:pt x="5278" y="11487"/>
                  </a:lnTo>
                  <a:lnTo>
                    <a:pt x="9624" y="12418"/>
                  </a:lnTo>
                  <a:lnTo>
                    <a:pt x="9624" y="5278"/>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2" name="Google Shape;1302;p17"/>
            <p:cNvSpPr/>
            <p:nvPr/>
          </p:nvSpPr>
          <p:spPr>
            <a:xfrm>
              <a:off x="4579929" y="2912523"/>
              <a:ext cx="37930" cy="20689"/>
            </a:xfrm>
            <a:custGeom>
              <a:avLst/>
              <a:gdLst/>
              <a:ahLst/>
              <a:cxnLst/>
              <a:rect l="l" t="t" r="r" b="b"/>
              <a:pathLst>
                <a:path w="34149" h="18626" extrusionOk="0">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3" name="Google Shape;1303;p17"/>
            <p:cNvSpPr/>
            <p:nvPr/>
          </p:nvSpPr>
          <p:spPr>
            <a:xfrm>
              <a:off x="4473380" y="2835975"/>
              <a:ext cx="172409" cy="65516"/>
            </a:xfrm>
            <a:custGeom>
              <a:avLst/>
              <a:gdLst/>
              <a:ahLst/>
              <a:cxnLst/>
              <a:rect l="l" t="t" r="r" b="b"/>
              <a:pathLst>
                <a:path w="155222" h="58984" extrusionOk="0">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4" name="Google Shape;1304;p17"/>
            <p:cNvSpPr/>
            <p:nvPr/>
          </p:nvSpPr>
          <p:spPr>
            <a:xfrm>
              <a:off x="4579929" y="2804251"/>
              <a:ext cx="13793" cy="27586"/>
            </a:xfrm>
            <a:custGeom>
              <a:avLst/>
              <a:gdLst/>
              <a:ahLst/>
              <a:cxnLst/>
              <a:rect l="l" t="t" r="r" b="b"/>
              <a:pathLst>
                <a:path w="12417" h="24835" extrusionOk="0">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5" name="Google Shape;1305;p17"/>
            <p:cNvSpPr/>
            <p:nvPr/>
          </p:nvSpPr>
          <p:spPr>
            <a:xfrm>
              <a:off x="4570619" y="2777355"/>
              <a:ext cx="31033" cy="17241"/>
            </a:xfrm>
            <a:custGeom>
              <a:avLst/>
              <a:gdLst/>
              <a:ahLst/>
              <a:cxnLst/>
              <a:rect l="l" t="t" r="r" b="b"/>
              <a:pathLst>
                <a:path w="27940" h="15522" extrusionOk="0">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6" name="Google Shape;1306;p17"/>
            <p:cNvSpPr/>
            <p:nvPr/>
          </p:nvSpPr>
          <p:spPr>
            <a:xfrm>
              <a:off x="6507461" y="3454233"/>
              <a:ext cx="110342" cy="231028"/>
            </a:xfrm>
            <a:custGeom>
              <a:avLst/>
              <a:gdLst/>
              <a:ahLst/>
              <a:cxnLst/>
              <a:rect l="l" t="t" r="r" b="b"/>
              <a:pathLst>
                <a:path w="99342" h="207998" extrusionOk="0">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7" name="Google Shape;1307;p17"/>
            <p:cNvSpPr/>
            <p:nvPr/>
          </p:nvSpPr>
          <p:spPr>
            <a:xfrm>
              <a:off x="4833370" y="4186626"/>
              <a:ext cx="82756" cy="34482"/>
            </a:xfrm>
            <a:custGeom>
              <a:avLst/>
              <a:gdLst/>
              <a:ahLst/>
              <a:cxnLst/>
              <a:rect l="l" t="t" r="r" b="b"/>
              <a:pathLst>
                <a:path w="74506" h="31044" extrusionOk="0">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8" name="Google Shape;1308;p17"/>
            <p:cNvSpPr/>
            <p:nvPr/>
          </p:nvSpPr>
          <p:spPr>
            <a:xfrm>
              <a:off x="5018537" y="3206308"/>
              <a:ext cx="37930" cy="34482"/>
            </a:xfrm>
            <a:custGeom>
              <a:avLst/>
              <a:gdLst/>
              <a:ahLst/>
              <a:cxnLst/>
              <a:rect l="l" t="t" r="r" b="b"/>
              <a:pathLst>
                <a:path w="34149" h="31044" extrusionOk="0">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9" name="Google Shape;1309;p17"/>
            <p:cNvSpPr/>
            <p:nvPr/>
          </p:nvSpPr>
          <p:spPr>
            <a:xfrm>
              <a:off x="4834404" y="3954908"/>
              <a:ext cx="13793" cy="20689"/>
            </a:xfrm>
            <a:custGeom>
              <a:avLst/>
              <a:gdLst/>
              <a:ahLst/>
              <a:cxnLst/>
              <a:rect l="l" t="t" r="r" b="b"/>
              <a:pathLst>
                <a:path w="12417" h="18626" extrusionOk="0">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0" name="Google Shape;1310;p17"/>
            <p:cNvSpPr/>
            <p:nvPr/>
          </p:nvSpPr>
          <p:spPr>
            <a:xfrm>
              <a:off x="4739580" y="4221797"/>
              <a:ext cx="65516" cy="58619"/>
            </a:xfrm>
            <a:custGeom>
              <a:avLst/>
              <a:gdLst/>
              <a:ahLst/>
              <a:cxnLst/>
              <a:rect l="l" t="t" r="r" b="b"/>
              <a:pathLst>
                <a:path w="58984" h="52775" extrusionOk="0">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1" name="Google Shape;1311;p17"/>
            <p:cNvSpPr/>
            <p:nvPr/>
          </p:nvSpPr>
          <p:spPr>
            <a:xfrm>
              <a:off x="4641306" y="2893559"/>
              <a:ext cx="96549" cy="37930"/>
            </a:xfrm>
            <a:custGeom>
              <a:avLst/>
              <a:gdLst/>
              <a:ahLst/>
              <a:cxnLst/>
              <a:rect l="l" t="t" r="r" b="b"/>
              <a:pathLst>
                <a:path w="86924" h="34149" extrusionOk="0">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2" name="Google Shape;1312;p17"/>
            <p:cNvSpPr/>
            <p:nvPr/>
          </p:nvSpPr>
          <p:spPr>
            <a:xfrm>
              <a:off x="4810267" y="2925282"/>
              <a:ext cx="37930" cy="13793"/>
            </a:xfrm>
            <a:custGeom>
              <a:avLst/>
              <a:gdLst/>
              <a:ahLst/>
              <a:cxnLst/>
              <a:rect l="l" t="t" r="r" b="b"/>
              <a:pathLst>
                <a:path w="34149" h="12417" extrusionOk="0">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3" name="Google Shape;1313;p17"/>
            <p:cNvSpPr/>
            <p:nvPr/>
          </p:nvSpPr>
          <p:spPr>
            <a:xfrm>
              <a:off x="4644755" y="2392884"/>
              <a:ext cx="13793" cy="17241"/>
            </a:xfrm>
            <a:custGeom>
              <a:avLst/>
              <a:gdLst/>
              <a:ahLst/>
              <a:cxnLst/>
              <a:rect l="l" t="t" r="r" b="b"/>
              <a:pathLst>
                <a:path w="12417" h="15522" extrusionOk="0">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4" name="Google Shape;1314;p17"/>
            <p:cNvSpPr/>
            <p:nvPr/>
          </p:nvSpPr>
          <p:spPr>
            <a:xfrm>
              <a:off x="4245456" y="1643594"/>
              <a:ext cx="62067" cy="48274"/>
            </a:xfrm>
            <a:custGeom>
              <a:avLst/>
              <a:gdLst/>
              <a:ahLst/>
              <a:cxnLst/>
              <a:rect l="l" t="t" r="r" b="b"/>
              <a:pathLst>
                <a:path w="55880" h="43462" extrusionOk="0">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5" name="Google Shape;1315;p17"/>
            <p:cNvSpPr/>
            <p:nvPr/>
          </p:nvSpPr>
          <p:spPr>
            <a:xfrm>
              <a:off x="4489586" y="1925655"/>
              <a:ext cx="27586" cy="24137"/>
            </a:xfrm>
            <a:custGeom>
              <a:avLst/>
              <a:gdLst/>
              <a:ahLst/>
              <a:cxnLst/>
              <a:rect l="l" t="t" r="r" b="b"/>
              <a:pathLst>
                <a:path w="24835" h="21731" extrusionOk="0">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6" name="Google Shape;1316;p17"/>
            <p:cNvSpPr/>
            <p:nvPr/>
          </p:nvSpPr>
          <p:spPr>
            <a:xfrm>
              <a:off x="4112356" y="1477737"/>
              <a:ext cx="41378" cy="34482"/>
            </a:xfrm>
            <a:custGeom>
              <a:avLst/>
              <a:gdLst/>
              <a:ahLst/>
              <a:cxnLst/>
              <a:rect l="l" t="t" r="r" b="b"/>
              <a:pathLst>
                <a:path w="37253" h="31044" extrusionOk="0">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7" name="Google Shape;1317;p17"/>
            <p:cNvSpPr/>
            <p:nvPr/>
          </p:nvSpPr>
          <p:spPr>
            <a:xfrm>
              <a:off x="3145831" y="2003929"/>
              <a:ext cx="20689" cy="10344"/>
            </a:xfrm>
            <a:custGeom>
              <a:avLst/>
              <a:gdLst/>
              <a:ahLst/>
              <a:cxnLst/>
              <a:rect l="l" t="t" r="r" b="b"/>
              <a:pathLst>
                <a:path w="18626" h="9313" extrusionOk="0">
                  <a:moveTo>
                    <a:pt x="4346" y="3104"/>
                  </a:moveTo>
                  <a:lnTo>
                    <a:pt x="7451" y="5278"/>
                  </a:lnTo>
                  <a:lnTo>
                    <a:pt x="11486" y="8382"/>
                  </a:lnTo>
                  <a:lnTo>
                    <a:pt x="16764" y="10555"/>
                  </a:lnTo>
                  <a:lnTo>
                    <a:pt x="16764" y="7451"/>
                  </a:lnTo>
                  <a:lnTo>
                    <a:pt x="20800" y="7451"/>
                  </a:lnTo>
                  <a:lnTo>
                    <a:pt x="20800"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8" name="Google Shape;1318;p17"/>
            <p:cNvSpPr/>
            <p:nvPr/>
          </p:nvSpPr>
          <p:spPr>
            <a:xfrm>
              <a:off x="3368239" y="2083236"/>
              <a:ext cx="34482" cy="37930"/>
            </a:xfrm>
            <a:custGeom>
              <a:avLst/>
              <a:gdLst/>
              <a:ahLst/>
              <a:cxnLst/>
              <a:rect l="l" t="t" r="r" b="b"/>
              <a:pathLst>
                <a:path w="31044" h="34149" extrusionOk="0">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9" name="Google Shape;1319;p17"/>
            <p:cNvSpPr/>
            <p:nvPr/>
          </p:nvSpPr>
          <p:spPr>
            <a:xfrm>
              <a:off x="3930637" y="1496357"/>
              <a:ext cx="272406" cy="189650"/>
            </a:xfrm>
            <a:custGeom>
              <a:avLst/>
              <a:gdLst/>
              <a:ahLst/>
              <a:cxnLst/>
              <a:rect l="l" t="t" r="r" b="b"/>
              <a:pathLst>
                <a:path w="245252" h="170745" extrusionOk="0">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0" name="Google Shape;1320;p17"/>
            <p:cNvSpPr/>
            <p:nvPr/>
          </p:nvSpPr>
          <p:spPr>
            <a:xfrm>
              <a:off x="3112384" y="1867380"/>
              <a:ext cx="41378" cy="31033"/>
            </a:xfrm>
            <a:custGeom>
              <a:avLst/>
              <a:gdLst/>
              <a:ahLst/>
              <a:cxnLst/>
              <a:rect l="l" t="t" r="r" b="b"/>
              <a:pathLst>
                <a:path w="37253" h="27940" extrusionOk="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1" name="Google Shape;1321;p17"/>
            <p:cNvSpPr/>
            <p:nvPr/>
          </p:nvSpPr>
          <p:spPr>
            <a:xfrm>
              <a:off x="4435450" y="1818416"/>
              <a:ext cx="103446" cy="96549"/>
            </a:xfrm>
            <a:custGeom>
              <a:avLst/>
              <a:gdLst/>
              <a:ahLst/>
              <a:cxnLst/>
              <a:rect l="l" t="t" r="r" b="b"/>
              <a:pathLst>
                <a:path w="93133" h="86924" extrusionOk="0">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2" name="Google Shape;1322;p17"/>
            <p:cNvSpPr/>
            <p:nvPr/>
          </p:nvSpPr>
          <p:spPr>
            <a:xfrm>
              <a:off x="4863714" y="2275645"/>
              <a:ext cx="103446" cy="124134"/>
            </a:xfrm>
            <a:custGeom>
              <a:avLst/>
              <a:gdLst/>
              <a:ahLst/>
              <a:cxnLst/>
              <a:rect l="l" t="t" r="r" b="b"/>
              <a:pathLst>
                <a:path w="93133" h="111760" extrusionOk="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3" name="Google Shape;1323;p17"/>
            <p:cNvSpPr/>
            <p:nvPr/>
          </p:nvSpPr>
          <p:spPr>
            <a:xfrm>
              <a:off x="4608894" y="1709799"/>
              <a:ext cx="31033" cy="44826"/>
            </a:xfrm>
            <a:custGeom>
              <a:avLst/>
              <a:gdLst/>
              <a:ahLst/>
              <a:cxnLst/>
              <a:rect l="l" t="t" r="r" b="b"/>
              <a:pathLst>
                <a:path w="27940" h="40357" extrusionOk="0">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4" name="Google Shape;1324;p17"/>
            <p:cNvSpPr/>
            <p:nvPr/>
          </p:nvSpPr>
          <p:spPr>
            <a:xfrm>
              <a:off x="4524413" y="2204612"/>
              <a:ext cx="17241" cy="10344"/>
            </a:xfrm>
            <a:custGeom>
              <a:avLst/>
              <a:gdLst/>
              <a:ahLst/>
              <a:cxnLst/>
              <a:rect l="l" t="t" r="r" b="b"/>
              <a:pathLst>
                <a:path w="15522" h="9313" extrusionOk="0">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5" name="Google Shape;1325;p17"/>
            <p:cNvSpPr/>
            <p:nvPr/>
          </p:nvSpPr>
          <p:spPr>
            <a:xfrm>
              <a:off x="4956126" y="1676007"/>
              <a:ext cx="44826" cy="37930"/>
            </a:xfrm>
            <a:custGeom>
              <a:avLst/>
              <a:gdLst/>
              <a:ahLst/>
              <a:cxnLst/>
              <a:rect l="l" t="t" r="r" b="b"/>
              <a:pathLst>
                <a:path w="40357" h="34149" extrusionOk="0">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6" name="Google Shape;1326;p17"/>
            <p:cNvSpPr/>
            <p:nvPr/>
          </p:nvSpPr>
          <p:spPr>
            <a:xfrm>
              <a:off x="4597515" y="1889449"/>
              <a:ext cx="13793" cy="17241"/>
            </a:xfrm>
            <a:custGeom>
              <a:avLst/>
              <a:gdLst/>
              <a:ahLst/>
              <a:cxnLst/>
              <a:rect l="l" t="t" r="r" b="b"/>
              <a:pathLst>
                <a:path w="12417" h="15522" extrusionOk="0">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7" name="Google Shape;1327;p17"/>
            <p:cNvSpPr/>
            <p:nvPr/>
          </p:nvSpPr>
          <p:spPr>
            <a:xfrm>
              <a:off x="4538206" y="1939792"/>
              <a:ext cx="24137" cy="31033"/>
            </a:xfrm>
            <a:custGeom>
              <a:avLst/>
              <a:gdLst/>
              <a:ahLst/>
              <a:cxnLst/>
              <a:rect l="l" t="t" r="r" b="b"/>
              <a:pathLst>
                <a:path w="21731" h="27940" extrusionOk="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8" name="Google Shape;1328;p17"/>
            <p:cNvSpPr/>
            <p:nvPr/>
          </p:nvSpPr>
          <p:spPr>
            <a:xfrm>
              <a:off x="8080175" y="2180131"/>
              <a:ext cx="48274" cy="210339"/>
            </a:xfrm>
            <a:custGeom>
              <a:avLst/>
              <a:gdLst/>
              <a:ahLst/>
              <a:cxnLst/>
              <a:rect l="l" t="t" r="r" b="b"/>
              <a:pathLst>
                <a:path w="43462" h="189371" extrusionOk="0">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9" name="Google Shape;1329;p17"/>
            <p:cNvSpPr/>
            <p:nvPr/>
          </p:nvSpPr>
          <p:spPr>
            <a:xfrm>
              <a:off x="3708574" y="2195302"/>
              <a:ext cx="37930" cy="48274"/>
            </a:xfrm>
            <a:custGeom>
              <a:avLst/>
              <a:gdLst/>
              <a:ahLst/>
              <a:cxnLst/>
              <a:rect l="l" t="t" r="r" b="b"/>
              <a:pathLst>
                <a:path w="34149" h="43462" extrusionOk="0">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0" name="Google Shape;1330;p17"/>
            <p:cNvSpPr/>
            <p:nvPr/>
          </p:nvSpPr>
          <p:spPr>
            <a:xfrm>
              <a:off x="6169195" y="2056341"/>
              <a:ext cx="20689" cy="20689"/>
            </a:xfrm>
            <a:custGeom>
              <a:avLst/>
              <a:gdLst/>
              <a:ahLst/>
              <a:cxnLst/>
              <a:rect l="l" t="t" r="r" b="b"/>
              <a:pathLst>
                <a:path w="18626" h="18626" extrusionOk="0">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1" name="Google Shape;1331;p17"/>
            <p:cNvSpPr/>
            <p:nvPr/>
          </p:nvSpPr>
          <p:spPr>
            <a:xfrm>
              <a:off x="5724724" y="2045996"/>
              <a:ext cx="124134" cy="241372"/>
            </a:xfrm>
            <a:custGeom>
              <a:avLst/>
              <a:gdLst/>
              <a:ahLst/>
              <a:cxnLst/>
              <a:rect l="l" t="t" r="r" b="b"/>
              <a:pathLst>
                <a:path w="111760" h="217312" extrusionOk="0">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2" name="Google Shape;1332;p17"/>
            <p:cNvSpPr/>
            <p:nvPr/>
          </p:nvSpPr>
          <p:spPr>
            <a:xfrm>
              <a:off x="5990923" y="2132201"/>
              <a:ext cx="27586" cy="37930"/>
            </a:xfrm>
            <a:custGeom>
              <a:avLst/>
              <a:gdLst/>
              <a:ahLst/>
              <a:cxnLst/>
              <a:rect l="l" t="t" r="r" b="b"/>
              <a:pathLst>
                <a:path w="24835" h="34149" extrusionOk="0">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3" name="Google Shape;1333;p17"/>
            <p:cNvSpPr/>
            <p:nvPr/>
          </p:nvSpPr>
          <p:spPr>
            <a:xfrm>
              <a:off x="8668089" y="1586354"/>
              <a:ext cx="55170" cy="31033"/>
            </a:xfrm>
            <a:custGeom>
              <a:avLst/>
              <a:gdLst/>
              <a:ahLst/>
              <a:cxnLst/>
              <a:rect l="l" t="t" r="r" b="b"/>
              <a:pathLst>
                <a:path w="49671" h="27940" extrusionOk="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4" name="Google Shape;1334;p17"/>
            <p:cNvSpPr/>
            <p:nvPr/>
          </p:nvSpPr>
          <p:spPr>
            <a:xfrm>
              <a:off x="6541942" y="1668076"/>
              <a:ext cx="17241" cy="10344"/>
            </a:xfrm>
            <a:custGeom>
              <a:avLst/>
              <a:gdLst/>
              <a:ahLst/>
              <a:cxnLst/>
              <a:rect l="l" t="t" r="r" b="b"/>
              <a:pathLst>
                <a:path w="15522" h="9313" extrusionOk="0">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5" name="Google Shape;1335;p17"/>
            <p:cNvSpPr/>
            <p:nvPr/>
          </p:nvSpPr>
          <p:spPr>
            <a:xfrm>
              <a:off x="8050175" y="1469461"/>
              <a:ext cx="62067" cy="24137"/>
            </a:xfrm>
            <a:custGeom>
              <a:avLst/>
              <a:gdLst/>
              <a:ahLst/>
              <a:cxnLst/>
              <a:rect l="l" t="t" r="r" b="b"/>
              <a:pathLst>
                <a:path w="55880" h="21731" extrusionOk="0">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6" name="Google Shape;1336;p17"/>
            <p:cNvSpPr/>
            <p:nvPr/>
          </p:nvSpPr>
          <p:spPr>
            <a:xfrm>
              <a:off x="6094025" y="2086685"/>
              <a:ext cx="20689" cy="31033"/>
            </a:xfrm>
            <a:custGeom>
              <a:avLst/>
              <a:gdLst/>
              <a:ahLst/>
              <a:cxnLst/>
              <a:rect l="l" t="t" r="r" b="b"/>
              <a:pathLst>
                <a:path w="18626" h="27940" extrusionOk="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7" name="Google Shape;1337;p17"/>
            <p:cNvSpPr/>
            <p:nvPr/>
          </p:nvSpPr>
          <p:spPr>
            <a:xfrm>
              <a:off x="5663347" y="2163924"/>
              <a:ext cx="58619" cy="89653"/>
            </a:xfrm>
            <a:custGeom>
              <a:avLst/>
              <a:gdLst/>
              <a:ahLst/>
              <a:cxnLst/>
              <a:rect l="l" t="t" r="r" b="b"/>
              <a:pathLst>
                <a:path w="52775" h="80715" extrusionOk="0">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8" name="Google Shape;1338;p17"/>
            <p:cNvSpPr/>
            <p:nvPr/>
          </p:nvSpPr>
          <p:spPr>
            <a:xfrm>
              <a:off x="4812681" y="2299093"/>
              <a:ext cx="34482" cy="20689"/>
            </a:xfrm>
            <a:custGeom>
              <a:avLst/>
              <a:gdLst/>
              <a:ahLst/>
              <a:cxnLst/>
              <a:rect l="l" t="t" r="r" b="b"/>
              <a:pathLst>
                <a:path w="31044" h="18626" extrusionOk="0">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9" name="Google Shape;1339;p17"/>
            <p:cNvSpPr/>
            <p:nvPr/>
          </p:nvSpPr>
          <p:spPr>
            <a:xfrm>
              <a:off x="5435422" y="1783590"/>
              <a:ext cx="175857" cy="131030"/>
            </a:xfrm>
            <a:custGeom>
              <a:avLst/>
              <a:gdLst/>
              <a:ahLst/>
              <a:cxnLst/>
              <a:rect l="l" t="t" r="r" b="b"/>
              <a:pathLst>
                <a:path w="158327" h="117969" extrusionOk="0">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340" name="Google Shape;1340;p17"/>
          <p:cNvSpPr/>
          <p:nvPr/>
        </p:nvSpPr>
        <p:spPr>
          <a:xfrm>
            <a:off x="4213838" y="2847515"/>
            <a:ext cx="3710777" cy="52615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1" name="Google Shape;1341;p17"/>
          <p:cNvSpPr/>
          <p:nvPr/>
        </p:nvSpPr>
        <p:spPr>
          <a:xfrm rot="956521">
            <a:off x="4842431" y="884843"/>
            <a:ext cx="1186778" cy="376288"/>
          </a:xfrm>
          <a:custGeom>
            <a:avLst/>
            <a:gdLst/>
            <a:ahLst/>
            <a:cxnLst/>
            <a:rect l="l" t="t" r="r" b="b"/>
            <a:pathLst>
              <a:path w="5673186" h="1798781" extrusionOk="0">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accent3"/>
              </a:solidFill>
              <a:latin typeface="Arial"/>
              <a:ea typeface="Arial"/>
              <a:cs typeface="Arial"/>
              <a:sym typeface="Arial"/>
            </a:endParaRPr>
          </a:p>
        </p:txBody>
      </p:sp>
      <p:sp>
        <p:nvSpPr>
          <p:cNvPr id="1342" name="Google Shape;1342;p17"/>
          <p:cNvSpPr/>
          <p:nvPr/>
        </p:nvSpPr>
        <p:spPr>
          <a:xfrm>
            <a:off x="6714020" y="1323294"/>
            <a:ext cx="637756" cy="306768"/>
          </a:xfrm>
          <a:custGeom>
            <a:avLst/>
            <a:gdLst/>
            <a:ahLst/>
            <a:cxnLst/>
            <a:rect l="l" t="t" r="r" b="b"/>
            <a:pathLst>
              <a:path w="1417917" h="682036" extrusionOk="0">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43" name="Google Shape;1343;p17"/>
          <p:cNvGrpSpPr/>
          <p:nvPr/>
        </p:nvGrpSpPr>
        <p:grpSpPr>
          <a:xfrm>
            <a:off x="5463732" y="2455220"/>
            <a:ext cx="2500578" cy="822160"/>
            <a:chOff x="8204287" y="3692790"/>
            <a:chExt cx="3620670" cy="1190432"/>
          </a:xfrm>
        </p:grpSpPr>
        <p:sp>
          <p:nvSpPr>
            <p:cNvPr id="1344" name="Google Shape;1344;p17"/>
            <p:cNvSpPr/>
            <p:nvPr/>
          </p:nvSpPr>
          <p:spPr>
            <a:xfrm>
              <a:off x="8204287" y="3715298"/>
              <a:ext cx="3620668" cy="1167924"/>
            </a:xfrm>
            <a:custGeom>
              <a:avLst/>
              <a:gdLst/>
              <a:ahLst/>
              <a:cxnLst/>
              <a:rect l="l" t="t" r="r" b="b"/>
              <a:pathLst>
                <a:path w="3195788" h="1160647" extrusionOk="0">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rgbClr val="CCC0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nvGrpSpPr>
            <p:cNvPr id="1345" name="Google Shape;1345;p17"/>
            <p:cNvGrpSpPr/>
            <p:nvPr/>
          </p:nvGrpSpPr>
          <p:grpSpPr>
            <a:xfrm flipH="1">
              <a:off x="10303645" y="3692790"/>
              <a:ext cx="1406420" cy="1105484"/>
              <a:chOff x="9991406" y="1200804"/>
              <a:chExt cx="3918119" cy="3079748"/>
            </a:xfrm>
          </p:grpSpPr>
          <p:sp>
            <p:nvSpPr>
              <p:cNvPr id="1346" name="Google Shape;1346;p17"/>
              <p:cNvSpPr/>
              <p:nvPr/>
            </p:nvSpPr>
            <p:spPr>
              <a:xfrm>
                <a:off x="9991406" y="2974666"/>
                <a:ext cx="674899" cy="723957"/>
              </a:xfrm>
              <a:custGeom>
                <a:avLst/>
                <a:gdLst/>
                <a:ahLst/>
                <a:cxnLst/>
                <a:rect l="l" t="t" r="r" b="b"/>
                <a:pathLst>
                  <a:path w="638668" h="685090" extrusionOk="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47" name="Google Shape;1347;p17"/>
              <p:cNvGrpSpPr/>
              <p:nvPr/>
            </p:nvGrpSpPr>
            <p:grpSpPr>
              <a:xfrm>
                <a:off x="10147852" y="1200804"/>
                <a:ext cx="3761673" cy="3079748"/>
                <a:chOff x="10147852" y="1200804"/>
                <a:chExt cx="3761673" cy="3079748"/>
              </a:xfrm>
            </p:grpSpPr>
            <p:sp>
              <p:nvSpPr>
                <p:cNvPr id="1348" name="Google Shape;1348;p17"/>
                <p:cNvSpPr/>
                <p:nvPr/>
              </p:nvSpPr>
              <p:spPr>
                <a:xfrm>
                  <a:off x="10147852" y="2407465"/>
                  <a:ext cx="3761673" cy="88778"/>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9" name="Google Shape;1349;p17"/>
                <p:cNvSpPr/>
                <p:nvPr/>
              </p:nvSpPr>
              <p:spPr>
                <a:xfrm>
                  <a:off x="11772474" y="3314205"/>
                  <a:ext cx="1343744" cy="925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0" name="Google Shape;1350;p17"/>
                <p:cNvSpPr/>
                <p:nvPr/>
              </p:nvSpPr>
              <p:spPr>
                <a:xfrm>
                  <a:off x="11766761" y="2239508"/>
                  <a:ext cx="80436" cy="20392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1" name="Google Shape;1351;p17"/>
                <p:cNvSpPr/>
                <p:nvPr/>
              </p:nvSpPr>
              <p:spPr>
                <a:xfrm>
                  <a:off x="12239858" y="2239508"/>
                  <a:ext cx="80436" cy="20392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2" name="Google Shape;1352;p17"/>
                <p:cNvSpPr/>
                <p:nvPr/>
              </p:nvSpPr>
              <p:spPr>
                <a:xfrm>
                  <a:off x="13026689" y="2239508"/>
                  <a:ext cx="80436" cy="20392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3" name="Google Shape;1353;p17"/>
                <p:cNvSpPr/>
                <p:nvPr/>
              </p:nvSpPr>
              <p:spPr>
                <a:xfrm>
                  <a:off x="12523780" y="2451528"/>
                  <a:ext cx="77841" cy="182720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4" name="Google Shape;1354;p17"/>
                <p:cNvSpPr/>
                <p:nvPr/>
              </p:nvSpPr>
              <p:spPr>
                <a:xfrm rot="2465944">
                  <a:off x="12622677" y="2284600"/>
                  <a:ext cx="45720" cy="117532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5" name="Google Shape;1355;p17"/>
                <p:cNvSpPr/>
                <p:nvPr/>
              </p:nvSpPr>
              <p:spPr>
                <a:xfrm rot="658490">
                  <a:off x="11863647" y="1255476"/>
                  <a:ext cx="64929" cy="10552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6" name="Google Shape;1356;p17"/>
                <p:cNvSpPr/>
                <p:nvPr/>
              </p:nvSpPr>
              <p:spPr>
                <a:xfrm rot="-966919">
                  <a:off x="12106628" y="1224307"/>
                  <a:ext cx="64929" cy="10552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7" name="Google Shape;1357;p17"/>
                <p:cNvSpPr/>
                <p:nvPr/>
              </p:nvSpPr>
              <p:spPr>
                <a:xfrm rot="-2094692">
                  <a:off x="12382395" y="1087963"/>
                  <a:ext cx="47366" cy="145364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8" name="Google Shape;1358;p17"/>
                <p:cNvSpPr/>
                <p:nvPr/>
              </p:nvSpPr>
              <p:spPr>
                <a:xfrm>
                  <a:off x="12417111" y="2056336"/>
                  <a:ext cx="962547" cy="36212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9" name="Google Shape;1359;p17"/>
                <p:cNvSpPr/>
                <p:nvPr/>
              </p:nvSpPr>
              <p:spPr>
                <a:xfrm rot="3295761" flipH="1">
                  <a:off x="11139455" y="771268"/>
                  <a:ext cx="36576" cy="208974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0" name="Google Shape;1360;p17"/>
                <p:cNvSpPr/>
                <p:nvPr/>
              </p:nvSpPr>
              <p:spPr>
                <a:xfrm>
                  <a:off x="11766760" y="2239508"/>
                  <a:ext cx="521564" cy="758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1" name="Google Shape;1361;p17"/>
                <p:cNvSpPr/>
                <p:nvPr/>
              </p:nvSpPr>
              <p:spPr>
                <a:xfrm>
                  <a:off x="11734846"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2" name="Google Shape;1362;p17"/>
                <p:cNvSpPr/>
                <p:nvPr/>
              </p:nvSpPr>
              <p:spPr>
                <a:xfrm>
                  <a:off x="12200132"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3" name="Google Shape;1363;p17"/>
                <p:cNvSpPr/>
                <p:nvPr/>
              </p:nvSpPr>
              <p:spPr>
                <a:xfrm>
                  <a:off x="12490568"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4" name="Google Shape;1364;p17"/>
                <p:cNvSpPr/>
                <p:nvPr/>
              </p:nvSpPr>
              <p:spPr>
                <a:xfrm>
                  <a:off x="12994775"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5" name="Google Shape;1365;p17"/>
                <p:cNvSpPr/>
                <p:nvPr/>
              </p:nvSpPr>
              <p:spPr>
                <a:xfrm rot="2465944">
                  <a:off x="12155656" y="2331293"/>
                  <a:ext cx="45720" cy="117532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6" name="Google Shape;1366;p17"/>
                <p:cNvSpPr/>
                <p:nvPr/>
              </p:nvSpPr>
              <p:spPr>
                <a:xfrm>
                  <a:off x="10326533" y="2433584"/>
                  <a:ext cx="45719" cy="58429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7" name="Google Shape;1367;p17"/>
                <p:cNvSpPr/>
                <p:nvPr/>
              </p:nvSpPr>
              <p:spPr>
                <a:xfrm rot="10800000" flipH="1">
                  <a:off x="11921107" y="1202428"/>
                  <a:ext cx="164311" cy="6181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1368" name="Google Shape;1368;p17"/>
            <p:cNvSpPr/>
            <p:nvPr/>
          </p:nvSpPr>
          <p:spPr>
            <a:xfrm>
              <a:off x="8204287" y="4768777"/>
              <a:ext cx="3620670" cy="11060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9" name="Google Shape;1369;p17"/>
            <p:cNvSpPr/>
            <p:nvPr/>
          </p:nvSpPr>
          <p:spPr>
            <a:xfrm>
              <a:off x="8348702" y="3846348"/>
              <a:ext cx="702845" cy="977732"/>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0" name="Google Shape;1370;p17"/>
            <p:cNvSpPr/>
            <p:nvPr/>
          </p:nvSpPr>
          <p:spPr>
            <a:xfrm flipH="1">
              <a:off x="8767264" y="4048702"/>
              <a:ext cx="551417" cy="767080"/>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1" name="Google Shape;1371;p17"/>
            <p:cNvSpPr/>
            <p:nvPr/>
          </p:nvSpPr>
          <p:spPr>
            <a:xfrm>
              <a:off x="9542201" y="3762718"/>
              <a:ext cx="756024" cy="1051710"/>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2" name="Google Shape;1372;p17"/>
            <p:cNvSpPr/>
            <p:nvPr/>
          </p:nvSpPr>
          <p:spPr>
            <a:xfrm>
              <a:off x="9997743" y="4684899"/>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3" name="Google Shape;1373;p17"/>
            <p:cNvSpPr/>
            <p:nvPr/>
          </p:nvSpPr>
          <p:spPr>
            <a:xfrm>
              <a:off x="10140836" y="4683371"/>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4" name="Google Shape;1374;p17"/>
            <p:cNvSpPr/>
            <p:nvPr/>
          </p:nvSpPr>
          <p:spPr>
            <a:xfrm>
              <a:off x="10283929" y="4681843"/>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5" name="Google Shape;1375;p17"/>
            <p:cNvSpPr/>
            <p:nvPr/>
          </p:nvSpPr>
          <p:spPr>
            <a:xfrm>
              <a:off x="10427022" y="4680315"/>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6" name="Google Shape;1376;p17"/>
            <p:cNvSpPr/>
            <p:nvPr/>
          </p:nvSpPr>
          <p:spPr>
            <a:xfrm>
              <a:off x="10570115" y="4678787"/>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7" name="Google Shape;1377;p17"/>
            <p:cNvSpPr/>
            <p:nvPr/>
          </p:nvSpPr>
          <p:spPr>
            <a:xfrm>
              <a:off x="10426902" y="4469200"/>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8" name="Google Shape;1378;p17"/>
            <p:cNvSpPr/>
            <p:nvPr/>
          </p:nvSpPr>
          <p:spPr>
            <a:xfrm>
              <a:off x="10423971" y="4574649"/>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9" name="Google Shape;1379;p17"/>
            <p:cNvSpPr/>
            <p:nvPr/>
          </p:nvSpPr>
          <p:spPr>
            <a:xfrm>
              <a:off x="10279601" y="4579646"/>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0" name="Google Shape;1380;p17"/>
            <p:cNvSpPr/>
            <p:nvPr/>
          </p:nvSpPr>
          <p:spPr>
            <a:xfrm>
              <a:off x="10135231" y="4584643"/>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1" name="Google Shape;1381;p17"/>
            <p:cNvSpPr/>
            <p:nvPr/>
          </p:nvSpPr>
          <p:spPr>
            <a:xfrm>
              <a:off x="10278001" y="4475188"/>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2" name="Google Shape;1382;p17"/>
            <p:cNvSpPr/>
            <p:nvPr/>
          </p:nvSpPr>
          <p:spPr>
            <a:xfrm>
              <a:off x="8872841" y="4575108"/>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3" name="Google Shape;1383;p17"/>
            <p:cNvSpPr/>
            <p:nvPr/>
          </p:nvSpPr>
          <p:spPr>
            <a:xfrm>
              <a:off x="8869910" y="4680557"/>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4" name="Google Shape;1384;p17"/>
            <p:cNvSpPr/>
            <p:nvPr/>
          </p:nvSpPr>
          <p:spPr>
            <a:xfrm>
              <a:off x="8725540" y="4685554"/>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5" name="Google Shape;1385;p17"/>
            <p:cNvSpPr/>
            <p:nvPr/>
          </p:nvSpPr>
          <p:spPr>
            <a:xfrm>
              <a:off x="8723940" y="4581096"/>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386" name="Google Shape;1386;p17"/>
          <p:cNvSpPr/>
          <p:nvPr/>
        </p:nvSpPr>
        <p:spPr>
          <a:xfrm rot="217216">
            <a:off x="6411905" y="1651452"/>
            <a:ext cx="1754434" cy="1242406"/>
          </a:xfrm>
          <a:prstGeom prst="arc">
            <a:avLst>
              <a:gd name="adj1" fmla="val 10432376"/>
              <a:gd name="adj2" fmla="val 15872702"/>
            </a:avLst>
          </a:prstGeom>
          <a:noFill/>
          <a:ln w="127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7" name="Google Shape;1387;p17"/>
          <p:cNvSpPr/>
          <p:nvPr/>
        </p:nvSpPr>
        <p:spPr>
          <a:xfrm rot="1543943">
            <a:off x="3986699" y="1873862"/>
            <a:ext cx="1195643" cy="846697"/>
          </a:xfrm>
          <a:prstGeom prst="arc">
            <a:avLst>
              <a:gd name="adj1" fmla="val 12049713"/>
              <a:gd name="adj2" fmla="val 0"/>
            </a:avLst>
          </a:prstGeom>
          <a:noFill/>
          <a:ln w="127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8" name="Google Shape;1388;p17"/>
          <p:cNvSpPr/>
          <p:nvPr/>
        </p:nvSpPr>
        <p:spPr>
          <a:xfrm>
            <a:off x="3618805" y="1669874"/>
            <a:ext cx="637756" cy="306768"/>
          </a:xfrm>
          <a:custGeom>
            <a:avLst/>
            <a:gdLst/>
            <a:ahLst/>
            <a:cxnLst/>
            <a:rect l="l" t="t" r="r" b="b"/>
            <a:pathLst>
              <a:path w="1417917" h="682036" extrusionOk="0">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9" name="Google Shape;1389;p17"/>
          <p:cNvSpPr/>
          <p:nvPr/>
        </p:nvSpPr>
        <p:spPr>
          <a:xfrm rot="1543943">
            <a:off x="6977691" y="1839210"/>
            <a:ext cx="1195643" cy="950442"/>
          </a:xfrm>
          <a:prstGeom prst="arc">
            <a:avLst>
              <a:gd name="adj1" fmla="val 11269560"/>
              <a:gd name="adj2" fmla="val 18911863"/>
            </a:avLst>
          </a:prstGeom>
          <a:noFill/>
          <a:ln w="127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0" name="Google Shape;1390;p17"/>
          <p:cNvSpPr/>
          <p:nvPr/>
        </p:nvSpPr>
        <p:spPr>
          <a:xfrm flipH="1">
            <a:off x="7867249" y="1739287"/>
            <a:ext cx="637756" cy="306768"/>
          </a:xfrm>
          <a:custGeom>
            <a:avLst/>
            <a:gdLst/>
            <a:ahLst/>
            <a:cxnLst/>
            <a:rect l="l" t="t" r="r" b="b"/>
            <a:pathLst>
              <a:path w="1417917" h="682036" extrusionOk="0">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1" name="Google Shape;1391;p17"/>
          <p:cNvSpPr/>
          <p:nvPr/>
        </p:nvSpPr>
        <p:spPr>
          <a:xfrm rot="912183" flipH="1">
            <a:off x="4326442" y="1285435"/>
            <a:ext cx="1754434" cy="1242406"/>
          </a:xfrm>
          <a:prstGeom prst="arc">
            <a:avLst>
              <a:gd name="adj1" fmla="val 10432376"/>
              <a:gd name="adj2" fmla="val 15872702"/>
            </a:avLst>
          </a:prstGeom>
          <a:noFill/>
          <a:ln w="127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92" name="Google Shape;1392;p17"/>
          <p:cNvGrpSpPr/>
          <p:nvPr/>
        </p:nvGrpSpPr>
        <p:grpSpPr>
          <a:xfrm>
            <a:off x="4229598" y="3267764"/>
            <a:ext cx="3483334" cy="1010489"/>
            <a:chOff x="4366684" y="2926127"/>
            <a:chExt cx="3278335" cy="2571063"/>
          </a:xfrm>
        </p:grpSpPr>
        <p:sp>
          <p:nvSpPr>
            <p:cNvPr id="1393" name="Google Shape;1393;p17"/>
            <p:cNvSpPr/>
            <p:nvPr/>
          </p:nvSpPr>
          <p:spPr>
            <a:xfrm>
              <a:off x="4744501" y="2926994"/>
              <a:ext cx="72212" cy="2394576"/>
            </a:xfrm>
            <a:custGeom>
              <a:avLst/>
              <a:gdLst/>
              <a:ahLst/>
              <a:cxnLst/>
              <a:rect l="l" t="t" r="r" b="b"/>
              <a:pathLst>
                <a:path w="192640" h="6387957" extrusionOk="0">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4" name="Google Shape;1394;p17"/>
            <p:cNvSpPr/>
            <p:nvPr/>
          </p:nvSpPr>
          <p:spPr>
            <a:xfrm>
              <a:off x="4676621" y="2926994"/>
              <a:ext cx="37550" cy="2394576"/>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5" name="Google Shape;1395;p17"/>
            <p:cNvSpPr/>
            <p:nvPr/>
          </p:nvSpPr>
          <p:spPr>
            <a:xfrm>
              <a:off x="5706626" y="2927282"/>
              <a:ext cx="109764" cy="2394576"/>
            </a:xfrm>
            <a:custGeom>
              <a:avLst/>
              <a:gdLst/>
              <a:ahLst/>
              <a:cxnLst/>
              <a:rect l="l" t="t" r="r" b="b"/>
              <a:pathLst>
                <a:path w="292813" h="6387957" extrusionOk="0">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6" name="Google Shape;1396;p17"/>
            <p:cNvSpPr/>
            <p:nvPr/>
          </p:nvSpPr>
          <p:spPr>
            <a:xfrm>
              <a:off x="5022376" y="2926994"/>
              <a:ext cx="75101" cy="2394576"/>
            </a:xfrm>
            <a:custGeom>
              <a:avLst/>
              <a:gdLst/>
              <a:ahLst/>
              <a:cxnLst/>
              <a:rect l="l" t="t" r="r" b="b"/>
              <a:pathLst>
                <a:path w="200346" h="6387957" extrusionOk="0">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7" name="Google Shape;1397;p17"/>
            <p:cNvSpPr/>
            <p:nvPr/>
          </p:nvSpPr>
          <p:spPr>
            <a:xfrm>
              <a:off x="4877829" y="2926994"/>
              <a:ext cx="72212" cy="2394576"/>
            </a:xfrm>
            <a:custGeom>
              <a:avLst/>
              <a:gdLst/>
              <a:ahLst/>
              <a:cxnLst/>
              <a:rect l="l" t="t" r="r" b="b"/>
              <a:pathLst>
                <a:path w="192640" h="6387957" extrusionOk="0">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8" name="Google Shape;1398;p17"/>
            <p:cNvSpPr/>
            <p:nvPr/>
          </p:nvSpPr>
          <p:spPr>
            <a:xfrm>
              <a:off x="4559765" y="2926994"/>
              <a:ext cx="72212" cy="2394576"/>
            </a:xfrm>
            <a:custGeom>
              <a:avLst/>
              <a:gdLst/>
              <a:ahLst/>
              <a:cxnLst/>
              <a:rect l="l" t="t" r="r" b="b"/>
              <a:pathLst>
                <a:path w="192640" h="6387957" extrusionOk="0">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9" name="Google Shape;1399;p17"/>
            <p:cNvSpPr/>
            <p:nvPr/>
          </p:nvSpPr>
          <p:spPr>
            <a:xfrm>
              <a:off x="4433987" y="2926705"/>
              <a:ext cx="37550" cy="2567886"/>
            </a:xfrm>
            <a:custGeom>
              <a:avLst/>
              <a:gdLst/>
              <a:ahLst/>
              <a:cxnLst/>
              <a:rect l="l" t="t" r="r" b="b"/>
              <a:pathLst>
                <a:path w="100173" h="6850294" extrusionOk="0">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0" name="Google Shape;1400;p17"/>
            <p:cNvSpPr/>
            <p:nvPr/>
          </p:nvSpPr>
          <p:spPr>
            <a:xfrm>
              <a:off x="4366684" y="2927282"/>
              <a:ext cx="37550" cy="2567886"/>
            </a:xfrm>
            <a:custGeom>
              <a:avLst/>
              <a:gdLst/>
              <a:ahLst/>
              <a:cxnLst/>
              <a:rect l="l" t="t" r="r" b="b"/>
              <a:pathLst>
                <a:path w="100173" h="6850294" extrusionOk="0">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1" name="Google Shape;1401;p17"/>
            <p:cNvSpPr/>
            <p:nvPr/>
          </p:nvSpPr>
          <p:spPr>
            <a:xfrm>
              <a:off x="5957386" y="2926705"/>
              <a:ext cx="37550" cy="2567886"/>
            </a:xfrm>
            <a:custGeom>
              <a:avLst/>
              <a:gdLst/>
              <a:ahLst/>
              <a:cxnLst/>
              <a:rect l="l" t="t" r="r" b="b"/>
              <a:pathLst>
                <a:path w="100173" h="6850294" extrusionOk="0">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2" name="Google Shape;1402;p17"/>
            <p:cNvSpPr/>
            <p:nvPr/>
          </p:nvSpPr>
          <p:spPr>
            <a:xfrm>
              <a:off x="6024689" y="2926127"/>
              <a:ext cx="37550" cy="2567886"/>
            </a:xfrm>
            <a:custGeom>
              <a:avLst/>
              <a:gdLst/>
              <a:ahLst/>
              <a:cxnLst/>
              <a:rect l="l" t="t" r="r" b="b"/>
              <a:pathLst>
                <a:path w="100173" h="6850294" extrusionOk="0">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3" name="Google Shape;1403;p17"/>
            <p:cNvSpPr/>
            <p:nvPr/>
          </p:nvSpPr>
          <p:spPr>
            <a:xfrm>
              <a:off x="5890084" y="2926994"/>
              <a:ext cx="37550" cy="2394576"/>
            </a:xfrm>
            <a:custGeom>
              <a:avLst/>
              <a:gdLst/>
              <a:ahLst/>
              <a:cxnLst/>
              <a:rect l="l" t="t" r="r" b="b"/>
              <a:pathLst>
                <a:path w="100173" h="6387957" extrusionOk="0">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4" name="Google Shape;1404;p17"/>
            <p:cNvSpPr/>
            <p:nvPr/>
          </p:nvSpPr>
          <p:spPr>
            <a:xfrm>
              <a:off x="6091991" y="2926994"/>
              <a:ext cx="37550" cy="2394576"/>
            </a:xfrm>
            <a:custGeom>
              <a:avLst/>
              <a:gdLst/>
              <a:ahLst/>
              <a:cxnLst/>
              <a:rect l="l" t="t" r="r" b="b"/>
              <a:pathLst>
                <a:path w="100173" h="6387957" extrusionOk="0">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5" name="Google Shape;1405;p17"/>
            <p:cNvSpPr/>
            <p:nvPr/>
          </p:nvSpPr>
          <p:spPr>
            <a:xfrm>
              <a:off x="7139759" y="2926994"/>
              <a:ext cx="109764" cy="2394576"/>
            </a:xfrm>
            <a:custGeom>
              <a:avLst/>
              <a:gdLst/>
              <a:ahLst/>
              <a:cxnLst/>
              <a:rect l="l" t="t" r="r" b="b"/>
              <a:pathLst>
                <a:path w="292813" h="6387957" extrusionOk="0">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6" name="Google Shape;1406;p17"/>
            <p:cNvSpPr/>
            <p:nvPr/>
          </p:nvSpPr>
          <p:spPr>
            <a:xfrm>
              <a:off x="7280788" y="2926994"/>
              <a:ext cx="37550" cy="2394576"/>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7" name="Google Shape;1407;p17"/>
            <p:cNvSpPr/>
            <p:nvPr/>
          </p:nvSpPr>
          <p:spPr>
            <a:xfrm>
              <a:off x="7349773" y="2926994"/>
              <a:ext cx="109764" cy="2394576"/>
            </a:xfrm>
            <a:custGeom>
              <a:avLst/>
              <a:gdLst/>
              <a:ahLst/>
              <a:cxnLst/>
              <a:rect l="l" t="t" r="r" b="b"/>
              <a:pathLst>
                <a:path w="292813" h="6387957" extrusionOk="0">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8" name="Google Shape;1408;p17"/>
            <p:cNvSpPr/>
            <p:nvPr/>
          </p:nvSpPr>
          <p:spPr>
            <a:xfrm>
              <a:off x="7548511" y="2927282"/>
              <a:ext cx="41911" cy="2569908"/>
            </a:xfrm>
            <a:custGeom>
              <a:avLst/>
              <a:gdLst/>
              <a:ahLst/>
              <a:cxnLst/>
              <a:rect l="l" t="t" r="r" b="b"/>
              <a:pathLst>
                <a:path w="111804" h="6855688" extrusionOk="0">
                  <a:moveTo>
                    <a:pt x="0" y="6853478"/>
                  </a:moveTo>
                  <a:cubicBezTo>
                    <a:pt x="14640" y="4603437"/>
                    <a:pt x="3155" y="2253123"/>
                    <a:pt x="6237" y="0"/>
                  </a:cubicBezTo>
                  <a:lnTo>
                    <a:pt x="111804" y="0"/>
                  </a:lnTo>
                  <a:lnTo>
                    <a:pt x="111804" y="6855688"/>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9" name="Google Shape;1409;p17"/>
            <p:cNvSpPr/>
            <p:nvPr/>
          </p:nvSpPr>
          <p:spPr>
            <a:xfrm>
              <a:off x="7485249" y="2926994"/>
              <a:ext cx="37550" cy="2394576"/>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0" name="Google Shape;1410;p17"/>
            <p:cNvSpPr/>
            <p:nvPr/>
          </p:nvSpPr>
          <p:spPr>
            <a:xfrm>
              <a:off x="7616134" y="2926994"/>
              <a:ext cx="28885" cy="2567886"/>
            </a:xfrm>
            <a:custGeom>
              <a:avLst/>
              <a:gdLst/>
              <a:ahLst/>
              <a:cxnLst/>
              <a:rect l="l" t="t" r="r" b="b"/>
              <a:pathLst>
                <a:path w="77056" h="6850294" extrusionOk="0">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1" name="Google Shape;1411;p17"/>
            <p:cNvSpPr/>
            <p:nvPr/>
          </p:nvSpPr>
          <p:spPr>
            <a:xfrm>
              <a:off x="6838507" y="2926994"/>
              <a:ext cx="109764" cy="2394576"/>
            </a:xfrm>
            <a:custGeom>
              <a:avLst/>
              <a:gdLst/>
              <a:ahLst/>
              <a:cxnLst/>
              <a:rect l="l" t="t" r="r" b="b"/>
              <a:pathLst>
                <a:path w="292813" h="6387957" extrusionOk="0">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2" name="Google Shape;1412;p17"/>
            <p:cNvSpPr/>
            <p:nvPr/>
          </p:nvSpPr>
          <p:spPr>
            <a:xfrm>
              <a:off x="6980994" y="2927282"/>
              <a:ext cx="37550" cy="2394576"/>
            </a:xfrm>
            <a:custGeom>
              <a:avLst/>
              <a:gdLst/>
              <a:ahLst/>
              <a:cxnLst/>
              <a:rect l="l" t="t" r="r" b="b"/>
              <a:pathLst>
                <a:path w="100173" h="6387957" extrusionOk="0">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3" name="Google Shape;1413;p17"/>
            <p:cNvSpPr/>
            <p:nvPr/>
          </p:nvSpPr>
          <p:spPr>
            <a:xfrm>
              <a:off x="7065051" y="2926994"/>
              <a:ext cx="37550" cy="2394576"/>
            </a:xfrm>
            <a:custGeom>
              <a:avLst/>
              <a:gdLst/>
              <a:ahLst/>
              <a:cxnLst/>
              <a:rect l="l" t="t" r="r" b="b"/>
              <a:pathLst>
                <a:path w="100173" h="6387957" extrusionOk="0">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4" name="Google Shape;1414;p17"/>
            <p:cNvSpPr/>
            <p:nvPr/>
          </p:nvSpPr>
          <p:spPr>
            <a:xfrm>
              <a:off x="6754449" y="2926127"/>
              <a:ext cx="37550" cy="2394576"/>
            </a:xfrm>
            <a:custGeom>
              <a:avLst/>
              <a:gdLst/>
              <a:ahLst/>
              <a:cxnLst/>
              <a:rect l="l" t="t" r="r" b="b"/>
              <a:pathLst>
                <a:path w="100173" h="6387957" extrusionOk="0">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5" name="Google Shape;1415;p17"/>
            <p:cNvSpPr/>
            <p:nvPr/>
          </p:nvSpPr>
          <p:spPr>
            <a:xfrm>
              <a:off x="6334914" y="2927282"/>
              <a:ext cx="37550" cy="2394576"/>
            </a:xfrm>
            <a:custGeom>
              <a:avLst/>
              <a:gdLst/>
              <a:ahLst/>
              <a:cxnLst/>
              <a:rect l="l" t="t" r="r" b="b"/>
              <a:pathLst>
                <a:path w="100173" h="6387957" extrusionOk="0">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6" name="Google Shape;1416;p17"/>
            <p:cNvSpPr/>
            <p:nvPr/>
          </p:nvSpPr>
          <p:spPr>
            <a:xfrm>
              <a:off x="6159871" y="2926127"/>
              <a:ext cx="37550" cy="2397464"/>
            </a:xfrm>
            <a:custGeom>
              <a:avLst/>
              <a:gdLst/>
              <a:ahLst/>
              <a:cxnLst/>
              <a:rect l="l" t="t" r="r" b="b"/>
              <a:pathLst>
                <a:path w="100173" h="6395662" extrusionOk="0">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7" name="Google Shape;1417;p17"/>
            <p:cNvSpPr/>
            <p:nvPr/>
          </p:nvSpPr>
          <p:spPr>
            <a:xfrm>
              <a:off x="6231712" y="2926127"/>
              <a:ext cx="72212" cy="2394576"/>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8" name="Google Shape;1418;p17"/>
            <p:cNvSpPr/>
            <p:nvPr/>
          </p:nvSpPr>
          <p:spPr>
            <a:xfrm>
              <a:off x="6598401" y="2927282"/>
              <a:ext cx="37550" cy="2394576"/>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9" name="Google Shape;1419;p17"/>
            <p:cNvSpPr/>
            <p:nvPr/>
          </p:nvSpPr>
          <p:spPr>
            <a:xfrm>
              <a:off x="6680669" y="2927282"/>
              <a:ext cx="37550" cy="2394576"/>
            </a:xfrm>
            <a:custGeom>
              <a:avLst/>
              <a:gdLst/>
              <a:ahLst/>
              <a:cxnLst/>
              <a:rect l="l" t="t" r="r" b="b"/>
              <a:pathLst>
                <a:path w="100173" h="6387957" extrusionOk="0">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0" name="Google Shape;1420;p17"/>
            <p:cNvSpPr/>
            <p:nvPr/>
          </p:nvSpPr>
          <p:spPr>
            <a:xfrm>
              <a:off x="6516134" y="2927282"/>
              <a:ext cx="37550" cy="2394576"/>
            </a:xfrm>
            <a:custGeom>
              <a:avLst/>
              <a:gdLst/>
              <a:ahLst/>
              <a:cxnLst/>
              <a:rect l="l" t="t" r="r" b="b"/>
              <a:pathLst>
                <a:path w="100173" h="6387957" extrusionOk="0">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1" name="Google Shape;1421;p17"/>
            <p:cNvSpPr/>
            <p:nvPr/>
          </p:nvSpPr>
          <p:spPr>
            <a:xfrm>
              <a:off x="6399205" y="2927282"/>
              <a:ext cx="72212" cy="2394576"/>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2" name="Google Shape;1422;p17"/>
            <p:cNvSpPr/>
            <p:nvPr/>
          </p:nvSpPr>
          <p:spPr>
            <a:xfrm>
              <a:off x="5237391" y="2926127"/>
              <a:ext cx="144425" cy="2394576"/>
            </a:xfrm>
            <a:custGeom>
              <a:avLst/>
              <a:gdLst/>
              <a:ahLst/>
              <a:cxnLst/>
              <a:rect l="l" t="t" r="r" b="b"/>
              <a:pathLst>
                <a:path w="385280" h="6387957" extrusionOk="0">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3" name="Google Shape;1423;p17"/>
            <p:cNvSpPr/>
            <p:nvPr/>
          </p:nvSpPr>
          <p:spPr>
            <a:xfrm>
              <a:off x="5123269" y="2926994"/>
              <a:ext cx="72212" cy="2394576"/>
            </a:xfrm>
            <a:custGeom>
              <a:avLst/>
              <a:gdLst/>
              <a:ahLst/>
              <a:cxnLst/>
              <a:rect l="l" t="t" r="r" b="b"/>
              <a:pathLst>
                <a:path w="192640" h="6387957" extrusionOk="0">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4" name="Google Shape;1424;p17"/>
            <p:cNvSpPr/>
            <p:nvPr/>
          </p:nvSpPr>
          <p:spPr>
            <a:xfrm>
              <a:off x="5611343" y="2927282"/>
              <a:ext cx="72212" cy="2394576"/>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5" name="Google Shape;1425;p17"/>
            <p:cNvSpPr/>
            <p:nvPr/>
          </p:nvSpPr>
          <p:spPr>
            <a:xfrm>
              <a:off x="5407259" y="2926994"/>
              <a:ext cx="37550" cy="2394576"/>
            </a:xfrm>
            <a:custGeom>
              <a:avLst/>
              <a:gdLst/>
              <a:ahLst/>
              <a:cxnLst/>
              <a:rect l="l" t="t" r="r" b="b"/>
              <a:pathLst>
                <a:path w="100173" h="6387957" extrusionOk="0">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6" name="Google Shape;1426;p17"/>
            <p:cNvSpPr/>
            <p:nvPr/>
          </p:nvSpPr>
          <p:spPr>
            <a:xfrm>
              <a:off x="5470252" y="2926994"/>
              <a:ext cx="37550" cy="2394576"/>
            </a:xfrm>
            <a:custGeom>
              <a:avLst/>
              <a:gdLst/>
              <a:ahLst/>
              <a:cxnLst/>
              <a:rect l="l" t="t" r="r" b="b"/>
              <a:pathLst>
                <a:path w="100173" h="6387957" extrusionOk="0">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7" name="Google Shape;1427;p17"/>
            <p:cNvSpPr/>
            <p:nvPr/>
          </p:nvSpPr>
          <p:spPr>
            <a:xfrm>
              <a:off x="5533244" y="2926127"/>
              <a:ext cx="37550" cy="2394576"/>
            </a:xfrm>
            <a:custGeom>
              <a:avLst/>
              <a:gdLst/>
              <a:ahLst/>
              <a:cxnLst/>
              <a:rect l="l" t="t" r="r" b="b"/>
              <a:pathLst>
                <a:path w="100173" h="6387957" extrusionOk="0">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428" name="Google Shape;1428;p17"/>
          <p:cNvGrpSpPr/>
          <p:nvPr/>
        </p:nvGrpSpPr>
        <p:grpSpPr>
          <a:xfrm>
            <a:off x="3401288" y="2350552"/>
            <a:ext cx="2803259" cy="913008"/>
            <a:chOff x="342804" y="1541415"/>
            <a:chExt cx="9509699" cy="3097260"/>
          </a:xfrm>
        </p:grpSpPr>
        <p:sp>
          <p:nvSpPr>
            <p:cNvPr id="1429" name="Google Shape;1429;p17"/>
            <p:cNvSpPr/>
            <p:nvPr/>
          </p:nvSpPr>
          <p:spPr>
            <a:xfrm>
              <a:off x="6567993" y="1819126"/>
              <a:ext cx="134121" cy="640802"/>
            </a:xfrm>
            <a:custGeom>
              <a:avLst/>
              <a:gdLst/>
              <a:ahLst/>
              <a:cxnLst/>
              <a:rect l="l" t="t" r="r" b="b"/>
              <a:pathLst>
                <a:path w="171450" h="819150" extrusionOk="0">
                  <a:moveTo>
                    <a:pt x="173355" y="763928"/>
                  </a:moveTo>
                  <a:cubicBezTo>
                    <a:pt x="167640" y="786788"/>
                    <a:pt x="187643" y="828698"/>
                    <a:pt x="136207" y="821078"/>
                  </a:cubicBezTo>
                  <a:cubicBezTo>
                    <a:pt x="98107" y="815363"/>
                    <a:pt x="122873" y="782026"/>
                    <a:pt x="113348" y="763928"/>
                  </a:cubicBezTo>
                  <a:cubicBezTo>
                    <a:pt x="113348" y="634388"/>
                    <a:pt x="113348" y="503896"/>
                    <a:pt x="115252" y="374356"/>
                  </a:cubicBezTo>
                  <a:cubicBezTo>
                    <a:pt x="115252" y="346733"/>
                    <a:pt x="104775" y="342923"/>
                    <a:pt x="81915" y="343876"/>
                  </a:cubicBezTo>
                  <a:cubicBezTo>
                    <a:pt x="60007" y="344828"/>
                    <a:pt x="37148" y="343876"/>
                    <a:pt x="15240" y="343876"/>
                  </a:cubicBezTo>
                  <a:cubicBezTo>
                    <a:pt x="5715" y="343876"/>
                    <a:pt x="0" y="339113"/>
                    <a:pt x="0" y="329588"/>
                  </a:cubicBezTo>
                  <a:cubicBezTo>
                    <a:pt x="0" y="318158"/>
                    <a:pt x="8573" y="318158"/>
                    <a:pt x="16193" y="318158"/>
                  </a:cubicBezTo>
                  <a:cubicBezTo>
                    <a:pt x="30480" y="318158"/>
                    <a:pt x="44768" y="316253"/>
                    <a:pt x="59055" y="318158"/>
                  </a:cubicBezTo>
                  <a:cubicBezTo>
                    <a:pt x="105727" y="326731"/>
                    <a:pt x="115252" y="307681"/>
                    <a:pt x="116205" y="261961"/>
                  </a:cubicBezTo>
                  <a:cubicBezTo>
                    <a:pt x="117157" y="214336"/>
                    <a:pt x="102870" y="199096"/>
                    <a:pt x="58102" y="206716"/>
                  </a:cubicBezTo>
                  <a:cubicBezTo>
                    <a:pt x="45720" y="208621"/>
                    <a:pt x="32385" y="206716"/>
                    <a:pt x="20002" y="206716"/>
                  </a:cubicBezTo>
                  <a:cubicBezTo>
                    <a:pt x="10477" y="206716"/>
                    <a:pt x="0" y="205763"/>
                    <a:pt x="952" y="192428"/>
                  </a:cubicBezTo>
                  <a:cubicBezTo>
                    <a:pt x="1905" y="181951"/>
                    <a:pt x="12382" y="183856"/>
                    <a:pt x="20002" y="182903"/>
                  </a:cubicBezTo>
                  <a:cubicBezTo>
                    <a:pt x="22860" y="182903"/>
                    <a:pt x="26670" y="182903"/>
                    <a:pt x="29527" y="182903"/>
                  </a:cubicBezTo>
                  <a:cubicBezTo>
                    <a:pt x="114300" y="179093"/>
                    <a:pt x="114300" y="179093"/>
                    <a:pt x="114300" y="95273"/>
                  </a:cubicBezTo>
                  <a:cubicBezTo>
                    <a:pt x="114300" y="79081"/>
                    <a:pt x="113348" y="63841"/>
                    <a:pt x="114300" y="47648"/>
                  </a:cubicBezTo>
                  <a:cubicBezTo>
                    <a:pt x="116205" y="27646"/>
                    <a:pt x="100013" y="-929"/>
                    <a:pt x="143827" y="23"/>
                  </a:cubicBezTo>
                  <a:cubicBezTo>
                    <a:pt x="188595" y="976"/>
                    <a:pt x="170498" y="32408"/>
                    <a:pt x="170498" y="50506"/>
                  </a:cubicBezTo>
                  <a:cubicBezTo>
                    <a:pt x="172402" y="288631"/>
                    <a:pt x="172402" y="525803"/>
                    <a:pt x="173355" y="7639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0" name="Google Shape;1430;p17"/>
            <p:cNvSpPr/>
            <p:nvPr/>
          </p:nvSpPr>
          <p:spPr>
            <a:xfrm>
              <a:off x="8661003" y="1992732"/>
              <a:ext cx="44706" cy="715315"/>
            </a:xfrm>
            <a:custGeom>
              <a:avLst/>
              <a:gdLst/>
              <a:ahLst/>
              <a:cxnLst/>
              <a:rect l="l" t="t" r="r" b="b"/>
              <a:pathLst>
                <a:path w="57150" h="914400" extrusionOk="0">
                  <a:moveTo>
                    <a:pt x="60997" y="827752"/>
                  </a:moveTo>
                  <a:cubicBezTo>
                    <a:pt x="60043" y="847755"/>
                    <a:pt x="59091" y="868710"/>
                    <a:pt x="60043" y="888713"/>
                  </a:cubicBezTo>
                  <a:cubicBezTo>
                    <a:pt x="60997" y="909668"/>
                    <a:pt x="49566" y="915383"/>
                    <a:pt x="30516" y="915383"/>
                  </a:cubicBezTo>
                  <a:cubicBezTo>
                    <a:pt x="11466" y="915383"/>
                    <a:pt x="989" y="909668"/>
                    <a:pt x="1941" y="888713"/>
                  </a:cubicBezTo>
                  <a:cubicBezTo>
                    <a:pt x="1941" y="868710"/>
                    <a:pt x="989" y="848708"/>
                    <a:pt x="37" y="827752"/>
                  </a:cubicBezTo>
                  <a:cubicBezTo>
                    <a:pt x="37" y="564863"/>
                    <a:pt x="989" y="301020"/>
                    <a:pt x="989" y="38130"/>
                  </a:cubicBezTo>
                  <a:cubicBezTo>
                    <a:pt x="989" y="20985"/>
                    <a:pt x="-7584" y="-922"/>
                    <a:pt x="25754" y="30"/>
                  </a:cubicBezTo>
                  <a:cubicBezTo>
                    <a:pt x="52424" y="30"/>
                    <a:pt x="60043" y="6698"/>
                    <a:pt x="60043" y="34320"/>
                  </a:cubicBezTo>
                  <a:cubicBezTo>
                    <a:pt x="59091" y="175290"/>
                    <a:pt x="59091" y="316260"/>
                    <a:pt x="59091" y="458183"/>
                  </a:cubicBezTo>
                  <a:cubicBezTo>
                    <a:pt x="60043" y="580103"/>
                    <a:pt x="60043" y="703927"/>
                    <a:pt x="60997" y="8277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1" name="Google Shape;1431;p17"/>
            <p:cNvSpPr/>
            <p:nvPr/>
          </p:nvSpPr>
          <p:spPr>
            <a:xfrm>
              <a:off x="8176703" y="2640219"/>
              <a:ext cx="931399" cy="1221996"/>
            </a:xfrm>
            <a:custGeom>
              <a:avLst/>
              <a:gdLst/>
              <a:ahLst/>
              <a:cxnLst/>
              <a:rect l="l" t="t" r="r" b="b"/>
              <a:pathLst>
                <a:path w="1190625" h="1562100" extrusionOk="0">
                  <a:moveTo>
                    <a:pt x="142875" y="1424047"/>
                  </a:moveTo>
                  <a:cubicBezTo>
                    <a:pt x="97155" y="1424999"/>
                    <a:pt x="43815" y="1404997"/>
                    <a:pt x="0" y="1392614"/>
                  </a:cubicBezTo>
                  <a:cubicBezTo>
                    <a:pt x="29527" y="1232594"/>
                    <a:pt x="58102" y="1072574"/>
                    <a:pt x="88582" y="913507"/>
                  </a:cubicBezTo>
                  <a:cubicBezTo>
                    <a:pt x="144780" y="620137"/>
                    <a:pt x="201930" y="327719"/>
                    <a:pt x="257175" y="34349"/>
                  </a:cubicBezTo>
                  <a:cubicBezTo>
                    <a:pt x="262890" y="4822"/>
                    <a:pt x="274319" y="59"/>
                    <a:pt x="300038" y="59"/>
                  </a:cubicBezTo>
                  <a:cubicBezTo>
                    <a:pt x="405765" y="1012"/>
                    <a:pt x="853440" y="1964"/>
                    <a:pt x="941069" y="59"/>
                  </a:cubicBezTo>
                  <a:cubicBezTo>
                    <a:pt x="969644" y="-893"/>
                    <a:pt x="979169" y="9584"/>
                    <a:pt x="982980" y="36254"/>
                  </a:cubicBezTo>
                  <a:cubicBezTo>
                    <a:pt x="1042035" y="472499"/>
                    <a:pt x="1102042" y="908744"/>
                    <a:pt x="1162050" y="1344037"/>
                  </a:cubicBezTo>
                  <a:cubicBezTo>
                    <a:pt x="1174432" y="1436429"/>
                    <a:pt x="1180148" y="1471672"/>
                    <a:pt x="1192530" y="1564064"/>
                  </a:cubicBezTo>
                  <a:cubicBezTo>
                    <a:pt x="1194435" y="1579304"/>
                    <a:pt x="1043940" y="1547872"/>
                    <a:pt x="1038225" y="1533584"/>
                  </a:cubicBezTo>
                  <a:cubicBezTo>
                    <a:pt x="1023938" y="1451669"/>
                    <a:pt x="1031557" y="1487864"/>
                    <a:pt x="1020127" y="1405949"/>
                  </a:cubicBezTo>
                  <a:cubicBezTo>
                    <a:pt x="982980" y="1139249"/>
                    <a:pt x="945832" y="871597"/>
                    <a:pt x="909638" y="603944"/>
                  </a:cubicBezTo>
                  <a:cubicBezTo>
                    <a:pt x="891540" y="471547"/>
                    <a:pt x="872490" y="340102"/>
                    <a:pt x="855344" y="207704"/>
                  </a:cubicBezTo>
                  <a:cubicBezTo>
                    <a:pt x="847725" y="150554"/>
                    <a:pt x="843915" y="147697"/>
                    <a:pt x="786765" y="147697"/>
                  </a:cubicBezTo>
                  <a:cubicBezTo>
                    <a:pt x="675323" y="147697"/>
                    <a:pt x="564832" y="147697"/>
                    <a:pt x="453390" y="147697"/>
                  </a:cubicBezTo>
                  <a:cubicBezTo>
                    <a:pt x="391477" y="147697"/>
                    <a:pt x="387667" y="150554"/>
                    <a:pt x="376238" y="212467"/>
                  </a:cubicBezTo>
                  <a:cubicBezTo>
                    <a:pt x="304800" y="587752"/>
                    <a:pt x="233363" y="963989"/>
                    <a:pt x="160019" y="1339274"/>
                  </a:cubicBezTo>
                  <a:cubicBezTo>
                    <a:pt x="154305" y="1364039"/>
                    <a:pt x="156210" y="1396424"/>
                    <a:pt x="142875" y="1424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2" name="Google Shape;1432;p17"/>
            <p:cNvSpPr/>
            <p:nvPr/>
          </p:nvSpPr>
          <p:spPr>
            <a:xfrm>
              <a:off x="6178295" y="2415936"/>
              <a:ext cx="923947" cy="1192191"/>
            </a:xfrm>
            <a:custGeom>
              <a:avLst/>
              <a:gdLst/>
              <a:ahLst/>
              <a:cxnLst/>
              <a:rect l="l" t="t" r="r" b="b"/>
              <a:pathLst>
                <a:path w="1181100" h="1524000" extrusionOk="0">
                  <a:moveTo>
                    <a:pt x="984885" y="36254"/>
                  </a:moveTo>
                  <a:cubicBezTo>
                    <a:pt x="981075" y="9584"/>
                    <a:pt x="971550" y="-893"/>
                    <a:pt x="942975" y="59"/>
                  </a:cubicBezTo>
                  <a:cubicBezTo>
                    <a:pt x="852488" y="1964"/>
                    <a:pt x="409575" y="1012"/>
                    <a:pt x="307657" y="59"/>
                  </a:cubicBezTo>
                  <a:cubicBezTo>
                    <a:pt x="279082" y="59"/>
                    <a:pt x="264795" y="3869"/>
                    <a:pt x="258127" y="38159"/>
                  </a:cubicBezTo>
                  <a:cubicBezTo>
                    <a:pt x="190500" y="400109"/>
                    <a:pt x="120015" y="761107"/>
                    <a:pt x="51435" y="1122104"/>
                  </a:cubicBezTo>
                  <a:cubicBezTo>
                    <a:pt x="34290" y="1214497"/>
                    <a:pt x="17145" y="1305937"/>
                    <a:pt x="0" y="1398329"/>
                  </a:cubicBezTo>
                  <a:lnTo>
                    <a:pt x="148590" y="1398329"/>
                  </a:lnTo>
                  <a:cubicBezTo>
                    <a:pt x="153352" y="1382137"/>
                    <a:pt x="303847" y="588704"/>
                    <a:pt x="378143" y="208657"/>
                  </a:cubicBezTo>
                  <a:cubicBezTo>
                    <a:pt x="389572" y="151507"/>
                    <a:pt x="393382" y="148649"/>
                    <a:pt x="449580" y="148649"/>
                  </a:cubicBezTo>
                  <a:cubicBezTo>
                    <a:pt x="561022" y="148649"/>
                    <a:pt x="671513" y="148649"/>
                    <a:pt x="782955" y="148649"/>
                  </a:cubicBezTo>
                  <a:cubicBezTo>
                    <a:pt x="846772" y="148649"/>
                    <a:pt x="848677" y="150554"/>
                    <a:pt x="857250" y="213419"/>
                  </a:cubicBezTo>
                  <a:cubicBezTo>
                    <a:pt x="911543" y="605849"/>
                    <a:pt x="963930" y="999232"/>
                    <a:pt x="1019175" y="1391662"/>
                  </a:cubicBezTo>
                  <a:cubicBezTo>
                    <a:pt x="1025843" y="1438334"/>
                    <a:pt x="1023938" y="1486912"/>
                    <a:pt x="1049655" y="1529774"/>
                  </a:cubicBezTo>
                  <a:cubicBezTo>
                    <a:pt x="1087755" y="1528822"/>
                    <a:pt x="1177290" y="1511677"/>
                    <a:pt x="1185863" y="1512629"/>
                  </a:cubicBezTo>
                  <a:cubicBezTo>
                    <a:pt x="1173480" y="1424999"/>
                    <a:pt x="1039177" y="440114"/>
                    <a:pt x="984885" y="36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 name="Google Shape;1433;p17"/>
            <p:cNvSpPr/>
            <p:nvPr/>
          </p:nvSpPr>
          <p:spPr>
            <a:xfrm>
              <a:off x="8279530" y="2728903"/>
              <a:ext cx="707863" cy="1072972"/>
            </a:xfrm>
            <a:custGeom>
              <a:avLst/>
              <a:gdLst/>
              <a:ahLst/>
              <a:cxnLst/>
              <a:rect l="l" t="t" r="r" b="b"/>
              <a:pathLst>
                <a:path w="904875" h="1371600" extrusionOk="0">
                  <a:moveTo>
                    <a:pt x="0" y="1277342"/>
                  </a:moveTo>
                  <a:cubicBezTo>
                    <a:pt x="37148" y="1081127"/>
                    <a:pt x="192406" y="270549"/>
                    <a:pt x="230506" y="60047"/>
                  </a:cubicBezTo>
                  <a:cubicBezTo>
                    <a:pt x="238125" y="15279"/>
                    <a:pt x="253366" y="-913"/>
                    <a:pt x="300991" y="39"/>
                  </a:cubicBezTo>
                  <a:cubicBezTo>
                    <a:pt x="431483" y="3849"/>
                    <a:pt x="561023" y="1944"/>
                    <a:pt x="691516" y="992"/>
                  </a:cubicBezTo>
                  <a:cubicBezTo>
                    <a:pt x="717233" y="992"/>
                    <a:pt x="726758" y="6707"/>
                    <a:pt x="729616" y="33377"/>
                  </a:cubicBezTo>
                  <a:cubicBezTo>
                    <a:pt x="752475" y="207684"/>
                    <a:pt x="876300" y="1088747"/>
                    <a:pt x="911543" y="1356400"/>
                  </a:cubicBezTo>
                  <a:cubicBezTo>
                    <a:pt x="918210" y="1409739"/>
                    <a:pt x="600075" y="1338302"/>
                    <a:pt x="560070" y="1334492"/>
                  </a:cubicBezTo>
                  <a:cubicBezTo>
                    <a:pt x="373381" y="1317347"/>
                    <a:pt x="186691" y="1296392"/>
                    <a:pt x="0" y="1277342"/>
                  </a:cubicBezTo>
                  <a:close/>
                </a:path>
              </a:pathLst>
            </a:custGeom>
            <a:solidFill>
              <a:srgbClr val="8ED9C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 name="Google Shape;1434;p17"/>
            <p:cNvSpPr/>
            <p:nvPr/>
          </p:nvSpPr>
          <p:spPr>
            <a:xfrm>
              <a:off x="6277395" y="2505281"/>
              <a:ext cx="715315" cy="1072972"/>
            </a:xfrm>
            <a:custGeom>
              <a:avLst/>
              <a:gdLst/>
              <a:ahLst/>
              <a:cxnLst/>
              <a:rect l="l" t="t" r="r" b="b"/>
              <a:pathLst>
                <a:path w="914400" h="1371600" extrusionOk="0">
                  <a:moveTo>
                    <a:pt x="0" y="1304122"/>
                  </a:moveTo>
                  <a:cubicBezTo>
                    <a:pt x="39052" y="1099335"/>
                    <a:pt x="199073" y="264945"/>
                    <a:pt x="238125" y="52537"/>
                  </a:cubicBezTo>
                  <a:cubicBezTo>
                    <a:pt x="244793" y="14437"/>
                    <a:pt x="257175" y="-1755"/>
                    <a:pt x="300038" y="150"/>
                  </a:cubicBezTo>
                  <a:cubicBezTo>
                    <a:pt x="424815" y="3960"/>
                    <a:pt x="550545" y="4912"/>
                    <a:pt x="675323" y="150"/>
                  </a:cubicBezTo>
                  <a:cubicBezTo>
                    <a:pt x="722948" y="-1755"/>
                    <a:pt x="736282" y="15390"/>
                    <a:pt x="741045" y="58252"/>
                  </a:cubicBezTo>
                  <a:cubicBezTo>
                    <a:pt x="764857" y="244942"/>
                    <a:pt x="886777" y="1122195"/>
                    <a:pt x="921068" y="1374607"/>
                  </a:cubicBezTo>
                  <a:cubicBezTo>
                    <a:pt x="922973" y="1381275"/>
                    <a:pt x="5715" y="1302217"/>
                    <a:pt x="0" y="1304122"/>
                  </a:cubicBezTo>
                  <a:close/>
                </a:path>
              </a:pathLst>
            </a:custGeom>
            <a:solidFill>
              <a:srgbClr val="8ED9C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5" name="Google Shape;1435;p17"/>
            <p:cNvSpPr/>
            <p:nvPr/>
          </p:nvSpPr>
          <p:spPr>
            <a:xfrm>
              <a:off x="342804" y="2386179"/>
              <a:ext cx="9464439" cy="2252496"/>
            </a:xfrm>
            <a:custGeom>
              <a:avLst/>
              <a:gdLst/>
              <a:ahLst/>
              <a:cxnLst/>
              <a:rect l="l" t="t" r="r" b="b"/>
              <a:pathLst>
                <a:path w="4752721" h="1131127" extrusionOk="0">
                  <a:moveTo>
                    <a:pt x="4574879" y="766307"/>
                  </a:moveTo>
                  <a:cubicBezTo>
                    <a:pt x="4564028" y="766307"/>
                    <a:pt x="4555422" y="774913"/>
                    <a:pt x="4555422" y="785764"/>
                  </a:cubicBezTo>
                  <a:lnTo>
                    <a:pt x="4555422" y="807092"/>
                  </a:lnTo>
                  <a:cubicBezTo>
                    <a:pt x="4555422" y="817943"/>
                    <a:pt x="4564028" y="826549"/>
                    <a:pt x="4574879" y="826549"/>
                  </a:cubicBezTo>
                  <a:lnTo>
                    <a:pt x="4639986" y="826549"/>
                  </a:lnTo>
                  <a:cubicBezTo>
                    <a:pt x="4650462" y="826549"/>
                    <a:pt x="4659443" y="817943"/>
                    <a:pt x="4659443" y="807092"/>
                  </a:cubicBezTo>
                  <a:lnTo>
                    <a:pt x="4659443" y="785764"/>
                  </a:lnTo>
                  <a:cubicBezTo>
                    <a:pt x="4659443" y="774913"/>
                    <a:pt x="4650837" y="766307"/>
                    <a:pt x="4639986" y="766307"/>
                  </a:cubicBezTo>
                  <a:close/>
                  <a:moveTo>
                    <a:pt x="2344805" y="0"/>
                  </a:moveTo>
                  <a:cubicBezTo>
                    <a:pt x="2351166" y="0"/>
                    <a:pt x="2393073" y="0"/>
                    <a:pt x="2409538" y="1871"/>
                  </a:cubicBezTo>
                  <a:cubicBezTo>
                    <a:pt x="2464541" y="13844"/>
                    <a:pt x="2512809" y="40785"/>
                    <a:pt x="2549478" y="81944"/>
                  </a:cubicBezTo>
                  <a:cubicBezTo>
                    <a:pt x="2577916" y="113749"/>
                    <a:pt x="2592508" y="155656"/>
                    <a:pt x="2593257" y="199809"/>
                  </a:cubicBezTo>
                  <a:cubicBezTo>
                    <a:pt x="2593631" y="209537"/>
                    <a:pt x="2594753" y="216646"/>
                    <a:pt x="2602611" y="225253"/>
                  </a:cubicBezTo>
                  <a:cubicBezTo>
                    <a:pt x="2622068" y="246580"/>
                    <a:pt x="2637035" y="271276"/>
                    <a:pt x="2649383" y="297468"/>
                  </a:cubicBezTo>
                  <a:cubicBezTo>
                    <a:pt x="2654995" y="309067"/>
                    <a:pt x="2660982" y="313557"/>
                    <a:pt x="2671833" y="314680"/>
                  </a:cubicBezTo>
                  <a:cubicBezTo>
                    <a:pt x="2748538" y="322163"/>
                    <a:pt x="2802794" y="330021"/>
                    <a:pt x="2879499" y="336756"/>
                  </a:cubicBezTo>
                  <a:cubicBezTo>
                    <a:pt x="2892595" y="337879"/>
                    <a:pt x="2894092" y="342369"/>
                    <a:pt x="2893718" y="353594"/>
                  </a:cubicBezTo>
                  <a:cubicBezTo>
                    <a:pt x="2892221" y="413462"/>
                    <a:pt x="2887731" y="483807"/>
                    <a:pt x="2886983" y="543674"/>
                  </a:cubicBezTo>
                  <a:cubicBezTo>
                    <a:pt x="2886983" y="548539"/>
                    <a:pt x="4204074" y="697086"/>
                    <a:pt x="4216421" y="698208"/>
                  </a:cubicBezTo>
                  <a:cubicBezTo>
                    <a:pt x="4232511" y="701201"/>
                    <a:pt x="4463002" y="726645"/>
                    <a:pt x="4508651" y="731509"/>
                  </a:cubicBezTo>
                  <a:cubicBezTo>
                    <a:pt x="4513515" y="731884"/>
                    <a:pt x="4517257" y="735251"/>
                    <a:pt x="4518753" y="739741"/>
                  </a:cubicBezTo>
                  <a:cubicBezTo>
                    <a:pt x="4524366" y="756579"/>
                    <a:pt x="4531476" y="776784"/>
                    <a:pt x="4531476" y="776784"/>
                  </a:cubicBezTo>
                  <a:cubicBezTo>
                    <a:pt x="4532224" y="743483"/>
                    <a:pt x="4538585" y="738619"/>
                    <a:pt x="4548313" y="738619"/>
                  </a:cubicBezTo>
                  <a:lnTo>
                    <a:pt x="4669171" y="738619"/>
                  </a:lnTo>
                  <a:cubicBezTo>
                    <a:pt x="4674036" y="738619"/>
                    <a:pt x="4678526" y="740864"/>
                    <a:pt x="4681893" y="744231"/>
                  </a:cubicBezTo>
                  <a:cubicBezTo>
                    <a:pt x="4681893" y="744231"/>
                    <a:pt x="4686757" y="749096"/>
                    <a:pt x="4686757" y="756205"/>
                  </a:cubicBezTo>
                  <a:lnTo>
                    <a:pt x="4686009" y="836652"/>
                  </a:lnTo>
                  <a:cubicBezTo>
                    <a:pt x="4686383" y="837400"/>
                    <a:pt x="4716691" y="842265"/>
                    <a:pt x="4726794" y="842265"/>
                  </a:cubicBezTo>
                  <a:cubicBezTo>
                    <a:pt x="4742509" y="840768"/>
                    <a:pt x="4756354" y="841517"/>
                    <a:pt x="4751864" y="864341"/>
                  </a:cubicBezTo>
                  <a:cubicBezTo>
                    <a:pt x="4751116" y="869205"/>
                    <a:pt x="4727169" y="1131127"/>
                    <a:pt x="4689002" y="1131127"/>
                  </a:cubicBezTo>
                  <a:cubicBezTo>
                    <a:pt x="4296120" y="1131127"/>
                    <a:pt x="1472607" y="1117282"/>
                    <a:pt x="506116" y="1117282"/>
                  </a:cubicBezTo>
                  <a:cubicBezTo>
                    <a:pt x="496762" y="1070885"/>
                    <a:pt x="488156" y="1012139"/>
                    <a:pt x="478428" y="966116"/>
                  </a:cubicBezTo>
                  <a:cubicBezTo>
                    <a:pt x="444752" y="807093"/>
                    <a:pt x="391245" y="656674"/>
                    <a:pt x="290966" y="526088"/>
                  </a:cubicBezTo>
                  <a:cubicBezTo>
                    <a:pt x="285354" y="518605"/>
                    <a:pt x="128949" y="330769"/>
                    <a:pt x="56734" y="243961"/>
                  </a:cubicBezTo>
                  <a:cubicBezTo>
                    <a:pt x="39148" y="223007"/>
                    <a:pt x="22310" y="201679"/>
                    <a:pt x="2104" y="182971"/>
                  </a:cubicBezTo>
                  <a:cubicBezTo>
                    <a:pt x="-4256" y="175487"/>
                    <a:pt x="5098" y="158650"/>
                    <a:pt x="12956" y="159772"/>
                  </a:cubicBezTo>
                  <a:cubicBezTo>
                    <a:pt x="106499" y="172494"/>
                    <a:pt x="1659319" y="382031"/>
                    <a:pt x="1746502" y="393631"/>
                  </a:cubicBezTo>
                  <a:cubicBezTo>
                    <a:pt x="1762966" y="395876"/>
                    <a:pt x="1834059" y="453498"/>
                    <a:pt x="1850522" y="464724"/>
                  </a:cubicBezTo>
                  <a:cubicBezTo>
                    <a:pt x="1862870" y="473330"/>
                    <a:pt x="1874843" y="468091"/>
                    <a:pt x="1885694" y="462479"/>
                  </a:cubicBezTo>
                  <a:cubicBezTo>
                    <a:pt x="1931344" y="438906"/>
                    <a:pt x="1961652" y="400740"/>
                    <a:pt x="1979986" y="353594"/>
                  </a:cubicBezTo>
                  <a:cubicBezTo>
                    <a:pt x="1989715" y="329273"/>
                    <a:pt x="2000940" y="310190"/>
                    <a:pt x="2021519" y="291855"/>
                  </a:cubicBezTo>
                  <a:cubicBezTo>
                    <a:pt x="2075775" y="243213"/>
                    <a:pt x="2096354" y="177733"/>
                    <a:pt x="2098225" y="105891"/>
                  </a:cubicBezTo>
                  <a:cubicBezTo>
                    <a:pt x="2098973" y="73338"/>
                    <a:pt x="2098599" y="73338"/>
                    <a:pt x="2131901" y="72590"/>
                  </a:cubicBezTo>
                  <a:cubicBezTo>
                    <a:pt x="2192517" y="71467"/>
                    <a:pt x="2252759" y="70345"/>
                    <a:pt x="2313375" y="69596"/>
                  </a:cubicBezTo>
                  <a:cubicBezTo>
                    <a:pt x="2320484" y="69596"/>
                    <a:pt x="2323478" y="68100"/>
                    <a:pt x="2323103" y="60616"/>
                  </a:cubicBezTo>
                  <a:cubicBezTo>
                    <a:pt x="2322729" y="48643"/>
                    <a:pt x="2324226" y="36669"/>
                    <a:pt x="2322729" y="25069"/>
                  </a:cubicBezTo>
                  <a:cubicBezTo>
                    <a:pt x="2320484" y="7484"/>
                    <a:pt x="2327593" y="0"/>
                    <a:pt x="2344805"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6" name="Google Shape;1436;p17"/>
            <p:cNvSpPr/>
            <p:nvPr/>
          </p:nvSpPr>
          <p:spPr>
            <a:xfrm>
              <a:off x="434174" y="2766189"/>
              <a:ext cx="3956581" cy="789826"/>
            </a:xfrm>
            <a:custGeom>
              <a:avLst/>
              <a:gdLst/>
              <a:ahLst/>
              <a:cxnLst/>
              <a:rect l="l" t="t" r="r" b="b"/>
              <a:pathLst>
                <a:path w="5057775" h="1009650" extrusionOk="0">
                  <a:moveTo>
                    <a:pt x="4358640" y="589597"/>
                  </a:moveTo>
                  <a:cubicBezTo>
                    <a:pt x="4037648" y="546735"/>
                    <a:pt x="586740" y="85725"/>
                    <a:pt x="0" y="0"/>
                  </a:cubicBezTo>
                  <a:cubicBezTo>
                    <a:pt x="63818" y="71438"/>
                    <a:pt x="317182" y="379095"/>
                    <a:pt x="481965" y="557213"/>
                  </a:cubicBezTo>
                  <a:cubicBezTo>
                    <a:pt x="1908810" y="706755"/>
                    <a:pt x="3591878" y="891540"/>
                    <a:pt x="5060633" y="1012508"/>
                  </a:cubicBezTo>
                  <a:cubicBezTo>
                    <a:pt x="4962525" y="964883"/>
                    <a:pt x="4516755" y="703897"/>
                    <a:pt x="4358640" y="589597"/>
                  </a:cubicBezTo>
                  <a:close/>
                  <a:moveTo>
                    <a:pt x="204787" y="231458"/>
                  </a:moveTo>
                  <a:cubicBezTo>
                    <a:pt x="206693" y="230505"/>
                    <a:pt x="207645" y="229552"/>
                    <a:pt x="208598" y="228600"/>
                  </a:cubicBezTo>
                  <a:cubicBezTo>
                    <a:pt x="207645" y="229552"/>
                    <a:pt x="206693" y="230505"/>
                    <a:pt x="204787" y="2314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7" name="Google Shape;1437;p17"/>
            <p:cNvSpPr/>
            <p:nvPr/>
          </p:nvSpPr>
          <p:spPr>
            <a:xfrm>
              <a:off x="894735" y="3285688"/>
              <a:ext cx="8859464" cy="1296507"/>
            </a:xfrm>
            <a:custGeom>
              <a:avLst/>
              <a:gdLst/>
              <a:ahLst/>
              <a:cxnLst/>
              <a:rect l="l" t="t" r="r" b="b"/>
              <a:pathLst>
                <a:path w="11325225" h="1657350" extrusionOk="0">
                  <a:moveTo>
                    <a:pt x="5639654" y="1631440"/>
                  </a:moveTo>
                  <a:cubicBezTo>
                    <a:pt x="5152926" y="1618105"/>
                    <a:pt x="830481" y="1597150"/>
                    <a:pt x="673318" y="1596198"/>
                  </a:cubicBezTo>
                  <a:cubicBezTo>
                    <a:pt x="631408" y="1596198"/>
                    <a:pt x="631408" y="1567623"/>
                    <a:pt x="627598" y="1543810"/>
                  </a:cubicBezTo>
                  <a:cubicBezTo>
                    <a:pt x="605691" y="1404745"/>
                    <a:pt x="574258" y="1268538"/>
                    <a:pt x="539968" y="1132330"/>
                  </a:cubicBezTo>
                  <a:cubicBezTo>
                    <a:pt x="479961" y="890395"/>
                    <a:pt x="399951" y="655128"/>
                    <a:pt x="278983" y="437005"/>
                  </a:cubicBezTo>
                  <a:cubicBezTo>
                    <a:pt x="217071" y="324610"/>
                    <a:pt x="116106" y="190308"/>
                    <a:pt x="38953" y="88390"/>
                  </a:cubicBezTo>
                  <a:cubicBezTo>
                    <a:pt x="22761" y="66483"/>
                    <a:pt x="-9624" y="41718"/>
                    <a:pt x="2758" y="16000"/>
                  </a:cubicBezTo>
                  <a:cubicBezTo>
                    <a:pt x="16093" y="-10670"/>
                    <a:pt x="55146" y="3618"/>
                    <a:pt x="81816" y="5523"/>
                  </a:cubicBezTo>
                  <a:cubicBezTo>
                    <a:pt x="200878" y="15048"/>
                    <a:pt x="5310088" y="511300"/>
                    <a:pt x="5390099" y="518920"/>
                  </a:cubicBezTo>
                  <a:cubicBezTo>
                    <a:pt x="5520591" y="531303"/>
                    <a:pt x="10736481" y="1004695"/>
                    <a:pt x="10836494" y="1014220"/>
                  </a:cubicBezTo>
                  <a:cubicBezTo>
                    <a:pt x="11004134" y="1036128"/>
                    <a:pt x="11326078" y="1055178"/>
                    <a:pt x="11326078" y="1055178"/>
                  </a:cubicBezTo>
                  <a:cubicBezTo>
                    <a:pt x="11326078" y="1055178"/>
                    <a:pt x="11284169" y="1661920"/>
                    <a:pt x="11153676" y="1661920"/>
                  </a:cubicBezTo>
                  <a:cubicBezTo>
                    <a:pt x="11013659" y="1661920"/>
                    <a:pt x="6147336" y="1645728"/>
                    <a:pt x="5639654" y="1631440"/>
                  </a:cubicBezTo>
                  <a:close/>
                </a:path>
              </a:pathLst>
            </a:custGeom>
            <a:solidFill>
              <a:srgbClr val="0A5F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8" name="Google Shape;1438;p17"/>
            <p:cNvSpPr/>
            <p:nvPr/>
          </p:nvSpPr>
          <p:spPr>
            <a:xfrm>
              <a:off x="4139649" y="2576610"/>
              <a:ext cx="5206892" cy="1448085"/>
            </a:xfrm>
            <a:custGeom>
              <a:avLst/>
              <a:gdLst/>
              <a:ahLst/>
              <a:cxnLst/>
              <a:rect l="l" t="t" r="r" b="b"/>
              <a:pathLst>
                <a:path w="2614725" h="727179" extrusionOk="0">
                  <a:moveTo>
                    <a:pt x="873322" y="386306"/>
                  </a:moveTo>
                  <a:cubicBezTo>
                    <a:pt x="853277" y="386306"/>
                    <a:pt x="837027" y="402556"/>
                    <a:pt x="837027" y="422601"/>
                  </a:cubicBezTo>
                  <a:cubicBezTo>
                    <a:pt x="837027" y="442646"/>
                    <a:pt x="853277" y="458896"/>
                    <a:pt x="873322" y="458896"/>
                  </a:cubicBezTo>
                  <a:cubicBezTo>
                    <a:pt x="893367" y="458896"/>
                    <a:pt x="909617" y="442646"/>
                    <a:pt x="909617" y="422601"/>
                  </a:cubicBezTo>
                  <a:cubicBezTo>
                    <a:pt x="909617" y="402556"/>
                    <a:pt x="893367" y="386306"/>
                    <a:pt x="873322" y="386306"/>
                  </a:cubicBezTo>
                  <a:close/>
                  <a:moveTo>
                    <a:pt x="767056" y="376578"/>
                  </a:moveTo>
                  <a:cubicBezTo>
                    <a:pt x="747010" y="376578"/>
                    <a:pt x="730761" y="392828"/>
                    <a:pt x="730761" y="412873"/>
                  </a:cubicBezTo>
                  <a:cubicBezTo>
                    <a:pt x="730761" y="432918"/>
                    <a:pt x="747010" y="449168"/>
                    <a:pt x="767056" y="449168"/>
                  </a:cubicBezTo>
                  <a:cubicBezTo>
                    <a:pt x="787101" y="449168"/>
                    <a:pt x="803351" y="432918"/>
                    <a:pt x="803351" y="412873"/>
                  </a:cubicBezTo>
                  <a:cubicBezTo>
                    <a:pt x="803351" y="392828"/>
                    <a:pt x="787101" y="376578"/>
                    <a:pt x="767056" y="376578"/>
                  </a:cubicBezTo>
                  <a:close/>
                  <a:moveTo>
                    <a:pt x="660417" y="366849"/>
                  </a:moveTo>
                  <a:cubicBezTo>
                    <a:pt x="640371" y="366849"/>
                    <a:pt x="624122" y="383099"/>
                    <a:pt x="624122" y="403144"/>
                  </a:cubicBezTo>
                  <a:cubicBezTo>
                    <a:pt x="624122" y="423189"/>
                    <a:pt x="640371" y="439439"/>
                    <a:pt x="660417" y="439439"/>
                  </a:cubicBezTo>
                  <a:cubicBezTo>
                    <a:pt x="680462" y="439439"/>
                    <a:pt x="696712" y="423189"/>
                    <a:pt x="696712" y="403144"/>
                  </a:cubicBezTo>
                  <a:cubicBezTo>
                    <a:pt x="696712" y="383099"/>
                    <a:pt x="680462" y="366849"/>
                    <a:pt x="660417" y="366849"/>
                  </a:cubicBezTo>
                  <a:close/>
                  <a:moveTo>
                    <a:pt x="554151" y="357121"/>
                  </a:moveTo>
                  <a:cubicBezTo>
                    <a:pt x="534106" y="357121"/>
                    <a:pt x="517856" y="373371"/>
                    <a:pt x="517856" y="393416"/>
                  </a:cubicBezTo>
                  <a:cubicBezTo>
                    <a:pt x="517856" y="413461"/>
                    <a:pt x="534106" y="429711"/>
                    <a:pt x="554151" y="429711"/>
                  </a:cubicBezTo>
                  <a:cubicBezTo>
                    <a:pt x="574196" y="429711"/>
                    <a:pt x="590446" y="413461"/>
                    <a:pt x="590446" y="393416"/>
                  </a:cubicBezTo>
                  <a:cubicBezTo>
                    <a:pt x="590446" y="373371"/>
                    <a:pt x="574196" y="357121"/>
                    <a:pt x="554151" y="357121"/>
                  </a:cubicBezTo>
                  <a:close/>
                  <a:moveTo>
                    <a:pt x="447886" y="347392"/>
                  </a:moveTo>
                  <a:cubicBezTo>
                    <a:pt x="427840" y="347392"/>
                    <a:pt x="411591" y="363641"/>
                    <a:pt x="411591" y="383687"/>
                  </a:cubicBezTo>
                  <a:cubicBezTo>
                    <a:pt x="411591" y="403732"/>
                    <a:pt x="427840" y="419982"/>
                    <a:pt x="447886" y="419982"/>
                  </a:cubicBezTo>
                  <a:cubicBezTo>
                    <a:pt x="467931" y="419982"/>
                    <a:pt x="484181" y="403732"/>
                    <a:pt x="484181" y="383687"/>
                  </a:cubicBezTo>
                  <a:cubicBezTo>
                    <a:pt x="484181" y="363641"/>
                    <a:pt x="467931" y="347392"/>
                    <a:pt x="447886" y="347392"/>
                  </a:cubicBezTo>
                  <a:close/>
                  <a:moveTo>
                    <a:pt x="341621" y="337664"/>
                  </a:moveTo>
                  <a:cubicBezTo>
                    <a:pt x="321575" y="337664"/>
                    <a:pt x="305326" y="353914"/>
                    <a:pt x="305326" y="373959"/>
                  </a:cubicBezTo>
                  <a:cubicBezTo>
                    <a:pt x="305326" y="394004"/>
                    <a:pt x="321575" y="410254"/>
                    <a:pt x="341621" y="410254"/>
                  </a:cubicBezTo>
                  <a:cubicBezTo>
                    <a:pt x="361666" y="410254"/>
                    <a:pt x="377916" y="394004"/>
                    <a:pt x="377916" y="373959"/>
                  </a:cubicBezTo>
                  <a:cubicBezTo>
                    <a:pt x="377916" y="353914"/>
                    <a:pt x="361666" y="337664"/>
                    <a:pt x="341621" y="337664"/>
                  </a:cubicBezTo>
                  <a:close/>
                  <a:moveTo>
                    <a:pt x="385399" y="165544"/>
                  </a:moveTo>
                  <a:cubicBezTo>
                    <a:pt x="365353" y="165544"/>
                    <a:pt x="349104" y="181794"/>
                    <a:pt x="349104" y="201839"/>
                  </a:cubicBezTo>
                  <a:cubicBezTo>
                    <a:pt x="349104" y="221884"/>
                    <a:pt x="365353" y="238134"/>
                    <a:pt x="385399" y="238134"/>
                  </a:cubicBezTo>
                  <a:cubicBezTo>
                    <a:pt x="405444" y="238134"/>
                    <a:pt x="421694" y="221884"/>
                    <a:pt x="421694" y="201839"/>
                  </a:cubicBezTo>
                  <a:cubicBezTo>
                    <a:pt x="421694" y="181794"/>
                    <a:pt x="405444" y="165544"/>
                    <a:pt x="385399" y="165544"/>
                  </a:cubicBezTo>
                  <a:close/>
                  <a:moveTo>
                    <a:pt x="280631" y="165544"/>
                  </a:moveTo>
                  <a:cubicBezTo>
                    <a:pt x="260585" y="165544"/>
                    <a:pt x="244336" y="181794"/>
                    <a:pt x="244336" y="201839"/>
                  </a:cubicBezTo>
                  <a:cubicBezTo>
                    <a:pt x="244336" y="221884"/>
                    <a:pt x="260585" y="238134"/>
                    <a:pt x="280631" y="238134"/>
                  </a:cubicBezTo>
                  <a:cubicBezTo>
                    <a:pt x="300676" y="238134"/>
                    <a:pt x="316926" y="221884"/>
                    <a:pt x="316926" y="201839"/>
                  </a:cubicBezTo>
                  <a:cubicBezTo>
                    <a:pt x="316926" y="181794"/>
                    <a:pt x="300676" y="165544"/>
                    <a:pt x="280631" y="165544"/>
                  </a:cubicBezTo>
                  <a:close/>
                  <a:moveTo>
                    <a:pt x="453873" y="120269"/>
                  </a:moveTo>
                  <a:lnTo>
                    <a:pt x="453873" y="192485"/>
                  </a:lnTo>
                  <a:lnTo>
                    <a:pt x="512618" y="192485"/>
                  </a:lnTo>
                  <a:lnTo>
                    <a:pt x="512618" y="120269"/>
                  </a:lnTo>
                  <a:close/>
                  <a:moveTo>
                    <a:pt x="453873" y="31590"/>
                  </a:moveTo>
                  <a:lnTo>
                    <a:pt x="453873" y="103806"/>
                  </a:lnTo>
                  <a:lnTo>
                    <a:pt x="512618" y="103806"/>
                  </a:lnTo>
                  <a:lnTo>
                    <a:pt x="512618" y="31590"/>
                  </a:lnTo>
                  <a:close/>
                  <a:moveTo>
                    <a:pt x="383902" y="31590"/>
                  </a:moveTo>
                  <a:lnTo>
                    <a:pt x="383902" y="103806"/>
                  </a:lnTo>
                  <a:lnTo>
                    <a:pt x="442647" y="103806"/>
                  </a:lnTo>
                  <a:lnTo>
                    <a:pt x="442647" y="31590"/>
                  </a:lnTo>
                  <a:close/>
                  <a:moveTo>
                    <a:pt x="311313" y="31590"/>
                  </a:moveTo>
                  <a:lnTo>
                    <a:pt x="311313" y="103806"/>
                  </a:lnTo>
                  <a:lnTo>
                    <a:pt x="370058" y="103806"/>
                  </a:lnTo>
                  <a:lnTo>
                    <a:pt x="370058" y="31590"/>
                  </a:lnTo>
                  <a:close/>
                  <a:moveTo>
                    <a:pt x="236478" y="31590"/>
                  </a:moveTo>
                  <a:lnTo>
                    <a:pt x="236478" y="103806"/>
                  </a:lnTo>
                  <a:lnTo>
                    <a:pt x="295223" y="103806"/>
                  </a:lnTo>
                  <a:lnTo>
                    <a:pt x="295223" y="31590"/>
                  </a:lnTo>
                  <a:close/>
                  <a:moveTo>
                    <a:pt x="296843" y="937"/>
                  </a:moveTo>
                  <a:cubicBezTo>
                    <a:pt x="397185" y="-2693"/>
                    <a:pt x="553777" y="1937"/>
                    <a:pt x="607658" y="56660"/>
                  </a:cubicBezTo>
                  <a:cubicBezTo>
                    <a:pt x="658172" y="116902"/>
                    <a:pt x="697460" y="188744"/>
                    <a:pt x="735999" y="244495"/>
                  </a:cubicBezTo>
                  <a:cubicBezTo>
                    <a:pt x="773043" y="250482"/>
                    <a:pt x="917848" y="268068"/>
                    <a:pt x="959007" y="268442"/>
                  </a:cubicBezTo>
                  <a:cubicBezTo>
                    <a:pt x="958259" y="314840"/>
                    <a:pt x="948156" y="460768"/>
                    <a:pt x="955265" y="468626"/>
                  </a:cubicBezTo>
                  <a:cubicBezTo>
                    <a:pt x="975470" y="490702"/>
                    <a:pt x="2540264" y="650100"/>
                    <a:pt x="2592274" y="656835"/>
                  </a:cubicBezTo>
                  <a:cubicBezTo>
                    <a:pt x="2600880" y="679285"/>
                    <a:pt x="2610983" y="715580"/>
                    <a:pt x="2614725" y="727179"/>
                  </a:cubicBezTo>
                  <a:cubicBezTo>
                    <a:pt x="2336339" y="704729"/>
                    <a:pt x="341246" y="510533"/>
                    <a:pt x="199060" y="498933"/>
                  </a:cubicBezTo>
                  <a:cubicBezTo>
                    <a:pt x="139193" y="462639"/>
                    <a:pt x="105517" y="447297"/>
                    <a:pt x="0" y="386307"/>
                  </a:cubicBezTo>
                  <a:cubicBezTo>
                    <a:pt x="70719" y="346645"/>
                    <a:pt x="70719" y="300247"/>
                    <a:pt x="117865" y="236638"/>
                  </a:cubicBezTo>
                  <a:cubicBezTo>
                    <a:pt x="148173" y="194730"/>
                    <a:pt x="225253" y="120644"/>
                    <a:pt x="221137" y="5772"/>
                  </a:cubicBezTo>
                  <a:cubicBezTo>
                    <a:pt x="236197" y="4276"/>
                    <a:pt x="263395" y="2148"/>
                    <a:pt x="296843" y="937"/>
                  </a:cubicBezTo>
                  <a:close/>
                </a:path>
              </a:pathLst>
            </a:custGeom>
            <a:solidFill>
              <a:srgbClr val="92CCD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9" name="Google Shape;1439;p17"/>
            <p:cNvSpPr/>
            <p:nvPr/>
          </p:nvSpPr>
          <p:spPr>
            <a:xfrm>
              <a:off x="9610661" y="3672252"/>
              <a:ext cx="241842" cy="391191"/>
            </a:xfrm>
            <a:custGeom>
              <a:avLst/>
              <a:gdLst/>
              <a:ahLst/>
              <a:cxnLst/>
              <a:rect l="l" t="t" r="r" b="b"/>
              <a:pathLst>
                <a:path w="241842" h="391191" extrusionOk="0">
                  <a:moveTo>
                    <a:pt x="167303" y="0"/>
                  </a:moveTo>
                  <a:lnTo>
                    <a:pt x="189656" y="0"/>
                  </a:lnTo>
                  <a:lnTo>
                    <a:pt x="189656" y="104973"/>
                  </a:lnTo>
                  <a:lnTo>
                    <a:pt x="241842" y="119048"/>
                  </a:lnTo>
                  <a:lnTo>
                    <a:pt x="234275" y="147105"/>
                  </a:lnTo>
                  <a:lnTo>
                    <a:pt x="114401" y="114774"/>
                  </a:lnTo>
                  <a:lnTo>
                    <a:pt x="114401" y="245179"/>
                  </a:lnTo>
                  <a:lnTo>
                    <a:pt x="226988" y="275545"/>
                  </a:lnTo>
                  <a:lnTo>
                    <a:pt x="219421" y="303601"/>
                  </a:lnTo>
                  <a:lnTo>
                    <a:pt x="114401" y="275276"/>
                  </a:lnTo>
                  <a:lnTo>
                    <a:pt x="114401" y="391191"/>
                  </a:lnTo>
                  <a:lnTo>
                    <a:pt x="75654" y="391191"/>
                  </a:lnTo>
                  <a:lnTo>
                    <a:pt x="75654" y="264826"/>
                  </a:lnTo>
                  <a:lnTo>
                    <a:pt x="0" y="244421"/>
                  </a:lnTo>
                  <a:lnTo>
                    <a:pt x="7567" y="216365"/>
                  </a:lnTo>
                  <a:lnTo>
                    <a:pt x="75654" y="234729"/>
                  </a:lnTo>
                  <a:lnTo>
                    <a:pt x="75654" y="104324"/>
                  </a:lnTo>
                  <a:lnTo>
                    <a:pt x="14854" y="87925"/>
                  </a:lnTo>
                  <a:lnTo>
                    <a:pt x="22423" y="59869"/>
                  </a:lnTo>
                  <a:lnTo>
                    <a:pt x="75654" y="74226"/>
                  </a:lnTo>
                  <a:lnTo>
                    <a:pt x="75654" y="8198"/>
                  </a:lnTo>
                  <a:lnTo>
                    <a:pt x="114401" y="8198"/>
                  </a:lnTo>
                  <a:lnTo>
                    <a:pt x="114401" y="84676"/>
                  </a:lnTo>
                  <a:lnTo>
                    <a:pt x="167303" y="9894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0" name="Google Shape;1440;p17"/>
            <p:cNvSpPr/>
            <p:nvPr/>
          </p:nvSpPr>
          <p:spPr>
            <a:xfrm>
              <a:off x="4921990" y="1541415"/>
              <a:ext cx="230987" cy="1043167"/>
            </a:xfrm>
            <a:custGeom>
              <a:avLst/>
              <a:gdLst/>
              <a:ahLst/>
              <a:cxnLst/>
              <a:rect l="l" t="t" r="r" b="b"/>
              <a:pathLst>
                <a:path w="295275" h="1333500" extrusionOk="0">
                  <a:moveTo>
                    <a:pt x="287700" y="1141789"/>
                  </a:moveTo>
                  <a:cubicBezTo>
                    <a:pt x="286748" y="1196081"/>
                    <a:pt x="285795" y="1249421"/>
                    <a:pt x="286748" y="1303714"/>
                  </a:cubicBezTo>
                  <a:cubicBezTo>
                    <a:pt x="287700" y="1330384"/>
                    <a:pt x="279128" y="1338956"/>
                    <a:pt x="252458" y="1338956"/>
                  </a:cubicBezTo>
                  <a:cubicBezTo>
                    <a:pt x="172448" y="1339909"/>
                    <a:pt x="172448" y="1340861"/>
                    <a:pt x="172448" y="1259899"/>
                  </a:cubicBezTo>
                  <a:cubicBezTo>
                    <a:pt x="172448" y="1217036"/>
                    <a:pt x="171495" y="1174174"/>
                    <a:pt x="170543" y="1131311"/>
                  </a:cubicBezTo>
                  <a:cubicBezTo>
                    <a:pt x="171495" y="999866"/>
                    <a:pt x="171495" y="868421"/>
                    <a:pt x="172448" y="736024"/>
                  </a:cubicBezTo>
                  <a:cubicBezTo>
                    <a:pt x="172448" y="715069"/>
                    <a:pt x="165780" y="709354"/>
                    <a:pt x="144825" y="709354"/>
                  </a:cubicBezTo>
                  <a:cubicBezTo>
                    <a:pt x="104820" y="709354"/>
                    <a:pt x="65768" y="707449"/>
                    <a:pt x="25763" y="705544"/>
                  </a:cubicBezTo>
                  <a:cubicBezTo>
                    <a:pt x="13380" y="704591"/>
                    <a:pt x="-907" y="707449"/>
                    <a:pt x="45" y="687446"/>
                  </a:cubicBezTo>
                  <a:cubicBezTo>
                    <a:pt x="998" y="665539"/>
                    <a:pt x="17191" y="675064"/>
                    <a:pt x="27668" y="673159"/>
                  </a:cubicBezTo>
                  <a:cubicBezTo>
                    <a:pt x="42908" y="669349"/>
                    <a:pt x="67673" y="684589"/>
                    <a:pt x="72436" y="661729"/>
                  </a:cubicBezTo>
                  <a:cubicBezTo>
                    <a:pt x="77198" y="636011"/>
                    <a:pt x="76245" y="607436"/>
                    <a:pt x="70530" y="581719"/>
                  </a:cubicBezTo>
                  <a:cubicBezTo>
                    <a:pt x="66720" y="567431"/>
                    <a:pt x="44813" y="576956"/>
                    <a:pt x="31478" y="575051"/>
                  </a:cubicBezTo>
                  <a:cubicBezTo>
                    <a:pt x="21953" y="574099"/>
                    <a:pt x="11475" y="574099"/>
                    <a:pt x="10523" y="561716"/>
                  </a:cubicBezTo>
                  <a:cubicBezTo>
                    <a:pt x="9570" y="547429"/>
                    <a:pt x="21953" y="549334"/>
                    <a:pt x="30525" y="549334"/>
                  </a:cubicBezTo>
                  <a:cubicBezTo>
                    <a:pt x="66720" y="549334"/>
                    <a:pt x="103868" y="549334"/>
                    <a:pt x="140063" y="549334"/>
                  </a:cubicBezTo>
                  <a:cubicBezTo>
                    <a:pt x="148636" y="549334"/>
                    <a:pt x="161018" y="548381"/>
                    <a:pt x="160066" y="561716"/>
                  </a:cubicBezTo>
                  <a:cubicBezTo>
                    <a:pt x="159113" y="574099"/>
                    <a:pt x="148636" y="573146"/>
                    <a:pt x="139111" y="575051"/>
                  </a:cubicBezTo>
                  <a:cubicBezTo>
                    <a:pt x="124823" y="576956"/>
                    <a:pt x="101011" y="565526"/>
                    <a:pt x="97200" y="584576"/>
                  </a:cubicBezTo>
                  <a:cubicBezTo>
                    <a:pt x="92438" y="612199"/>
                    <a:pt x="90533" y="643631"/>
                    <a:pt x="101011" y="668396"/>
                  </a:cubicBezTo>
                  <a:cubicBezTo>
                    <a:pt x="106725" y="683636"/>
                    <a:pt x="139111" y="676969"/>
                    <a:pt x="158161" y="676016"/>
                  </a:cubicBezTo>
                  <a:cubicBezTo>
                    <a:pt x="180068" y="675064"/>
                    <a:pt x="169591" y="654109"/>
                    <a:pt x="170543" y="641726"/>
                  </a:cubicBezTo>
                  <a:cubicBezTo>
                    <a:pt x="171495" y="519806"/>
                    <a:pt x="172448" y="351214"/>
                    <a:pt x="175305" y="229294"/>
                  </a:cubicBezTo>
                  <a:cubicBezTo>
                    <a:pt x="176258" y="206434"/>
                    <a:pt x="176258" y="206434"/>
                    <a:pt x="188641" y="201671"/>
                  </a:cubicBezTo>
                  <a:cubicBezTo>
                    <a:pt x="197213" y="198814"/>
                    <a:pt x="180068" y="189289"/>
                    <a:pt x="174353" y="184526"/>
                  </a:cubicBezTo>
                  <a:cubicBezTo>
                    <a:pt x="152445" y="165476"/>
                    <a:pt x="166733" y="137854"/>
                    <a:pt x="191498" y="119756"/>
                  </a:cubicBezTo>
                  <a:cubicBezTo>
                    <a:pt x="230550" y="89276"/>
                    <a:pt x="209595" y="48319"/>
                    <a:pt x="220073" y="5456"/>
                  </a:cubicBezTo>
                  <a:cubicBezTo>
                    <a:pt x="221978" y="-4069"/>
                    <a:pt x="244838" y="-259"/>
                    <a:pt x="244838" y="10219"/>
                  </a:cubicBezTo>
                  <a:cubicBezTo>
                    <a:pt x="241028" y="69274"/>
                    <a:pt x="252458" y="99754"/>
                    <a:pt x="279128" y="119756"/>
                  </a:cubicBezTo>
                  <a:cubicBezTo>
                    <a:pt x="315323" y="146426"/>
                    <a:pt x="307703" y="177859"/>
                    <a:pt x="288653" y="189289"/>
                  </a:cubicBezTo>
                  <a:cubicBezTo>
                    <a:pt x="265793" y="202624"/>
                    <a:pt x="280080" y="202624"/>
                    <a:pt x="284843" y="213101"/>
                  </a:cubicBezTo>
                  <a:cubicBezTo>
                    <a:pt x="289605" y="225484"/>
                    <a:pt x="286748" y="844609"/>
                    <a:pt x="287700" y="11417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441" name="Google Shape;1441;p17"/>
            <p:cNvGrpSpPr/>
            <p:nvPr/>
          </p:nvGrpSpPr>
          <p:grpSpPr>
            <a:xfrm>
              <a:off x="6288139" y="3256228"/>
              <a:ext cx="2633320" cy="537229"/>
              <a:chOff x="6288139" y="3256228"/>
              <a:chExt cx="2633320" cy="537229"/>
            </a:xfrm>
          </p:grpSpPr>
          <p:sp>
            <p:nvSpPr>
              <p:cNvPr id="1442" name="Google Shape;1442;p17"/>
              <p:cNvSpPr/>
              <p:nvPr/>
            </p:nvSpPr>
            <p:spPr>
              <a:xfrm>
                <a:off x="6288139" y="3256228"/>
                <a:ext cx="529034" cy="298047"/>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3" name="Google Shape;1443;p17"/>
              <p:cNvSpPr/>
              <p:nvPr/>
            </p:nvSpPr>
            <p:spPr>
              <a:xfrm>
                <a:off x="7340325" y="3375450"/>
                <a:ext cx="529034" cy="298047"/>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4" name="Google Shape;1444;p17"/>
              <p:cNvSpPr/>
              <p:nvPr/>
            </p:nvSpPr>
            <p:spPr>
              <a:xfrm>
                <a:off x="7866332" y="3435796"/>
                <a:ext cx="529034" cy="298047"/>
              </a:xfrm>
              <a:custGeom>
                <a:avLst/>
                <a:gdLst/>
                <a:ahLst/>
                <a:cxnLst/>
                <a:rect l="l" t="t" r="r" b="b"/>
                <a:pathLst>
                  <a:path w="676275" h="381000" extrusionOk="0">
                    <a:moveTo>
                      <a:pt x="35766" y="0"/>
                    </a:moveTo>
                    <a:lnTo>
                      <a:pt x="682160" y="73578"/>
                    </a:lnTo>
                    <a:lnTo>
                      <a:pt x="646395" y="387784"/>
                    </a:lnTo>
                    <a:lnTo>
                      <a:pt x="1"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5" name="Google Shape;1445;p17"/>
              <p:cNvSpPr/>
              <p:nvPr/>
            </p:nvSpPr>
            <p:spPr>
              <a:xfrm>
                <a:off x="8392425" y="3495410"/>
                <a:ext cx="529034" cy="298047"/>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6" name="Google Shape;1446;p17"/>
              <p:cNvSpPr/>
              <p:nvPr/>
            </p:nvSpPr>
            <p:spPr>
              <a:xfrm>
                <a:off x="6814232" y="3315836"/>
                <a:ext cx="529034" cy="298047"/>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pic>
        <p:nvPicPr>
          <p:cNvPr id="1451" name="Google Shape;1451;g1cfa3f94370_0_188" descr="Statistics data analysis business Royalty Free Vector Image"/>
          <p:cNvPicPr preferRelativeResize="0"/>
          <p:nvPr/>
        </p:nvPicPr>
        <p:blipFill rotWithShape="1">
          <a:blip r:embed="rId3">
            <a:alphaModFix/>
          </a:blip>
          <a:srcRect/>
          <a:stretch/>
        </p:blipFill>
        <p:spPr>
          <a:xfrm>
            <a:off x="192099" y="1236047"/>
            <a:ext cx="5540004" cy="6118481"/>
          </a:xfrm>
          <a:prstGeom prst="rect">
            <a:avLst/>
          </a:prstGeom>
          <a:noFill/>
          <a:ln>
            <a:noFill/>
          </a:ln>
        </p:spPr>
      </p:pic>
      <p:sp>
        <p:nvSpPr>
          <p:cNvPr id="1452" name="Google Shape;1452;g1cfa3f94370_0_188"/>
          <p:cNvSpPr txBox="1">
            <a:spLocks noGrp="1"/>
          </p:cNvSpPr>
          <p:nvPr>
            <p:ph type="body" idx="1"/>
          </p:nvPr>
        </p:nvSpPr>
        <p:spPr>
          <a:xfrm>
            <a:off x="1021500" y="190101"/>
            <a:ext cx="10087620" cy="724200"/>
          </a:xfrm>
          <a:prstGeom prst="rect">
            <a:avLst/>
          </a:prstGeom>
          <a:solidFill>
            <a:schemeClr val="accent2"/>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800"/>
              <a:buNone/>
            </a:pPr>
            <a:r>
              <a:rPr lang="en-US" sz="4400">
                <a:latin typeface="Arial"/>
                <a:ea typeface="Arial"/>
                <a:cs typeface="Arial"/>
                <a:sym typeface="Arial"/>
              </a:rPr>
              <a:t>DEMAND &amp; CONSUMPTION INDEX  </a:t>
            </a:r>
            <a:endParaRPr/>
          </a:p>
        </p:txBody>
      </p:sp>
      <p:sp>
        <p:nvSpPr>
          <p:cNvPr id="1453" name="Google Shape;1453;g1cfa3f94370_0_188"/>
          <p:cNvSpPr/>
          <p:nvPr/>
        </p:nvSpPr>
        <p:spPr>
          <a:xfrm>
            <a:off x="6812723" y="1804571"/>
            <a:ext cx="4817236" cy="2420468"/>
          </a:xfrm>
          <a:custGeom>
            <a:avLst/>
            <a:gdLst/>
            <a:ahLst/>
            <a:cxnLst/>
            <a:rect l="l" t="t" r="r" b="b"/>
            <a:pathLst>
              <a:path w="3440883" h="1819901" extrusionOk="0">
                <a:moveTo>
                  <a:pt x="0" y="669031"/>
                </a:moveTo>
                <a:cubicBezTo>
                  <a:pt x="1428750" y="961131"/>
                  <a:pt x="1943100" y="-470794"/>
                  <a:pt x="3057525" y="164206"/>
                </a:cubicBezTo>
                <a:cubicBezTo>
                  <a:pt x="3717925" y="605531"/>
                  <a:pt x="3463637" y="1742006"/>
                  <a:pt x="2762112" y="1819901"/>
                </a:cubicBezTo>
              </a:path>
            </a:pathLst>
          </a:custGeom>
          <a:noFill/>
          <a:ln w="63500" cap="flat" cmpd="sng">
            <a:solidFill>
              <a:schemeClr val="accent2">
                <a:alpha val="6901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454" name="Google Shape;1454;g1cfa3f94370_0_188"/>
          <p:cNvSpPr/>
          <p:nvPr/>
        </p:nvSpPr>
        <p:spPr>
          <a:xfrm>
            <a:off x="6684461" y="2219267"/>
            <a:ext cx="4654726" cy="1889846"/>
          </a:xfrm>
          <a:custGeom>
            <a:avLst/>
            <a:gdLst/>
            <a:ahLst/>
            <a:cxnLst/>
            <a:rect l="l" t="t" r="r" b="b"/>
            <a:pathLst>
              <a:path w="3686912" h="1741794" extrusionOk="0">
                <a:moveTo>
                  <a:pt x="0" y="508122"/>
                </a:moveTo>
                <a:cubicBezTo>
                  <a:pt x="1566106" y="1180592"/>
                  <a:pt x="2190595" y="-487953"/>
                  <a:pt x="3305020" y="147047"/>
                </a:cubicBezTo>
                <a:cubicBezTo>
                  <a:pt x="3965420" y="588372"/>
                  <a:pt x="3687090" y="1574815"/>
                  <a:pt x="3093630" y="1741794"/>
                </a:cubicBezTo>
              </a:path>
            </a:pathLst>
          </a:custGeom>
          <a:noFill/>
          <a:ln w="25400" cap="flat" cmpd="sng">
            <a:solidFill>
              <a:srgbClr val="8ED9C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455" name="Google Shape;1455;g1cfa3f94370_0_188"/>
          <p:cNvSpPr/>
          <p:nvPr/>
        </p:nvSpPr>
        <p:spPr>
          <a:xfrm>
            <a:off x="6812724" y="1586785"/>
            <a:ext cx="4476735" cy="2042407"/>
          </a:xfrm>
          <a:custGeom>
            <a:avLst/>
            <a:gdLst/>
            <a:ahLst/>
            <a:cxnLst/>
            <a:rect l="l" t="t" r="r" b="b"/>
            <a:pathLst>
              <a:path w="3365966" h="1753139" extrusionOk="0">
                <a:moveTo>
                  <a:pt x="0" y="833266"/>
                </a:moveTo>
                <a:cubicBezTo>
                  <a:pt x="1599797" y="869782"/>
                  <a:pt x="2153307" y="-499324"/>
                  <a:pt x="3088947" y="198494"/>
                </a:cubicBezTo>
                <a:cubicBezTo>
                  <a:pt x="3618697" y="671228"/>
                  <a:pt x="3299848" y="1510252"/>
                  <a:pt x="2872810" y="1753139"/>
                </a:cubicBezTo>
              </a:path>
            </a:pathLst>
          </a:custGeom>
          <a:noFill/>
          <a:ln w="38100" cap="flat" cmpd="sng">
            <a:solidFill>
              <a:srgbClr val="4EBCF2">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nvGrpSpPr>
          <p:cNvPr id="1456" name="Google Shape;1456;g1cfa3f94370_0_188"/>
          <p:cNvGrpSpPr/>
          <p:nvPr/>
        </p:nvGrpSpPr>
        <p:grpSpPr>
          <a:xfrm>
            <a:off x="6812537" y="2694103"/>
            <a:ext cx="4723038" cy="2691959"/>
            <a:chOff x="4860032" y="2722140"/>
            <a:chExt cx="4137209" cy="2358058"/>
          </a:xfrm>
        </p:grpSpPr>
        <p:sp>
          <p:nvSpPr>
            <p:cNvPr id="1457" name="Google Shape;1457;g1cfa3f94370_0_188"/>
            <p:cNvSpPr/>
            <p:nvPr/>
          </p:nvSpPr>
          <p:spPr>
            <a:xfrm>
              <a:off x="7920367" y="3639486"/>
              <a:ext cx="849000" cy="849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58" name="Google Shape;1458;g1cfa3f94370_0_188"/>
            <p:cNvSpPr/>
            <p:nvPr/>
          </p:nvSpPr>
          <p:spPr>
            <a:xfrm>
              <a:off x="7262783" y="3098159"/>
              <a:ext cx="1008000" cy="1008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59" name="Google Shape;1459;g1cfa3f94370_0_188"/>
            <p:cNvSpPr/>
            <p:nvPr/>
          </p:nvSpPr>
          <p:spPr>
            <a:xfrm>
              <a:off x="6685384" y="2722140"/>
              <a:ext cx="849000" cy="849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0" name="Google Shape;1460;g1cfa3f94370_0_188"/>
            <p:cNvSpPr/>
            <p:nvPr/>
          </p:nvSpPr>
          <p:spPr>
            <a:xfrm>
              <a:off x="6340614" y="3129347"/>
              <a:ext cx="914400" cy="9144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1" name="Google Shape;1461;g1cfa3f94370_0_188"/>
            <p:cNvSpPr/>
            <p:nvPr/>
          </p:nvSpPr>
          <p:spPr>
            <a:xfrm>
              <a:off x="5443921" y="3146594"/>
              <a:ext cx="606300" cy="6063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2" name="Google Shape;1462;g1cfa3f94370_0_188"/>
            <p:cNvSpPr/>
            <p:nvPr/>
          </p:nvSpPr>
          <p:spPr>
            <a:xfrm>
              <a:off x="4860032" y="3387080"/>
              <a:ext cx="849000" cy="849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3" name="Google Shape;1463;g1cfa3f94370_0_188"/>
            <p:cNvSpPr/>
            <p:nvPr/>
          </p:nvSpPr>
          <p:spPr>
            <a:xfrm>
              <a:off x="5892004" y="2824913"/>
              <a:ext cx="947400" cy="9474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4" name="Google Shape;1464;g1cfa3f94370_0_188"/>
            <p:cNvSpPr/>
            <p:nvPr/>
          </p:nvSpPr>
          <p:spPr>
            <a:xfrm>
              <a:off x="7041844" y="3498069"/>
              <a:ext cx="606300" cy="6063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5" name="Google Shape;1465;g1cfa3f94370_0_188"/>
            <p:cNvSpPr/>
            <p:nvPr/>
          </p:nvSpPr>
          <p:spPr>
            <a:xfrm>
              <a:off x="5070929" y="4106271"/>
              <a:ext cx="606300" cy="6063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6" name="Google Shape;1466;g1cfa3f94370_0_188"/>
            <p:cNvSpPr/>
            <p:nvPr/>
          </p:nvSpPr>
          <p:spPr>
            <a:xfrm>
              <a:off x="5436096" y="3449815"/>
              <a:ext cx="1008000" cy="1008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7" name="Google Shape;1467;g1cfa3f94370_0_188"/>
            <p:cNvSpPr/>
            <p:nvPr/>
          </p:nvSpPr>
          <p:spPr>
            <a:xfrm>
              <a:off x="6283711" y="3755572"/>
              <a:ext cx="914400" cy="9144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8" name="Google Shape;1468;g1cfa3f94370_0_188"/>
            <p:cNvSpPr/>
            <p:nvPr/>
          </p:nvSpPr>
          <p:spPr>
            <a:xfrm>
              <a:off x="6846358" y="3831982"/>
              <a:ext cx="1145400" cy="11454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69" name="Google Shape;1469;g1cfa3f94370_0_188"/>
            <p:cNvSpPr/>
            <p:nvPr/>
          </p:nvSpPr>
          <p:spPr>
            <a:xfrm>
              <a:off x="7451578" y="3908925"/>
              <a:ext cx="1008000" cy="1008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70" name="Google Shape;1470;g1cfa3f94370_0_188"/>
            <p:cNvSpPr/>
            <p:nvPr/>
          </p:nvSpPr>
          <p:spPr>
            <a:xfrm>
              <a:off x="5619767" y="4034023"/>
              <a:ext cx="1008000" cy="1008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71" name="Google Shape;1471;g1cfa3f94370_0_188"/>
            <p:cNvSpPr/>
            <p:nvPr/>
          </p:nvSpPr>
          <p:spPr>
            <a:xfrm>
              <a:off x="8311441" y="4394398"/>
              <a:ext cx="685800" cy="68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1472" name="Google Shape;1472;g1cfa3f94370_0_188"/>
          <p:cNvSpPr/>
          <p:nvPr/>
        </p:nvSpPr>
        <p:spPr>
          <a:xfrm>
            <a:off x="8051662" y="2228695"/>
            <a:ext cx="207000" cy="2070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73" name="Google Shape;1473;g1cfa3f94370_0_188"/>
          <p:cNvSpPr/>
          <p:nvPr/>
        </p:nvSpPr>
        <p:spPr>
          <a:xfrm>
            <a:off x="9206227" y="1934136"/>
            <a:ext cx="310200" cy="310200"/>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74" name="Google Shape;1474;g1cfa3f94370_0_188"/>
          <p:cNvSpPr/>
          <p:nvPr/>
        </p:nvSpPr>
        <p:spPr>
          <a:xfrm>
            <a:off x="11005620" y="2489717"/>
            <a:ext cx="207000" cy="207000"/>
          </a:xfrm>
          <a:prstGeom prst="ellips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75" name="Google Shape;1475;g1cfa3f94370_0_188"/>
          <p:cNvSpPr/>
          <p:nvPr/>
        </p:nvSpPr>
        <p:spPr>
          <a:xfrm>
            <a:off x="7482892" y="2636413"/>
            <a:ext cx="207000" cy="207000"/>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76" name="Google Shape;1476;g1cfa3f94370_0_188"/>
          <p:cNvSpPr/>
          <p:nvPr/>
        </p:nvSpPr>
        <p:spPr>
          <a:xfrm>
            <a:off x="10403523" y="1557820"/>
            <a:ext cx="107100" cy="1071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77" name="Google Shape;1477;g1cfa3f94370_0_188"/>
          <p:cNvSpPr/>
          <p:nvPr/>
        </p:nvSpPr>
        <p:spPr>
          <a:xfrm>
            <a:off x="8880765" y="2550547"/>
            <a:ext cx="107100" cy="107100"/>
          </a:xfrm>
          <a:prstGeom prst="ellips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78" name="Google Shape;1478;g1cfa3f94370_0_188"/>
          <p:cNvSpPr/>
          <p:nvPr/>
        </p:nvSpPr>
        <p:spPr>
          <a:xfrm>
            <a:off x="11469902" y="3493347"/>
            <a:ext cx="119100" cy="119100"/>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79" name="Google Shape;1479;g1cfa3f94370_0_188"/>
          <p:cNvSpPr/>
          <p:nvPr/>
        </p:nvSpPr>
        <p:spPr>
          <a:xfrm>
            <a:off x="10821314" y="3344911"/>
            <a:ext cx="150900" cy="1509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nvGrpSpPr>
          <p:cNvPr id="1480" name="Google Shape;1480;g1cfa3f94370_0_188"/>
          <p:cNvGrpSpPr/>
          <p:nvPr/>
        </p:nvGrpSpPr>
        <p:grpSpPr>
          <a:xfrm>
            <a:off x="7186029" y="4217330"/>
            <a:ext cx="4040671" cy="1316567"/>
            <a:chOff x="342804" y="1541415"/>
            <a:chExt cx="9509699" cy="3098535"/>
          </a:xfrm>
        </p:grpSpPr>
        <p:sp>
          <p:nvSpPr>
            <p:cNvPr id="1481" name="Google Shape;1481;g1cfa3f94370_0_188"/>
            <p:cNvSpPr/>
            <p:nvPr/>
          </p:nvSpPr>
          <p:spPr>
            <a:xfrm>
              <a:off x="6567993" y="1819126"/>
              <a:ext cx="134160" cy="640985"/>
            </a:xfrm>
            <a:custGeom>
              <a:avLst/>
              <a:gdLst/>
              <a:ahLst/>
              <a:cxnLst/>
              <a:rect l="l" t="t" r="r" b="b"/>
              <a:pathLst>
                <a:path w="171450" h="819150" extrusionOk="0">
                  <a:moveTo>
                    <a:pt x="173355" y="763928"/>
                  </a:moveTo>
                  <a:cubicBezTo>
                    <a:pt x="167640" y="786788"/>
                    <a:pt x="187643" y="828698"/>
                    <a:pt x="136207" y="821078"/>
                  </a:cubicBezTo>
                  <a:cubicBezTo>
                    <a:pt x="98107" y="815363"/>
                    <a:pt x="122873" y="782026"/>
                    <a:pt x="113348" y="763928"/>
                  </a:cubicBezTo>
                  <a:cubicBezTo>
                    <a:pt x="113348" y="634388"/>
                    <a:pt x="113348" y="503896"/>
                    <a:pt x="115252" y="374356"/>
                  </a:cubicBezTo>
                  <a:cubicBezTo>
                    <a:pt x="115252" y="346733"/>
                    <a:pt x="104775" y="342923"/>
                    <a:pt x="81915" y="343876"/>
                  </a:cubicBezTo>
                  <a:cubicBezTo>
                    <a:pt x="60007" y="344828"/>
                    <a:pt x="37148" y="343876"/>
                    <a:pt x="15240" y="343876"/>
                  </a:cubicBezTo>
                  <a:cubicBezTo>
                    <a:pt x="5715" y="343876"/>
                    <a:pt x="0" y="339113"/>
                    <a:pt x="0" y="329588"/>
                  </a:cubicBezTo>
                  <a:cubicBezTo>
                    <a:pt x="0" y="318158"/>
                    <a:pt x="8573" y="318158"/>
                    <a:pt x="16193" y="318158"/>
                  </a:cubicBezTo>
                  <a:cubicBezTo>
                    <a:pt x="30480" y="318158"/>
                    <a:pt x="44768" y="316253"/>
                    <a:pt x="59055" y="318158"/>
                  </a:cubicBezTo>
                  <a:cubicBezTo>
                    <a:pt x="105727" y="326731"/>
                    <a:pt x="115252" y="307681"/>
                    <a:pt x="116205" y="261961"/>
                  </a:cubicBezTo>
                  <a:cubicBezTo>
                    <a:pt x="117157" y="214336"/>
                    <a:pt x="102870" y="199096"/>
                    <a:pt x="58102" y="206716"/>
                  </a:cubicBezTo>
                  <a:cubicBezTo>
                    <a:pt x="45720" y="208621"/>
                    <a:pt x="32385" y="206716"/>
                    <a:pt x="20002" y="206716"/>
                  </a:cubicBezTo>
                  <a:cubicBezTo>
                    <a:pt x="10477" y="206716"/>
                    <a:pt x="0" y="205763"/>
                    <a:pt x="952" y="192428"/>
                  </a:cubicBezTo>
                  <a:cubicBezTo>
                    <a:pt x="1905" y="181951"/>
                    <a:pt x="12382" y="183856"/>
                    <a:pt x="20002" y="182903"/>
                  </a:cubicBezTo>
                  <a:cubicBezTo>
                    <a:pt x="22860" y="182903"/>
                    <a:pt x="26670" y="182903"/>
                    <a:pt x="29527" y="182903"/>
                  </a:cubicBezTo>
                  <a:cubicBezTo>
                    <a:pt x="114300" y="179093"/>
                    <a:pt x="114300" y="179093"/>
                    <a:pt x="114300" y="95273"/>
                  </a:cubicBezTo>
                  <a:cubicBezTo>
                    <a:pt x="114300" y="79081"/>
                    <a:pt x="113348" y="63841"/>
                    <a:pt x="114300" y="47648"/>
                  </a:cubicBezTo>
                  <a:cubicBezTo>
                    <a:pt x="116205" y="27646"/>
                    <a:pt x="100013" y="-929"/>
                    <a:pt x="143827" y="23"/>
                  </a:cubicBezTo>
                  <a:cubicBezTo>
                    <a:pt x="188595" y="976"/>
                    <a:pt x="170498" y="32408"/>
                    <a:pt x="170498" y="50506"/>
                  </a:cubicBezTo>
                  <a:cubicBezTo>
                    <a:pt x="172402" y="288631"/>
                    <a:pt x="172402" y="525803"/>
                    <a:pt x="173355" y="7639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2" name="Google Shape;1482;g1cfa3f94370_0_188"/>
            <p:cNvSpPr/>
            <p:nvPr/>
          </p:nvSpPr>
          <p:spPr>
            <a:xfrm>
              <a:off x="8661003" y="1992732"/>
              <a:ext cx="44720" cy="715518"/>
            </a:xfrm>
            <a:custGeom>
              <a:avLst/>
              <a:gdLst/>
              <a:ahLst/>
              <a:cxnLst/>
              <a:rect l="l" t="t" r="r" b="b"/>
              <a:pathLst>
                <a:path w="57150" h="914400" extrusionOk="0">
                  <a:moveTo>
                    <a:pt x="60997" y="827752"/>
                  </a:moveTo>
                  <a:cubicBezTo>
                    <a:pt x="60043" y="847755"/>
                    <a:pt x="59091" y="868710"/>
                    <a:pt x="60043" y="888713"/>
                  </a:cubicBezTo>
                  <a:cubicBezTo>
                    <a:pt x="60997" y="909668"/>
                    <a:pt x="49566" y="915383"/>
                    <a:pt x="30516" y="915383"/>
                  </a:cubicBezTo>
                  <a:cubicBezTo>
                    <a:pt x="11466" y="915383"/>
                    <a:pt x="989" y="909668"/>
                    <a:pt x="1941" y="888713"/>
                  </a:cubicBezTo>
                  <a:cubicBezTo>
                    <a:pt x="1941" y="868710"/>
                    <a:pt x="989" y="848708"/>
                    <a:pt x="37" y="827752"/>
                  </a:cubicBezTo>
                  <a:cubicBezTo>
                    <a:pt x="37" y="564863"/>
                    <a:pt x="989" y="301020"/>
                    <a:pt x="989" y="38130"/>
                  </a:cubicBezTo>
                  <a:cubicBezTo>
                    <a:pt x="989" y="20985"/>
                    <a:pt x="-7584" y="-922"/>
                    <a:pt x="25754" y="30"/>
                  </a:cubicBezTo>
                  <a:cubicBezTo>
                    <a:pt x="52424" y="30"/>
                    <a:pt x="60043" y="6698"/>
                    <a:pt x="60043" y="34320"/>
                  </a:cubicBezTo>
                  <a:cubicBezTo>
                    <a:pt x="59091" y="175290"/>
                    <a:pt x="59091" y="316260"/>
                    <a:pt x="59091" y="458183"/>
                  </a:cubicBezTo>
                  <a:cubicBezTo>
                    <a:pt x="60043" y="580103"/>
                    <a:pt x="60043" y="703927"/>
                    <a:pt x="60997" y="8277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3" name="Google Shape;1483;g1cfa3f94370_0_188"/>
            <p:cNvSpPr/>
            <p:nvPr/>
          </p:nvSpPr>
          <p:spPr>
            <a:xfrm>
              <a:off x="8176703" y="2640219"/>
              <a:ext cx="931664" cy="1222343"/>
            </a:xfrm>
            <a:custGeom>
              <a:avLst/>
              <a:gdLst/>
              <a:ahLst/>
              <a:cxnLst/>
              <a:rect l="l" t="t" r="r" b="b"/>
              <a:pathLst>
                <a:path w="1190625" h="1562100" extrusionOk="0">
                  <a:moveTo>
                    <a:pt x="142875" y="1424047"/>
                  </a:moveTo>
                  <a:cubicBezTo>
                    <a:pt x="97155" y="1424999"/>
                    <a:pt x="43815" y="1404997"/>
                    <a:pt x="0" y="1392614"/>
                  </a:cubicBezTo>
                  <a:cubicBezTo>
                    <a:pt x="29527" y="1232594"/>
                    <a:pt x="58102" y="1072574"/>
                    <a:pt x="88582" y="913507"/>
                  </a:cubicBezTo>
                  <a:cubicBezTo>
                    <a:pt x="144780" y="620137"/>
                    <a:pt x="201930" y="327719"/>
                    <a:pt x="257175" y="34349"/>
                  </a:cubicBezTo>
                  <a:cubicBezTo>
                    <a:pt x="262890" y="4822"/>
                    <a:pt x="274319" y="59"/>
                    <a:pt x="300038" y="59"/>
                  </a:cubicBezTo>
                  <a:cubicBezTo>
                    <a:pt x="405765" y="1012"/>
                    <a:pt x="853440" y="1964"/>
                    <a:pt x="941069" y="59"/>
                  </a:cubicBezTo>
                  <a:cubicBezTo>
                    <a:pt x="969644" y="-893"/>
                    <a:pt x="979169" y="9584"/>
                    <a:pt x="982980" y="36254"/>
                  </a:cubicBezTo>
                  <a:cubicBezTo>
                    <a:pt x="1042035" y="472499"/>
                    <a:pt x="1102042" y="908744"/>
                    <a:pt x="1162050" y="1344037"/>
                  </a:cubicBezTo>
                  <a:cubicBezTo>
                    <a:pt x="1174432" y="1436429"/>
                    <a:pt x="1180148" y="1471672"/>
                    <a:pt x="1192530" y="1564064"/>
                  </a:cubicBezTo>
                  <a:cubicBezTo>
                    <a:pt x="1194435" y="1579304"/>
                    <a:pt x="1043940" y="1547872"/>
                    <a:pt x="1038225" y="1533584"/>
                  </a:cubicBezTo>
                  <a:cubicBezTo>
                    <a:pt x="1023938" y="1451669"/>
                    <a:pt x="1031557" y="1487864"/>
                    <a:pt x="1020127" y="1405949"/>
                  </a:cubicBezTo>
                  <a:cubicBezTo>
                    <a:pt x="982980" y="1139249"/>
                    <a:pt x="945832" y="871597"/>
                    <a:pt x="909638" y="603944"/>
                  </a:cubicBezTo>
                  <a:cubicBezTo>
                    <a:pt x="891540" y="471547"/>
                    <a:pt x="872490" y="340102"/>
                    <a:pt x="855344" y="207704"/>
                  </a:cubicBezTo>
                  <a:cubicBezTo>
                    <a:pt x="847725" y="150554"/>
                    <a:pt x="843915" y="147697"/>
                    <a:pt x="786765" y="147697"/>
                  </a:cubicBezTo>
                  <a:cubicBezTo>
                    <a:pt x="675323" y="147697"/>
                    <a:pt x="564832" y="147697"/>
                    <a:pt x="453390" y="147697"/>
                  </a:cubicBezTo>
                  <a:cubicBezTo>
                    <a:pt x="391477" y="147697"/>
                    <a:pt x="387667" y="150554"/>
                    <a:pt x="376238" y="212467"/>
                  </a:cubicBezTo>
                  <a:cubicBezTo>
                    <a:pt x="304800" y="587752"/>
                    <a:pt x="233363" y="963989"/>
                    <a:pt x="160019" y="1339274"/>
                  </a:cubicBezTo>
                  <a:cubicBezTo>
                    <a:pt x="154305" y="1364039"/>
                    <a:pt x="156210" y="1396424"/>
                    <a:pt x="142875" y="1424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4" name="Google Shape;1484;g1cfa3f94370_0_188"/>
            <p:cNvSpPr/>
            <p:nvPr/>
          </p:nvSpPr>
          <p:spPr>
            <a:xfrm>
              <a:off x="6178295" y="2415936"/>
              <a:ext cx="924211" cy="1192530"/>
            </a:xfrm>
            <a:custGeom>
              <a:avLst/>
              <a:gdLst/>
              <a:ahLst/>
              <a:cxnLst/>
              <a:rect l="l" t="t" r="r" b="b"/>
              <a:pathLst>
                <a:path w="1181100" h="1524000" extrusionOk="0">
                  <a:moveTo>
                    <a:pt x="984885" y="36254"/>
                  </a:moveTo>
                  <a:cubicBezTo>
                    <a:pt x="981075" y="9584"/>
                    <a:pt x="971550" y="-893"/>
                    <a:pt x="942975" y="59"/>
                  </a:cubicBezTo>
                  <a:cubicBezTo>
                    <a:pt x="852488" y="1964"/>
                    <a:pt x="409575" y="1012"/>
                    <a:pt x="307657" y="59"/>
                  </a:cubicBezTo>
                  <a:cubicBezTo>
                    <a:pt x="279082" y="59"/>
                    <a:pt x="264795" y="3869"/>
                    <a:pt x="258127" y="38159"/>
                  </a:cubicBezTo>
                  <a:cubicBezTo>
                    <a:pt x="190500" y="400109"/>
                    <a:pt x="120015" y="761107"/>
                    <a:pt x="51435" y="1122104"/>
                  </a:cubicBezTo>
                  <a:cubicBezTo>
                    <a:pt x="34290" y="1214497"/>
                    <a:pt x="17145" y="1305937"/>
                    <a:pt x="0" y="1398329"/>
                  </a:cubicBezTo>
                  <a:lnTo>
                    <a:pt x="148590" y="1398329"/>
                  </a:lnTo>
                  <a:cubicBezTo>
                    <a:pt x="153352" y="1382137"/>
                    <a:pt x="303847" y="588704"/>
                    <a:pt x="378143" y="208657"/>
                  </a:cubicBezTo>
                  <a:cubicBezTo>
                    <a:pt x="389572" y="151507"/>
                    <a:pt x="393382" y="148649"/>
                    <a:pt x="449580" y="148649"/>
                  </a:cubicBezTo>
                  <a:cubicBezTo>
                    <a:pt x="561022" y="148649"/>
                    <a:pt x="671513" y="148649"/>
                    <a:pt x="782955" y="148649"/>
                  </a:cubicBezTo>
                  <a:cubicBezTo>
                    <a:pt x="846772" y="148649"/>
                    <a:pt x="848677" y="150554"/>
                    <a:pt x="857250" y="213419"/>
                  </a:cubicBezTo>
                  <a:cubicBezTo>
                    <a:pt x="911543" y="605849"/>
                    <a:pt x="963930" y="999232"/>
                    <a:pt x="1019175" y="1391662"/>
                  </a:cubicBezTo>
                  <a:cubicBezTo>
                    <a:pt x="1025843" y="1438334"/>
                    <a:pt x="1023938" y="1486912"/>
                    <a:pt x="1049655" y="1529774"/>
                  </a:cubicBezTo>
                  <a:cubicBezTo>
                    <a:pt x="1087755" y="1528822"/>
                    <a:pt x="1177290" y="1511677"/>
                    <a:pt x="1185863" y="1512629"/>
                  </a:cubicBezTo>
                  <a:cubicBezTo>
                    <a:pt x="1173480" y="1424999"/>
                    <a:pt x="1039177" y="440114"/>
                    <a:pt x="984885" y="36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5" name="Google Shape;1485;g1cfa3f94370_0_188"/>
            <p:cNvSpPr/>
            <p:nvPr/>
          </p:nvSpPr>
          <p:spPr>
            <a:xfrm>
              <a:off x="8279530" y="2728903"/>
              <a:ext cx="708065" cy="1073277"/>
            </a:xfrm>
            <a:custGeom>
              <a:avLst/>
              <a:gdLst/>
              <a:ahLst/>
              <a:cxnLst/>
              <a:rect l="l" t="t" r="r" b="b"/>
              <a:pathLst>
                <a:path w="904875" h="1371600" extrusionOk="0">
                  <a:moveTo>
                    <a:pt x="0" y="1277342"/>
                  </a:moveTo>
                  <a:cubicBezTo>
                    <a:pt x="37148" y="1081127"/>
                    <a:pt x="192406" y="270549"/>
                    <a:pt x="230506" y="60047"/>
                  </a:cubicBezTo>
                  <a:cubicBezTo>
                    <a:pt x="238125" y="15279"/>
                    <a:pt x="253366" y="-913"/>
                    <a:pt x="300991" y="39"/>
                  </a:cubicBezTo>
                  <a:cubicBezTo>
                    <a:pt x="431483" y="3849"/>
                    <a:pt x="561023" y="1944"/>
                    <a:pt x="691516" y="992"/>
                  </a:cubicBezTo>
                  <a:cubicBezTo>
                    <a:pt x="717233" y="992"/>
                    <a:pt x="726758" y="6707"/>
                    <a:pt x="729616" y="33377"/>
                  </a:cubicBezTo>
                  <a:cubicBezTo>
                    <a:pt x="752475" y="207684"/>
                    <a:pt x="876300" y="1088747"/>
                    <a:pt x="911543" y="1356400"/>
                  </a:cubicBezTo>
                  <a:cubicBezTo>
                    <a:pt x="918210" y="1409739"/>
                    <a:pt x="600075" y="1338302"/>
                    <a:pt x="560070" y="1334492"/>
                  </a:cubicBezTo>
                  <a:cubicBezTo>
                    <a:pt x="373381" y="1317347"/>
                    <a:pt x="186691" y="1296392"/>
                    <a:pt x="0" y="12773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6" name="Google Shape;1486;g1cfa3f94370_0_188"/>
            <p:cNvSpPr/>
            <p:nvPr/>
          </p:nvSpPr>
          <p:spPr>
            <a:xfrm>
              <a:off x="6277395" y="2505281"/>
              <a:ext cx="715518" cy="1073277"/>
            </a:xfrm>
            <a:custGeom>
              <a:avLst/>
              <a:gdLst/>
              <a:ahLst/>
              <a:cxnLst/>
              <a:rect l="l" t="t" r="r" b="b"/>
              <a:pathLst>
                <a:path w="914400" h="1371600" extrusionOk="0">
                  <a:moveTo>
                    <a:pt x="0" y="1304122"/>
                  </a:moveTo>
                  <a:cubicBezTo>
                    <a:pt x="39052" y="1099335"/>
                    <a:pt x="199073" y="264945"/>
                    <a:pt x="238125" y="52537"/>
                  </a:cubicBezTo>
                  <a:cubicBezTo>
                    <a:pt x="244793" y="14437"/>
                    <a:pt x="257175" y="-1755"/>
                    <a:pt x="300038" y="150"/>
                  </a:cubicBezTo>
                  <a:cubicBezTo>
                    <a:pt x="424815" y="3960"/>
                    <a:pt x="550545" y="4912"/>
                    <a:pt x="675323" y="150"/>
                  </a:cubicBezTo>
                  <a:cubicBezTo>
                    <a:pt x="722948" y="-1755"/>
                    <a:pt x="736282" y="15390"/>
                    <a:pt x="741045" y="58252"/>
                  </a:cubicBezTo>
                  <a:cubicBezTo>
                    <a:pt x="764857" y="244942"/>
                    <a:pt x="886777" y="1122195"/>
                    <a:pt x="921068" y="1374607"/>
                  </a:cubicBezTo>
                  <a:cubicBezTo>
                    <a:pt x="922973" y="1381275"/>
                    <a:pt x="5715" y="1302217"/>
                    <a:pt x="0" y="13041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7" name="Google Shape;1487;g1cfa3f94370_0_188"/>
            <p:cNvSpPr/>
            <p:nvPr/>
          </p:nvSpPr>
          <p:spPr>
            <a:xfrm>
              <a:off x="342804" y="2386179"/>
              <a:ext cx="9469797" cy="2253771"/>
            </a:xfrm>
            <a:custGeom>
              <a:avLst/>
              <a:gdLst/>
              <a:ahLst/>
              <a:cxnLst/>
              <a:rect l="l" t="t" r="r" b="b"/>
              <a:pathLst>
                <a:path w="4752721" h="1131127" extrusionOk="0">
                  <a:moveTo>
                    <a:pt x="4574879" y="766307"/>
                  </a:moveTo>
                  <a:cubicBezTo>
                    <a:pt x="4564028" y="766307"/>
                    <a:pt x="4555422" y="774913"/>
                    <a:pt x="4555422" y="785764"/>
                  </a:cubicBezTo>
                  <a:lnTo>
                    <a:pt x="4555422" y="807092"/>
                  </a:lnTo>
                  <a:cubicBezTo>
                    <a:pt x="4555422" y="817943"/>
                    <a:pt x="4564028" y="826549"/>
                    <a:pt x="4574879" y="826549"/>
                  </a:cubicBezTo>
                  <a:lnTo>
                    <a:pt x="4639986" y="826549"/>
                  </a:lnTo>
                  <a:cubicBezTo>
                    <a:pt x="4650462" y="826549"/>
                    <a:pt x="4659443" y="817943"/>
                    <a:pt x="4659443" y="807092"/>
                  </a:cubicBezTo>
                  <a:lnTo>
                    <a:pt x="4659443" y="785764"/>
                  </a:lnTo>
                  <a:cubicBezTo>
                    <a:pt x="4659443" y="774913"/>
                    <a:pt x="4650837" y="766307"/>
                    <a:pt x="4639986" y="766307"/>
                  </a:cubicBezTo>
                  <a:close/>
                  <a:moveTo>
                    <a:pt x="2344805" y="0"/>
                  </a:moveTo>
                  <a:cubicBezTo>
                    <a:pt x="2351166" y="0"/>
                    <a:pt x="2393073" y="0"/>
                    <a:pt x="2409538" y="1871"/>
                  </a:cubicBezTo>
                  <a:cubicBezTo>
                    <a:pt x="2464541" y="13844"/>
                    <a:pt x="2512809" y="40785"/>
                    <a:pt x="2549478" y="81944"/>
                  </a:cubicBezTo>
                  <a:cubicBezTo>
                    <a:pt x="2577916" y="113749"/>
                    <a:pt x="2592508" y="155656"/>
                    <a:pt x="2593257" y="199809"/>
                  </a:cubicBezTo>
                  <a:cubicBezTo>
                    <a:pt x="2593631" y="209537"/>
                    <a:pt x="2594753" y="216646"/>
                    <a:pt x="2602611" y="225253"/>
                  </a:cubicBezTo>
                  <a:cubicBezTo>
                    <a:pt x="2622068" y="246580"/>
                    <a:pt x="2637035" y="271276"/>
                    <a:pt x="2649383" y="297468"/>
                  </a:cubicBezTo>
                  <a:cubicBezTo>
                    <a:pt x="2654995" y="309067"/>
                    <a:pt x="2660982" y="313557"/>
                    <a:pt x="2671833" y="314680"/>
                  </a:cubicBezTo>
                  <a:cubicBezTo>
                    <a:pt x="2748538" y="322163"/>
                    <a:pt x="2802794" y="330021"/>
                    <a:pt x="2879499" y="336756"/>
                  </a:cubicBezTo>
                  <a:cubicBezTo>
                    <a:pt x="2892595" y="337879"/>
                    <a:pt x="2894092" y="342369"/>
                    <a:pt x="2893718" y="353594"/>
                  </a:cubicBezTo>
                  <a:cubicBezTo>
                    <a:pt x="2892221" y="413462"/>
                    <a:pt x="2887731" y="483807"/>
                    <a:pt x="2886983" y="543674"/>
                  </a:cubicBezTo>
                  <a:cubicBezTo>
                    <a:pt x="2886983" y="548539"/>
                    <a:pt x="4204074" y="697086"/>
                    <a:pt x="4216421" y="698208"/>
                  </a:cubicBezTo>
                  <a:cubicBezTo>
                    <a:pt x="4232511" y="701201"/>
                    <a:pt x="4463002" y="726645"/>
                    <a:pt x="4508651" y="731509"/>
                  </a:cubicBezTo>
                  <a:cubicBezTo>
                    <a:pt x="4513515" y="731884"/>
                    <a:pt x="4517257" y="735251"/>
                    <a:pt x="4518753" y="739741"/>
                  </a:cubicBezTo>
                  <a:cubicBezTo>
                    <a:pt x="4524366" y="756579"/>
                    <a:pt x="4531476" y="776784"/>
                    <a:pt x="4531476" y="776784"/>
                  </a:cubicBezTo>
                  <a:cubicBezTo>
                    <a:pt x="4532224" y="743483"/>
                    <a:pt x="4538585" y="738619"/>
                    <a:pt x="4548313" y="738619"/>
                  </a:cubicBezTo>
                  <a:lnTo>
                    <a:pt x="4669171" y="738619"/>
                  </a:lnTo>
                  <a:cubicBezTo>
                    <a:pt x="4674036" y="738619"/>
                    <a:pt x="4678526" y="740864"/>
                    <a:pt x="4681893" y="744231"/>
                  </a:cubicBezTo>
                  <a:cubicBezTo>
                    <a:pt x="4681893" y="744231"/>
                    <a:pt x="4686757" y="749096"/>
                    <a:pt x="4686757" y="756205"/>
                  </a:cubicBezTo>
                  <a:lnTo>
                    <a:pt x="4686009" y="836652"/>
                  </a:lnTo>
                  <a:cubicBezTo>
                    <a:pt x="4686383" y="837400"/>
                    <a:pt x="4716691" y="842265"/>
                    <a:pt x="4726794" y="842265"/>
                  </a:cubicBezTo>
                  <a:cubicBezTo>
                    <a:pt x="4742509" y="840768"/>
                    <a:pt x="4756354" y="841517"/>
                    <a:pt x="4751864" y="864341"/>
                  </a:cubicBezTo>
                  <a:cubicBezTo>
                    <a:pt x="4751116" y="869205"/>
                    <a:pt x="4727169" y="1131127"/>
                    <a:pt x="4689002" y="1131127"/>
                  </a:cubicBezTo>
                  <a:cubicBezTo>
                    <a:pt x="4296120" y="1131127"/>
                    <a:pt x="1472607" y="1117282"/>
                    <a:pt x="506116" y="1117282"/>
                  </a:cubicBezTo>
                  <a:cubicBezTo>
                    <a:pt x="496762" y="1070885"/>
                    <a:pt x="488156" y="1012139"/>
                    <a:pt x="478428" y="966116"/>
                  </a:cubicBezTo>
                  <a:cubicBezTo>
                    <a:pt x="444752" y="807093"/>
                    <a:pt x="391245" y="656674"/>
                    <a:pt x="290966" y="526088"/>
                  </a:cubicBezTo>
                  <a:cubicBezTo>
                    <a:pt x="285354" y="518605"/>
                    <a:pt x="128949" y="330769"/>
                    <a:pt x="56734" y="243961"/>
                  </a:cubicBezTo>
                  <a:cubicBezTo>
                    <a:pt x="39148" y="223007"/>
                    <a:pt x="22310" y="201679"/>
                    <a:pt x="2104" y="182971"/>
                  </a:cubicBezTo>
                  <a:cubicBezTo>
                    <a:pt x="-4256" y="175487"/>
                    <a:pt x="5098" y="158650"/>
                    <a:pt x="12956" y="159772"/>
                  </a:cubicBezTo>
                  <a:cubicBezTo>
                    <a:pt x="106499" y="172494"/>
                    <a:pt x="1659319" y="382031"/>
                    <a:pt x="1746502" y="393631"/>
                  </a:cubicBezTo>
                  <a:cubicBezTo>
                    <a:pt x="1762966" y="395876"/>
                    <a:pt x="1834059" y="453498"/>
                    <a:pt x="1850522" y="464724"/>
                  </a:cubicBezTo>
                  <a:cubicBezTo>
                    <a:pt x="1862870" y="473330"/>
                    <a:pt x="1874843" y="468091"/>
                    <a:pt x="1885694" y="462479"/>
                  </a:cubicBezTo>
                  <a:cubicBezTo>
                    <a:pt x="1931344" y="438906"/>
                    <a:pt x="1961652" y="400740"/>
                    <a:pt x="1979986" y="353594"/>
                  </a:cubicBezTo>
                  <a:cubicBezTo>
                    <a:pt x="1989715" y="329273"/>
                    <a:pt x="2000940" y="310190"/>
                    <a:pt x="2021519" y="291855"/>
                  </a:cubicBezTo>
                  <a:cubicBezTo>
                    <a:pt x="2075775" y="243213"/>
                    <a:pt x="2096354" y="177733"/>
                    <a:pt x="2098225" y="105891"/>
                  </a:cubicBezTo>
                  <a:cubicBezTo>
                    <a:pt x="2098973" y="73338"/>
                    <a:pt x="2098599" y="73338"/>
                    <a:pt x="2131901" y="72590"/>
                  </a:cubicBezTo>
                  <a:cubicBezTo>
                    <a:pt x="2192517" y="71467"/>
                    <a:pt x="2252759" y="70345"/>
                    <a:pt x="2313375" y="69596"/>
                  </a:cubicBezTo>
                  <a:cubicBezTo>
                    <a:pt x="2320484" y="69596"/>
                    <a:pt x="2323478" y="68100"/>
                    <a:pt x="2323103" y="60616"/>
                  </a:cubicBezTo>
                  <a:cubicBezTo>
                    <a:pt x="2322729" y="48643"/>
                    <a:pt x="2324226" y="36669"/>
                    <a:pt x="2322729" y="25069"/>
                  </a:cubicBezTo>
                  <a:cubicBezTo>
                    <a:pt x="2320484" y="7484"/>
                    <a:pt x="2327593" y="0"/>
                    <a:pt x="23448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8" name="Google Shape;1488;g1cfa3f94370_0_188"/>
            <p:cNvSpPr/>
            <p:nvPr/>
          </p:nvSpPr>
          <p:spPr>
            <a:xfrm>
              <a:off x="434174" y="2766189"/>
              <a:ext cx="3957709" cy="790051"/>
            </a:xfrm>
            <a:custGeom>
              <a:avLst/>
              <a:gdLst/>
              <a:ahLst/>
              <a:cxnLst/>
              <a:rect l="l" t="t" r="r" b="b"/>
              <a:pathLst>
                <a:path w="5057775" h="1009650" extrusionOk="0">
                  <a:moveTo>
                    <a:pt x="4358640" y="589597"/>
                  </a:moveTo>
                  <a:cubicBezTo>
                    <a:pt x="4037648" y="546735"/>
                    <a:pt x="586740" y="85725"/>
                    <a:pt x="0" y="0"/>
                  </a:cubicBezTo>
                  <a:cubicBezTo>
                    <a:pt x="63818" y="71438"/>
                    <a:pt x="317182" y="379095"/>
                    <a:pt x="481965" y="557213"/>
                  </a:cubicBezTo>
                  <a:cubicBezTo>
                    <a:pt x="1908810" y="706755"/>
                    <a:pt x="3591878" y="891540"/>
                    <a:pt x="5060633" y="1012508"/>
                  </a:cubicBezTo>
                  <a:cubicBezTo>
                    <a:pt x="4962525" y="964883"/>
                    <a:pt x="4516755" y="703897"/>
                    <a:pt x="4358640" y="589597"/>
                  </a:cubicBezTo>
                  <a:close/>
                  <a:moveTo>
                    <a:pt x="204787" y="231458"/>
                  </a:moveTo>
                  <a:cubicBezTo>
                    <a:pt x="206693" y="230505"/>
                    <a:pt x="207645" y="229552"/>
                    <a:pt x="208598" y="228600"/>
                  </a:cubicBezTo>
                  <a:cubicBezTo>
                    <a:pt x="207645" y="229552"/>
                    <a:pt x="206693" y="230505"/>
                    <a:pt x="204787" y="2314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9" name="Google Shape;1489;g1cfa3f94370_0_188"/>
            <p:cNvSpPr/>
            <p:nvPr/>
          </p:nvSpPr>
          <p:spPr>
            <a:xfrm>
              <a:off x="894735" y="3285688"/>
              <a:ext cx="8861989" cy="1296876"/>
            </a:xfrm>
            <a:custGeom>
              <a:avLst/>
              <a:gdLst/>
              <a:ahLst/>
              <a:cxnLst/>
              <a:rect l="l" t="t" r="r" b="b"/>
              <a:pathLst>
                <a:path w="11325225" h="1657350" extrusionOk="0">
                  <a:moveTo>
                    <a:pt x="5639654" y="1631440"/>
                  </a:moveTo>
                  <a:cubicBezTo>
                    <a:pt x="5152926" y="1618105"/>
                    <a:pt x="830481" y="1597150"/>
                    <a:pt x="673318" y="1596198"/>
                  </a:cubicBezTo>
                  <a:cubicBezTo>
                    <a:pt x="631408" y="1596198"/>
                    <a:pt x="631408" y="1567623"/>
                    <a:pt x="627598" y="1543810"/>
                  </a:cubicBezTo>
                  <a:cubicBezTo>
                    <a:pt x="605691" y="1404745"/>
                    <a:pt x="574258" y="1268538"/>
                    <a:pt x="539968" y="1132330"/>
                  </a:cubicBezTo>
                  <a:cubicBezTo>
                    <a:pt x="479961" y="890395"/>
                    <a:pt x="399951" y="655128"/>
                    <a:pt x="278983" y="437005"/>
                  </a:cubicBezTo>
                  <a:cubicBezTo>
                    <a:pt x="217071" y="324610"/>
                    <a:pt x="116106" y="190308"/>
                    <a:pt x="38953" y="88390"/>
                  </a:cubicBezTo>
                  <a:cubicBezTo>
                    <a:pt x="22761" y="66483"/>
                    <a:pt x="-9624" y="41718"/>
                    <a:pt x="2758" y="16000"/>
                  </a:cubicBezTo>
                  <a:cubicBezTo>
                    <a:pt x="16093" y="-10670"/>
                    <a:pt x="55146" y="3618"/>
                    <a:pt x="81816" y="5523"/>
                  </a:cubicBezTo>
                  <a:cubicBezTo>
                    <a:pt x="200878" y="15048"/>
                    <a:pt x="5310088" y="511300"/>
                    <a:pt x="5390099" y="518920"/>
                  </a:cubicBezTo>
                  <a:cubicBezTo>
                    <a:pt x="5520591" y="531303"/>
                    <a:pt x="10736481" y="1004695"/>
                    <a:pt x="10836494" y="1014220"/>
                  </a:cubicBezTo>
                  <a:cubicBezTo>
                    <a:pt x="11004134" y="1036128"/>
                    <a:pt x="11326078" y="1055178"/>
                    <a:pt x="11326078" y="1055178"/>
                  </a:cubicBezTo>
                  <a:cubicBezTo>
                    <a:pt x="11326078" y="1055178"/>
                    <a:pt x="11284169" y="1661920"/>
                    <a:pt x="11153676" y="1661920"/>
                  </a:cubicBezTo>
                  <a:cubicBezTo>
                    <a:pt x="11013659" y="1661920"/>
                    <a:pt x="6147336" y="1645728"/>
                    <a:pt x="5639654" y="1631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0" name="Google Shape;1490;g1cfa3f94370_0_188"/>
            <p:cNvSpPr/>
            <p:nvPr/>
          </p:nvSpPr>
          <p:spPr>
            <a:xfrm>
              <a:off x="4139649" y="2576610"/>
              <a:ext cx="5209840" cy="1448904"/>
            </a:xfrm>
            <a:custGeom>
              <a:avLst/>
              <a:gdLst/>
              <a:ahLst/>
              <a:cxnLst/>
              <a:rect l="l" t="t" r="r" b="b"/>
              <a:pathLst>
                <a:path w="2614725" h="727179" extrusionOk="0">
                  <a:moveTo>
                    <a:pt x="873322" y="386306"/>
                  </a:moveTo>
                  <a:cubicBezTo>
                    <a:pt x="853277" y="386306"/>
                    <a:pt x="837027" y="402556"/>
                    <a:pt x="837027" y="422601"/>
                  </a:cubicBezTo>
                  <a:cubicBezTo>
                    <a:pt x="837027" y="442646"/>
                    <a:pt x="853277" y="458896"/>
                    <a:pt x="873322" y="458896"/>
                  </a:cubicBezTo>
                  <a:cubicBezTo>
                    <a:pt x="893367" y="458896"/>
                    <a:pt x="909617" y="442646"/>
                    <a:pt x="909617" y="422601"/>
                  </a:cubicBezTo>
                  <a:cubicBezTo>
                    <a:pt x="909617" y="402556"/>
                    <a:pt x="893367" y="386306"/>
                    <a:pt x="873322" y="386306"/>
                  </a:cubicBezTo>
                  <a:close/>
                  <a:moveTo>
                    <a:pt x="767056" y="376578"/>
                  </a:moveTo>
                  <a:cubicBezTo>
                    <a:pt x="747010" y="376578"/>
                    <a:pt x="730761" y="392828"/>
                    <a:pt x="730761" y="412873"/>
                  </a:cubicBezTo>
                  <a:cubicBezTo>
                    <a:pt x="730761" y="432918"/>
                    <a:pt x="747010" y="449168"/>
                    <a:pt x="767056" y="449168"/>
                  </a:cubicBezTo>
                  <a:cubicBezTo>
                    <a:pt x="787101" y="449168"/>
                    <a:pt x="803351" y="432918"/>
                    <a:pt x="803351" y="412873"/>
                  </a:cubicBezTo>
                  <a:cubicBezTo>
                    <a:pt x="803351" y="392828"/>
                    <a:pt x="787101" y="376578"/>
                    <a:pt x="767056" y="376578"/>
                  </a:cubicBezTo>
                  <a:close/>
                  <a:moveTo>
                    <a:pt x="660417" y="366849"/>
                  </a:moveTo>
                  <a:cubicBezTo>
                    <a:pt x="640371" y="366849"/>
                    <a:pt x="624122" y="383099"/>
                    <a:pt x="624122" y="403144"/>
                  </a:cubicBezTo>
                  <a:cubicBezTo>
                    <a:pt x="624122" y="423189"/>
                    <a:pt x="640371" y="439439"/>
                    <a:pt x="660417" y="439439"/>
                  </a:cubicBezTo>
                  <a:cubicBezTo>
                    <a:pt x="680462" y="439439"/>
                    <a:pt x="696712" y="423189"/>
                    <a:pt x="696712" y="403144"/>
                  </a:cubicBezTo>
                  <a:cubicBezTo>
                    <a:pt x="696712" y="383099"/>
                    <a:pt x="680462" y="366849"/>
                    <a:pt x="660417" y="366849"/>
                  </a:cubicBezTo>
                  <a:close/>
                  <a:moveTo>
                    <a:pt x="554151" y="357121"/>
                  </a:moveTo>
                  <a:cubicBezTo>
                    <a:pt x="534106" y="357121"/>
                    <a:pt x="517856" y="373371"/>
                    <a:pt x="517856" y="393416"/>
                  </a:cubicBezTo>
                  <a:cubicBezTo>
                    <a:pt x="517856" y="413461"/>
                    <a:pt x="534106" y="429711"/>
                    <a:pt x="554151" y="429711"/>
                  </a:cubicBezTo>
                  <a:cubicBezTo>
                    <a:pt x="574196" y="429711"/>
                    <a:pt x="590446" y="413461"/>
                    <a:pt x="590446" y="393416"/>
                  </a:cubicBezTo>
                  <a:cubicBezTo>
                    <a:pt x="590446" y="373371"/>
                    <a:pt x="574196" y="357121"/>
                    <a:pt x="554151" y="357121"/>
                  </a:cubicBezTo>
                  <a:close/>
                  <a:moveTo>
                    <a:pt x="447886" y="347392"/>
                  </a:moveTo>
                  <a:cubicBezTo>
                    <a:pt x="427840" y="347392"/>
                    <a:pt x="411591" y="363641"/>
                    <a:pt x="411591" y="383687"/>
                  </a:cubicBezTo>
                  <a:cubicBezTo>
                    <a:pt x="411591" y="403732"/>
                    <a:pt x="427840" y="419982"/>
                    <a:pt x="447886" y="419982"/>
                  </a:cubicBezTo>
                  <a:cubicBezTo>
                    <a:pt x="467931" y="419982"/>
                    <a:pt x="484181" y="403732"/>
                    <a:pt x="484181" y="383687"/>
                  </a:cubicBezTo>
                  <a:cubicBezTo>
                    <a:pt x="484181" y="363641"/>
                    <a:pt x="467931" y="347392"/>
                    <a:pt x="447886" y="347392"/>
                  </a:cubicBezTo>
                  <a:close/>
                  <a:moveTo>
                    <a:pt x="341621" y="337664"/>
                  </a:moveTo>
                  <a:cubicBezTo>
                    <a:pt x="321575" y="337664"/>
                    <a:pt x="305326" y="353914"/>
                    <a:pt x="305326" y="373959"/>
                  </a:cubicBezTo>
                  <a:cubicBezTo>
                    <a:pt x="305326" y="394004"/>
                    <a:pt x="321575" y="410254"/>
                    <a:pt x="341621" y="410254"/>
                  </a:cubicBezTo>
                  <a:cubicBezTo>
                    <a:pt x="361666" y="410254"/>
                    <a:pt x="377916" y="394004"/>
                    <a:pt x="377916" y="373959"/>
                  </a:cubicBezTo>
                  <a:cubicBezTo>
                    <a:pt x="377916" y="353914"/>
                    <a:pt x="361666" y="337664"/>
                    <a:pt x="341621" y="337664"/>
                  </a:cubicBezTo>
                  <a:close/>
                  <a:moveTo>
                    <a:pt x="385399" y="165544"/>
                  </a:moveTo>
                  <a:cubicBezTo>
                    <a:pt x="365353" y="165544"/>
                    <a:pt x="349104" y="181794"/>
                    <a:pt x="349104" y="201839"/>
                  </a:cubicBezTo>
                  <a:cubicBezTo>
                    <a:pt x="349104" y="221884"/>
                    <a:pt x="365353" y="238134"/>
                    <a:pt x="385399" y="238134"/>
                  </a:cubicBezTo>
                  <a:cubicBezTo>
                    <a:pt x="405444" y="238134"/>
                    <a:pt x="421694" y="221884"/>
                    <a:pt x="421694" y="201839"/>
                  </a:cubicBezTo>
                  <a:cubicBezTo>
                    <a:pt x="421694" y="181794"/>
                    <a:pt x="405444" y="165544"/>
                    <a:pt x="385399" y="165544"/>
                  </a:cubicBezTo>
                  <a:close/>
                  <a:moveTo>
                    <a:pt x="280631" y="165544"/>
                  </a:moveTo>
                  <a:cubicBezTo>
                    <a:pt x="260585" y="165544"/>
                    <a:pt x="244336" y="181794"/>
                    <a:pt x="244336" y="201839"/>
                  </a:cubicBezTo>
                  <a:cubicBezTo>
                    <a:pt x="244336" y="221884"/>
                    <a:pt x="260585" y="238134"/>
                    <a:pt x="280631" y="238134"/>
                  </a:cubicBezTo>
                  <a:cubicBezTo>
                    <a:pt x="300676" y="238134"/>
                    <a:pt x="316926" y="221884"/>
                    <a:pt x="316926" y="201839"/>
                  </a:cubicBezTo>
                  <a:cubicBezTo>
                    <a:pt x="316926" y="181794"/>
                    <a:pt x="300676" y="165544"/>
                    <a:pt x="280631" y="165544"/>
                  </a:cubicBezTo>
                  <a:close/>
                  <a:moveTo>
                    <a:pt x="453873" y="120269"/>
                  </a:moveTo>
                  <a:lnTo>
                    <a:pt x="453873" y="192485"/>
                  </a:lnTo>
                  <a:lnTo>
                    <a:pt x="512618" y="192485"/>
                  </a:lnTo>
                  <a:lnTo>
                    <a:pt x="512618" y="120269"/>
                  </a:lnTo>
                  <a:close/>
                  <a:moveTo>
                    <a:pt x="453873" y="31590"/>
                  </a:moveTo>
                  <a:lnTo>
                    <a:pt x="453873" y="103806"/>
                  </a:lnTo>
                  <a:lnTo>
                    <a:pt x="512618" y="103806"/>
                  </a:lnTo>
                  <a:lnTo>
                    <a:pt x="512618" y="31590"/>
                  </a:lnTo>
                  <a:close/>
                  <a:moveTo>
                    <a:pt x="383902" y="31590"/>
                  </a:moveTo>
                  <a:lnTo>
                    <a:pt x="383902" y="103806"/>
                  </a:lnTo>
                  <a:lnTo>
                    <a:pt x="442647" y="103806"/>
                  </a:lnTo>
                  <a:lnTo>
                    <a:pt x="442647" y="31590"/>
                  </a:lnTo>
                  <a:close/>
                  <a:moveTo>
                    <a:pt x="311313" y="31590"/>
                  </a:moveTo>
                  <a:lnTo>
                    <a:pt x="311313" y="103806"/>
                  </a:lnTo>
                  <a:lnTo>
                    <a:pt x="370058" y="103806"/>
                  </a:lnTo>
                  <a:lnTo>
                    <a:pt x="370058" y="31590"/>
                  </a:lnTo>
                  <a:close/>
                  <a:moveTo>
                    <a:pt x="236478" y="31590"/>
                  </a:moveTo>
                  <a:lnTo>
                    <a:pt x="236478" y="103806"/>
                  </a:lnTo>
                  <a:lnTo>
                    <a:pt x="295223" y="103806"/>
                  </a:lnTo>
                  <a:lnTo>
                    <a:pt x="295223" y="31590"/>
                  </a:lnTo>
                  <a:close/>
                  <a:moveTo>
                    <a:pt x="296843" y="937"/>
                  </a:moveTo>
                  <a:cubicBezTo>
                    <a:pt x="397185" y="-2693"/>
                    <a:pt x="553777" y="1937"/>
                    <a:pt x="607658" y="56660"/>
                  </a:cubicBezTo>
                  <a:cubicBezTo>
                    <a:pt x="658172" y="116902"/>
                    <a:pt x="697460" y="188744"/>
                    <a:pt x="735999" y="244495"/>
                  </a:cubicBezTo>
                  <a:cubicBezTo>
                    <a:pt x="773043" y="250482"/>
                    <a:pt x="917848" y="268068"/>
                    <a:pt x="959007" y="268442"/>
                  </a:cubicBezTo>
                  <a:cubicBezTo>
                    <a:pt x="958259" y="314840"/>
                    <a:pt x="948156" y="460768"/>
                    <a:pt x="955265" y="468626"/>
                  </a:cubicBezTo>
                  <a:cubicBezTo>
                    <a:pt x="975470" y="490702"/>
                    <a:pt x="2540264" y="650100"/>
                    <a:pt x="2592274" y="656835"/>
                  </a:cubicBezTo>
                  <a:cubicBezTo>
                    <a:pt x="2600880" y="679285"/>
                    <a:pt x="2610983" y="715580"/>
                    <a:pt x="2614725" y="727179"/>
                  </a:cubicBezTo>
                  <a:cubicBezTo>
                    <a:pt x="2336339" y="704729"/>
                    <a:pt x="341246" y="510533"/>
                    <a:pt x="199060" y="498933"/>
                  </a:cubicBezTo>
                  <a:cubicBezTo>
                    <a:pt x="139193" y="462639"/>
                    <a:pt x="105517" y="447297"/>
                    <a:pt x="0" y="386307"/>
                  </a:cubicBezTo>
                  <a:cubicBezTo>
                    <a:pt x="70719" y="346645"/>
                    <a:pt x="70719" y="300247"/>
                    <a:pt x="117865" y="236638"/>
                  </a:cubicBezTo>
                  <a:cubicBezTo>
                    <a:pt x="148173" y="194730"/>
                    <a:pt x="225253" y="120644"/>
                    <a:pt x="221137" y="5772"/>
                  </a:cubicBezTo>
                  <a:cubicBezTo>
                    <a:pt x="236197" y="4276"/>
                    <a:pt x="263395" y="2148"/>
                    <a:pt x="296843" y="93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1" name="Google Shape;1491;g1cfa3f94370_0_188"/>
            <p:cNvSpPr/>
            <p:nvPr/>
          </p:nvSpPr>
          <p:spPr>
            <a:xfrm>
              <a:off x="9610661" y="3672252"/>
              <a:ext cx="241842" cy="391191"/>
            </a:xfrm>
            <a:custGeom>
              <a:avLst/>
              <a:gdLst/>
              <a:ahLst/>
              <a:cxnLst/>
              <a:rect l="l" t="t" r="r" b="b"/>
              <a:pathLst>
                <a:path w="241842" h="391191" extrusionOk="0">
                  <a:moveTo>
                    <a:pt x="167303" y="0"/>
                  </a:moveTo>
                  <a:lnTo>
                    <a:pt x="189656" y="0"/>
                  </a:lnTo>
                  <a:lnTo>
                    <a:pt x="189656" y="104973"/>
                  </a:lnTo>
                  <a:lnTo>
                    <a:pt x="241842" y="119048"/>
                  </a:lnTo>
                  <a:lnTo>
                    <a:pt x="234275" y="147105"/>
                  </a:lnTo>
                  <a:lnTo>
                    <a:pt x="114401" y="114774"/>
                  </a:lnTo>
                  <a:lnTo>
                    <a:pt x="114401" y="245179"/>
                  </a:lnTo>
                  <a:lnTo>
                    <a:pt x="226988" y="275545"/>
                  </a:lnTo>
                  <a:lnTo>
                    <a:pt x="219421" y="303601"/>
                  </a:lnTo>
                  <a:lnTo>
                    <a:pt x="114401" y="275276"/>
                  </a:lnTo>
                  <a:lnTo>
                    <a:pt x="114401" y="391191"/>
                  </a:lnTo>
                  <a:lnTo>
                    <a:pt x="75654" y="391191"/>
                  </a:lnTo>
                  <a:lnTo>
                    <a:pt x="75654" y="264826"/>
                  </a:lnTo>
                  <a:lnTo>
                    <a:pt x="0" y="244421"/>
                  </a:lnTo>
                  <a:lnTo>
                    <a:pt x="7567" y="216365"/>
                  </a:lnTo>
                  <a:lnTo>
                    <a:pt x="75654" y="234729"/>
                  </a:lnTo>
                  <a:lnTo>
                    <a:pt x="75654" y="104324"/>
                  </a:lnTo>
                  <a:lnTo>
                    <a:pt x="14854" y="87925"/>
                  </a:lnTo>
                  <a:lnTo>
                    <a:pt x="22423" y="59869"/>
                  </a:lnTo>
                  <a:lnTo>
                    <a:pt x="75654" y="74226"/>
                  </a:lnTo>
                  <a:lnTo>
                    <a:pt x="75654" y="8198"/>
                  </a:lnTo>
                  <a:lnTo>
                    <a:pt x="114401" y="8198"/>
                  </a:lnTo>
                  <a:lnTo>
                    <a:pt x="114401" y="84676"/>
                  </a:lnTo>
                  <a:lnTo>
                    <a:pt x="167303" y="9894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2" name="Google Shape;1492;g1cfa3f94370_0_188"/>
            <p:cNvSpPr/>
            <p:nvPr/>
          </p:nvSpPr>
          <p:spPr>
            <a:xfrm>
              <a:off x="4921990" y="1541415"/>
              <a:ext cx="231053" cy="1043464"/>
            </a:xfrm>
            <a:custGeom>
              <a:avLst/>
              <a:gdLst/>
              <a:ahLst/>
              <a:cxnLst/>
              <a:rect l="l" t="t" r="r" b="b"/>
              <a:pathLst>
                <a:path w="295275" h="1333500" extrusionOk="0">
                  <a:moveTo>
                    <a:pt x="287700" y="1141789"/>
                  </a:moveTo>
                  <a:cubicBezTo>
                    <a:pt x="286748" y="1196081"/>
                    <a:pt x="285795" y="1249421"/>
                    <a:pt x="286748" y="1303714"/>
                  </a:cubicBezTo>
                  <a:cubicBezTo>
                    <a:pt x="287700" y="1330384"/>
                    <a:pt x="279128" y="1338956"/>
                    <a:pt x="252458" y="1338956"/>
                  </a:cubicBezTo>
                  <a:cubicBezTo>
                    <a:pt x="172448" y="1339909"/>
                    <a:pt x="172448" y="1340861"/>
                    <a:pt x="172448" y="1259899"/>
                  </a:cubicBezTo>
                  <a:cubicBezTo>
                    <a:pt x="172448" y="1217036"/>
                    <a:pt x="171495" y="1174174"/>
                    <a:pt x="170543" y="1131311"/>
                  </a:cubicBezTo>
                  <a:cubicBezTo>
                    <a:pt x="171495" y="999866"/>
                    <a:pt x="171495" y="868421"/>
                    <a:pt x="172448" y="736024"/>
                  </a:cubicBezTo>
                  <a:cubicBezTo>
                    <a:pt x="172448" y="715069"/>
                    <a:pt x="165780" y="709354"/>
                    <a:pt x="144825" y="709354"/>
                  </a:cubicBezTo>
                  <a:cubicBezTo>
                    <a:pt x="104820" y="709354"/>
                    <a:pt x="65768" y="707449"/>
                    <a:pt x="25763" y="705544"/>
                  </a:cubicBezTo>
                  <a:cubicBezTo>
                    <a:pt x="13380" y="704591"/>
                    <a:pt x="-907" y="707449"/>
                    <a:pt x="45" y="687446"/>
                  </a:cubicBezTo>
                  <a:cubicBezTo>
                    <a:pt x="998" y="665539"/>
                    <a:pt x="17191" y="675064"/>
                    <a:pt x="27668" y="673159"/>
                  </a:cubicBezTo>
                  <a:cubicBezTo>
                    <a:pt x="42908" y="669349"/>
                    <a:pt x="67673" y="684589"/>
                    <a:pt x="72436" y="661729"/>
                  </a:cubicBezTo>
                  <a:cubicBezTo>
                    <a:pt x="77198" y="636011"/>
                    <a:pt x="76245" y="607436"/>
                    <a:pt x="70530" y="581719"/>
                  </a:cubicBezTo>
                  <a:cubicBezTo>
                    <a:pt x="66720" y="567431"/>
                    <a:pt x="44813" y="576956"/>
                    <a:pt x="31478" y="575051"/>
                  </a:cubicBezTo>
                  <a:cubicBezTo>
                    <a:pt x="21953" y="574099"/>
                    <a:pt x="11475" y="574099"/>
                    <a:pt x="10523" y="561716"/>
                  </a:cubicBezTo>
                  <a:cubicBezTo>
                    <a:pt x="9570" y="547429"/>
                    <a:pt x="21953" y="549334"/>
                    <a:pt x="30525" y="549334"/>
                  </a:cubicBezTo>
                  <a:cubicBezTo>
                    <a:pt x="66720" y="549334"/>
                    <a:pt x="103868" y="549334"/>
                    <a:pt x="140063" y="549334"/>
                  </a:cubicBezTo>
                  <a:cubicBezTo>
                    <a:pt x="148636" y="549334"/>
                    <a:pt x="161018" y="548381"/>
                    <a:pt x="160066" y="561716"/>
                  </a:cubicBezTo>
                  <a:cubicBezTo>
                    <a:pt x="159113" y="574099"/>
                    <a:pt x="148636" y="573146"/>
                    <a:pt x="139111" y="575051"/>
                  </a:cubicBezTo>
                  <a:cubicBezTo>
                    <a:pt x="124823" y="576956"/>
                    <a:pt x="101011" y="565526"/>
                    <a:pt x="97200" y="584576"/>
                  </a:cubicBezTo>
                  <a:cubicBezTo>
                    <a:pt x="92438" y="612199"/>
                    <a:pt x="90533" y="643631"/>
                    <a:pt x="101011" y="668396"/>
                  </a:cubicBezTo>
                  <a:cubicBezTo>
                    <a:pt x="106725" y="683636"/>
                    <a:pt x="139111" y="676969"/>
                    <a:pt x="158161" y="676016"/>
                  </a:cubicBezTo>
                  <a:cubicBezTo>
                    <a:pt x="180068" y="675064"/>
                    <a:pt x="169591" y="654109"/>
                    <a:pt x="170543" y="641726"/>
                  </a:cubicBezTo>
                  <a:cubicBezTo>
                    <a:pt x="171495" y="519806"/>
                    <a:pt x="172448" y="351214"/>
                    <a:pt x="175305" y="229294"/>
                  </a:cubicBezTo>
                  <a:cubicBezTo>
                    <a:pt x="176258" y="206434"/>
                    <a:pt x="176258" y="206434"/>
                    <a:pt x="188641" y="201671"/>
                  </a:cubicBezTo>
                  <a:cubicBezTo>
                    <a:pt x="197213" y="198814"/>
                    <a:pt x="180068" y="189289"/>
                    <a:pt x="174353" y="184526"/>
                  </a:cubicBezTo>
                  <a:cubicBezTo>
                    <a:pt x="152445" y="165476"/>
                    <a:pt x="166733" y="137854"/>
                    <a:pt x="191498" y="119756"/>
                  </a:cubicBezTo>
                  <a:cubicBezTo>
                    <a:pt x="230550" y="89276"/>
                    <a:pt x="209595" y="48319"/>
                    <a:pt x="220073" y="5456"/>
                  </a:cubicBezTo>
                  <a:cubicBezTo>
                    <a:pt x="221978" y="-4069"/>
                    <a:pt x="244838" y="-259"/>
                    <a:pt x="244838" y="10219"/>
                  </a:cubicBezTo>
                  <a:cubicBezTo>
                    <a:pt x="241028" y="69274"/>
                    <a:pt x="252458" y="99754"/>
                    <a:pt x="279128" y="119756"/>
                  </a:cubicBezTo>
                  <a:cubicBezTo>
                    <a:pt x="315323" y="146426"/>
                    <a:pt x="307703" y="177859"/>
                    <a:pt x="288653" y="189289"/>
                  </a:cubicBezTo>
                  <a:cubicBezTo>
                    <a:pt x="265793" y="202624"/>
                    <a:pt x="280080" y="202624"/>
                    <a:pt x="284843" y="213101"/>
                  </a:cubicBezTo>
                  <a:cubicBezTo>
                    <a:pt x="289605" y="225484"/>
                    <a:pt x="286748" y="844609"/>
                    <a:pt x="287700" y="11417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493" name="Google Shape;1493;g1cfa3f94370_0_188"/>
            <p:cNvGrpSpPr/>
            <p:nvPr/>
          </p:nvGrpSpPr>
          <p:grpSpPr>
            <a:xfrm>
              <a:off x="6288139" y="3256228"/>
              <a:ext cx="2633471" cy="537314"/>
              <a:chOff x="6288139" y="3256228"/>
              <a:chExt cx="2633471" cy="537314"/>
            </a:xfrm>
          </p:grpSpPr>
          <p:sp>
            <p:nvSpPr>
              <p:cNvPr id="1494" name="Google Shape;1494;g1cfa3f94370_0_188"/>
              <p:cNvSpPr/>
              <p:nvPr/>
            </p:nvSpPr>
            <p:spPr>
              <a:xfrm>
                <a:off x="6288139" y="3256228"/>
                <a:ext cx="529185" cy="298132"/>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5" name="Google Shape;1495;g1cfa3f94370_0_188"/>
              <p:cNvSpPr/>
              <p:nvPr/>
            </p:nvSpPr>
            <p:spPr>
              <a:xfrm>
                <a:off x="7340325" y="3375450"/>
                <a:ext cx="529185" cy="298132"/>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6" name="Google Shape;1496;g1cfa3f94370_0_188"/>
              <p:cNvSpPr/>
              <p:nvPr/>
            </p:nvSpPr>
            <p:spPr>
              <a:xfrm>
                <a:off x="7866332" y="3435796"/>
                <a:ext cx="529185" cy="298132"/>
              </a:xfrm>
              <a:custGeom>
                <a:avLst/>
                <a:gdLst/>
                <a:ahLst/>
                <a:cxnLst/>
                <a:rect l="l" t="t" r="r" b="b"/>
                <a:pathLst>
                  <a:path w="676275" h="381000" extrusionOk="0">
                    <a:moveTo>
                      <a:pt x="35766" y="0"/>
                    </a:moveTo>
                    <a:lnTo>
                      <a:pt x="682160" y="73578"/>
                    </a:lnTo>
                    <a:lnTo>
                      <a:pt x="646395" y="387784"/>
                    </a:lnTo>
                    <a:lnTo>
                      <a:pt x="1"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7" name="Google Shape;1497;g1cfa3f94370_0_188"/>
              <p:cNvSpPr/>
              <p:nvPr/>
            </p:nvSpPr>
            <p:spPr>
              <a:xfrm>
                <a:off x="8392425" y="3495410"/>
                <a:ext cx="529185" cy="298132"/>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8" name="Google Shape;1498;g1cfa3f94370_0_188"/>
              <p:cNvSpPr/>
              <p:nvPr/>
            </p:nvSpPr>
            <p:spPr>
              <a:xfrm>
                <a:off x="6814232" y="3315836"/>
                <a:ext cx="529185" cy="298132"/>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1499" name="Google Shape;1499;g1cfa3f94370_0_188"/>
          <p:cNvSpPr/>
          <p:nvPr/>
        </p:nvSpPr>
        <p:spPr>
          <a:xfrm rot="942518">
            <a:off x="7135003" y="5002738"/>
            <a:ext cx="4761688" cy="1044395"/>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rgbClr val="4EBCF2">
                <a:alpha val="97254"/>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00" name="Google Shape;1500;g1cfa3f94370_0_188"/>
          <p:cNvSpPr/>
          <p:nvPr/>
        </p:nvSpPr>
        <p:spPr>
          <a:xfrm rot="453969">
            <a:off x="7037447" y="5155054"/>
            <a:ext cx="4759575" cy="1046101"/>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chemeClr val="accent2">
                <a:alpha val="97254"/>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01" name="Google Shape;1501;g1cfa3f94370_0_188"/>
          <p:cNvSpPr/>
          <p:nvPr/>
        </p:nvSpPr>
        <p:spPr>
          <a:xfrm rot="942518">
            <a:off x="7326177" y="5302145"/>
            <a:ext cx="4761688" cy="1044395"/>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chemeClr val="accent3">
                <a:alpha val="97254"/>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02" name="Google Shape;1502;g1cfa3f94370_0_188"/>
          <p:cNvSpPr/>
          <p:nvPr/>
        </p:nvSpPr>
        <p:spPr>
          <a:xfrm rot="1272554">
            <a:off x="5904245" y="1599285"/>
            <a:ext cx="3057901" cy="969560"/>
          </a:xfrm>
          <a:custGeom>
            <a:avLst/>
            <a:gdLst/>
            <a:ahLst/>
            <a:cxnLst/>
            <a:rect l="l" t="t" r="r" b="b"/>
            <a:pathLst>
              <a:path w="5673186" h="1798781" extrusionOk="0">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accent3"/>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07"/>
        <p:cNvGrpSpPr/>
        <p:nvPr/>
      </p:nvGrpSpPr>
      <p:grpSpPr>
        <a:xfrm>
          <a:off x="0" y="0"/>
          <a:ext cx="0" cy="0"/>
          <a:chOff x="0" y="0"/>
          <a:chExt cx="0" cy="0"/>
        </a:xfrm>
      </p:grpSpPr>
      <p:sp>
        <p:nvSpPr>
          <p:cNvPr id="1508" name="Google Shape;1508;g1cfa3f94370_0_243"/>
          <p:cNvSpPr/>
          <p:nvPr/>
        </p:nvSpPr>
        <p:spPr>
          <a:xfrm>
            <a:off x="10758903" y="906316"/>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09" name="Google Shape;1509;g1cfa3f94370_0_243"/>
          <p:cNvSpPr/>
          <p:nvPr/>
        </p:nvSpPr>
        <p:spPr>
          <a:xfrm>
            <a:off x="9333905" y="906316"/>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10" name="Google Shape;1510;g1cfa3f94370_0_243"/>
          <p:cNvSpPr txBox="1">
            <a:spLocks noGrp="1"/>
          </p:cNvSpPr>
          <p:nvPr>
            <p:ph type="body" idx="1"/>
          </p:nvPr>
        </p:nvSpPr>
        <p:spPr>
          <a:xfrm>
            <a:off x="0" y="0"/>
            <a:ext cx="12192000" cy="1081625"/>
          </a:xfrm>
          <a:prstGeom prst="rect">
            <a:avLst/>
          </a:prstGeom>
          <a:solidFill>
            <a:srgbClr val="D4E584"/>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800"/>
              <a:buNone/>
            </a:pPr>
            <a:r>
              <a:rPr lang="en-US" sz="4000">
                <a:latin typeface="Arial"/>
                <a:ea typeface="Arial"/>
                <a:cs typeface="Arial"/>
                <a:sym typeface="Arial"/>
              </a:rPr>
              <a:t>PALM OIL DEMAND &amp; CONSUMPTION INDEX IN AFRICA </a:t>
            </a:r>
            <a:endParaRPr/>
          </a:p>
        </p:txBody>
      </p:sp>
      <p:pic>
        <p:nvPicPr>
          <p:cNvPr id="1511" name="Google Shape;1511;g1cfa3f94370_0_243"/>
          <p:cNvPicPr preferRelativeResize="0"/>
          <p:nvPr/>
        </p:nvPicPr>
        <p:blipFill rotWithShape="1">
          <a:blip r:embed="rId3">
            <a:alphaModFix/>
          </a:blip>
          <a:srcRect/>
          <a:stretch/>
        </p:blipFill>
        <p:spPr>
          <a:xfrm>
            <a:off x="6544350" y="1597216"/>
            <a:ext cx="5469372" cy="2788510"/>
          </a:xfrm>
          <a:prstGeom prst="rect">
            <a:avLst/>
          </a:prstGeom>
          <a:noFill/>
          <a:ln>
            <a:noFill/>
          </a:ln>
        </p:spPr>
      </p:pic>
      <p:graphicFrame>
        <p:nvGraphicFramePr>
          <p:cNvPr id="1512" name="Google Shape;1512;g1cfa3f94370_0_243"/>
          <p:cNvGraphicFramePr/>
          <p:nvPr/>
        </p:nvGraphicFramePr>
        <p:xfrm>
          <a:off x="863998" y="1597216"/>
          <a:ext cx="4247250" cy="2128050"/>
        </p:xfrm>
        <a:graphic>
          <a:graphicData uri="http://schemas.openxmlformats.org/drawingml/2006/table">
            <a:tbl>
              <a:tblPr>
                <a:noFill/>
                <a:tableStyleId>{6E0C884A-EE2B-455F-8E8E-72734818F159}</a:tableStyleId>
              </a:tblPr>
              <a:tblGrid>
                <a:gridCol w="1358500"/>
                <a:gridCol w="2888750"/>
              </a:tblGrid>
              <a:tr h="236450">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Palm oil import to Africa </a:t>
                      </a:r>
                      <a:endParaRPr sz="1400" b="1"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c hMerge="1">
                  <a:txBody>
                    <a:bodyPr/>
                    <a:lstStyle/>
                    <a:p>
                      <a:endParaRPr lang="en-US"/>
                    </a:p>
                  </a:txBody>
                  <a:tcPr/>
                </a:tc>
              </a:tr>
              <a:tr h="23645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Year</a:t>
                      </a:r>
                      <a:endParaRPr sz="1400" b="1"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Total import (million  tons) </a:t>
                      </a:r>
                      <a:endParaRPr sz="1400" b="1"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r>
              <a:tr h="2364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2015</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4015216</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r>
              <a:tr h="2364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2016</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4213672</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r>
              <a:tr h="2364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2017</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4867032</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r>
              <a:tr h="2364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2018</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4653878</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r>
              <a:tr h="2364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2019</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4030638</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r>
              <a:tr h="2364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2020</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5406728</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r>
              <a:tr h="2364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2021</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4800000</a:t>
                      </a:r>
                      <a:endParaRPr sz="1400" b="0" i="0" u="none" strike="noStrike" cap="none">
                        <a:solidFill>
                          <a:srgbClr val="000000"/>
                        </a:solidFill>
                        <a:latin typeface="Calibri"/>
                        <a:ea typeface="Calibri"/>
                        <a:cs typeface="Calibri"/>
                        <a:sym typeface="Calibri"/>
                      </a:endParaRPr>
                    </a:p>
                  </a:txBody>
                  <a:tcPr marL="9525" marR="9525" marT="9525" marB="0" anchor="b">
                    <a:solidFill>
                      <a:srgbClr val="D4E584"/>
                    </a:solidFill>
                  </a:tcPr>
                </a:tc>
              </a:tr>
            </a:tbl>
          </a:graphicData>
        </a:graphic>
      </p:graphicFrame>
      <p:pic>
        <p:nvPicPr>
          <p:cNvPr id="1513" name="Google Shape;1513;g1cfa3f94370_0_243"/>
          <p:cNvPicPr preferRelativeResize="0"/>
          <p:nvPr/>
        </p:nvPicPr>
        <p:blipFill rotWithShape="1">
          <a:blip r:embed="rId4">
            <a:alphaModFix/>
          </a:blip>
          <a:srcRect/>
          <a:stretch/>
        </p:blipFill>
        <p:spPr>
          <a:xfrm>
            <a:off x="818772" y="4068931"/>
            <a:ext cx="4490100" cy="259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18"/>
        <p:cNvGrpSpPr/>
        <p:nvPr/>
      </p:nvGrpSpPr>
      <p:grpSpPr>
        <a:xfrm>
          <a:off x="0" y="0"/>
          <a:ext cx="0" cy="0"/>
          <a:chOff x="0" y="0"/>
          <a:chExt cx="0" cy="0"/>
        </a:xfrm>
      </p:grpSpPr>
      <p:sp>
        <p:nvSpPr>
          <p:cNvPr id="1519" name="Google Shape;1519;g1cfa3f94370_0_251"/>
          <p:cNvSpPr/>
          <p:nvPr/>
        </p:nvSpPr>
        <p:spPr>
          <a:xfrm>
            <a:off x="10758900" y="929311"/>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20" name="Google Shape;1520;g1cfa3f94370_0_251"/>
          <p:cNvSpPr/>
          <p:nvPr/>
        </p:nvSpPr>
        <p:spPr>
          <a:xfrm>
            <a:off x="9332455" y="983937"/>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21" name="Google Shape;1521;g1cfa3f94370_0_251"/>
          <p:cNvSpPr txBox="1">
            <a:spLocks noGrp="1"/>
          </p:cNvSpPr>
          <p:nvPr>
            <p:ph type="body" idx="1"/>
          </p:nvPr>
        </p:nvSpPr>
        <p:spPr>
          <a:xfrm>
            <a:off x="0" y="0"/>
            <a:ext cx="12192000" cy="1072775"/>
          </a:xfrm>
          <a:prstGeom prst="rect">
            <a:avLst/>
          </a:prstGeom>
          <a:solidFill>
            <a:srgbClr val="D4E584"/>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800"/>
              <a:buNone/>
            </a:pPr>
            <a:r>
              <a:rPr lang="en-US" sz="4000">
                <a:latin typeface="Arial"/>
                <a:ea typeface="Arial"/>
                <a:cs typeface="Arial"/>
                <a:sym typeface="Arial"/>
              </a:rPr>
              <a:t>SOYBEAN OIL DEMAND &amp; CONSUMPTION INDEX  IN AFRICA </a:t>
            </a:r>
            <a:endParaRPr/>
          </a:p>
        </p:txBody>
      </p:sp>
      <p:pic>
        <p:nvPicPr>
          <p:cNvPr id="1522" name="Google Shape;1522;g1cfa3f94370_0_251"/>
          <p:cNvPicPr preferRelativeResize="0"/>
          <p:nvPr/>
        </p:nvPicPr>
        <p:blipFill rotWithShape="1">
          <a:blip r:embed="rId3">
            <a:alphaModFix/>
          </a:blip>
          <a:srcRect/>
          <a:stretch/>
        </p:blipFill>
        <p:spPr>
          <a:xfrm>
            <a:off x="5937812" y="1824716"/>
            <a:ext cx="5636872" cy="3159632"/>
          </a:xfrm>
          <a:prstGeom prst="rect">
            <a:avLst/>
          </a:prstGeom>
          <a:noFill/>
          <a:ln>
            <a:noFill/>
          </a:ln>
        </p:spPr>
      </p:pic>
      <p:graphicFrame>
        <p:nvGraphicFramePr>
          <p:cNvPr id="1523" name="Google Shape;1523;g1cfa3f94370_0_251"/>
          <p:cNvGraphicFramePr/>
          <p:nvPr/>
        </p:nvGraphicFramePr>
        <p:xfrm>
          <a:off x="1177797" y="1279368"/>
          <a:ext cx="4227650" cy="2005965"/>
        </p:xfrm>
        <a:graphic>
          <a:graphicData uri="http://schemas.openxmlformats.org/drawingml/2006/table">
            <a:tbl>
              <a:tblPr>
                <a:noFill/>
                <a:tableStyleId>{6E0C884A-EE2B-455F-8E8E-72734818F159}</a:tableStyleId>
              </a:tblPr>
              <a:tblGrid>
                <a:gridCol w="1352225"/>
                <a:gridCol w="2875425"/>
              </a:tblGrid>
              <a:tr h="190500">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Soybeans Oil Import to Africa</a:t>
                      </a:r>
                      <a:endParaRPr sz="1400" b="1"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c hMerge="1">
                  <a:txBody>
                    <a:bodyPr/>
                    <a:lstStyle/>
                    <a:p>
                      <a:endParaRPr lang="en-US"/>
                    </a:p>
                  </a:txBody>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Year</a:t>
                      </a:r>
                      <a:endParaRPr sz="1400" b="1"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Total Import (Million tons) </a:t>
                      </a:r>
                      <a:endParaRPr sz="1400" b="1"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2015</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2200000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2016</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2367907</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2017</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2155781</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2018</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2725790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2019</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2015319</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2020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1803364</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2021</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1903650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ED9C8"/>
                    </a:solidFill>
                  </a:tcPr>
                </a:tc>
              </a:tr>
            </a:tbl>
          </a:graphicData>
        </a:graphic>
      </p:graphicFrame>
      <p:pic>
        <p:nvPicPr>
          <p:cNvPr id="1524" name="Google Shape;1524;g1cfa3f94370_0_251"/>
          <p:cNvPicPr preferRelativeResize="0"/>
          <p:nvPr/>
        </p:nvPicPr>
        <p:blipFill rotWithShape="1">
          <a:blip r:embed="rId4">
            <a:alphaModFix/>
          </a:blip>
          <a:srcRect/>
          <a:stretch/>
        </p:blipFill>
        <p:spPr>
          <a:xfrm>
            <a:off x="1177797" y="3658700"/>
            <a:ext cx="4308600" cy="285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29"/>
        <p:cNvGrpSpPr/>
        <p:nvPr/>
      </p:nvGrpSpPr>
      <p:grpSpPr>
        <a:xfrm>
          <a:off x="0" y="0"/>
          <a:ext cx="0" cy="0"/>
          <a:chOff x="0" y="0"/>
          <a:chExt cx="0" cy="0"/>
        </a:xfrm>
      </p:grpSpPr>
      <p:sp>
        <p:nvSpPr>
          <p:cNvPr id="1530" name="Google Shape;1530;g1cfa3f94370_0_259"/>
          <p:cNvSpPr/>
          <p:nvPr/>
        </p:nvSpPr>
        <p:spPr>
          <a:xfrm>
            <a:off x="10750093" y="845651"/>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31" name="Google Shape;1531;g1cfa3f94370_0_259"/>
          <p:cNvSpPr/>
          <p:nvPr/>
        </p:nvSpPr>
        <p:spPr>
          <a:xfrm>
            <a:off x="9333905" y="993711"/>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32" name="Google Shape;1532;g1cfa3f94370_0_259"/>
          <p:cNvSpPr txBox="1">
            <a:spLocks noGrp="1"/>
          </p:cNvSpPr>
          <p:nvPr>
            <p:ph type="body" idx="1"/>
          </p:nvPr>
        </p:nvSpPr>
        <p:spPr>
          <a:xfrm>
            <a:off x="0" y="0"/>
            <a:ext cx="12192000" cy="1131015"/>
          </a:xfrm>
          <a:prstGeom prst="rect">
            <a:avLst/>
          </a:prstGeom>
          <a:solidFill>
            <a:srgbClr val="D4E584"/>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800"/>
              <a:buNone/>
            </a:pPr>
            <a:r>
              <a:rPr lang="en-US" sz="4000">
                <a:latin typeface="Arial"/>
                <a:ea typeface="Arial"/>
                <a:cs typeface="Arial"/>
                <a:sym typeface="Arial"/>
              </a:rPr>
              <a:t>SUNFLOWER OIL DEMAND &amp; CONSUMPTION INDEX IN AFRICA </a:t>
            </a:r>
            <a:endParaRPr/>
          </a:p>
        </p:txBody>
      </p:sp>
      <p:pic>
        <p:nvPicPr>
          <p:cNvPr id="1533" name="Google Shape;1533;g1cfa3f94370_0_259"/>
          <p:cNvPicPr preferRelativeResize="0"/>
          <p:nvPr/>
        </p:nvPicPr>
        <p:blipFill rotWithShape="1">
          <a:blip r:embed="rId3">
            <a:alphaModFix/>
          </a:blip>
          <a:srcRect/>
          <a:stretch/>
        </p:blipFill>
        <p:spPr>
          <a:xfrm>
            <a:off x="5489288" y="1763613"/>
            <a:ext cx="6339417" cy="3349978"/>
          </a:xfrm>
          <a:prstGeom prst="rect">
            <a:avLst/>
          </a:prstGeom>
          <a:noFill/>
          <a:ln>
            <a:noFill/>
          </a:ln>
        </p:spPr>
      </p:pic>
      <p:graphicFrame>
        <p:nvGraphicFramePr>
          <p:cNvPr id="1534" name="Google Shape;1534;g1cfa3f94370_0_259"/>
          <p:cNvGraphicFramePr/>
          <p:nvPr/>
        </p:nvGraphicFramePr>
        <p:xfrm>
          <a:off x="972366" y="1372529"/>
          <a:ext cx="4331825" cy="2005965"/>
        </p:xfrm>
        <a:graphic>
          <a:graphicData uri="http://schemas.openxmlformats.org/drawingml/2006/table">
            <a:tbl>
              <a:tblPr>
                <a:noFill/>
                <a:tableStyleId>{6E0C884A-EE2B-455F-8E8E-72734818F159}</a:tableStyleId>
              </a:tblPr>
              <a:tblGrid>
                <a:gridCol w="1385550"/>
                <a:gridCol w="2946275"/>
              </a:tblGrid>
              <a:tr h="190500">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Sunflower Oil  import to Africa </a:t>
                      </a:r>
                      <a:endParaRPr sz="1400" b="1"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c hMerge="1">
                  <a:txBody>
                    <a:bodyPr/>
                    <a:lstStyle/>
                    <a:p>
                      <a:endParaRPr lang="en-US"/>
                    </a:p>
                  </a:txBody>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Year</a:t>
                      </a:r>
                      <a:endParaRPr sz="1400" b="1"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Total import (Thousand tons) </a:t>
                      </a:r>
                      <a:endParaRPr sz="1400" b="1"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2015</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663000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2016</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965786</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2017</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886750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2018</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1176590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2019</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785020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2020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365713</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2021</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419670</a:t>
                      </a:r>
                      <a:endParaRPr sz="1400" b="0" i="0" u="none" strike="noStrike" cap="none">
                        <a:solidFill>
                          <a:srgbClr val="000000"/>
                        </a:solidFill>
                        <a:latin typeface="Calibri"/>
                        <a:ea typeface="Calibri"/>
                        <a:cs typeface="Calibri"/>
                        <a:sym typeface="Calibri"/>
                      </a:endParaRPr>
                    </a:p>
                  </a:txBody>
                  <a:tcPr marL="9525" marR="9525" marT="9525" marB="0" anchor="b">
                    <a:solidFill>
                      <a:srgbClr val="89D1F6"/>
                    </a:solidFill>
                  </a:tcPr>
                </a:tc>
              </a:tr>
            </a:tbl>
          </a:graphicData>
        </a:graphic>
      </p:graphicFrame>
      <p:pic>
        <p:nvPicPr>
          <p:cNvPr id="1535" name="Google Shape;1535;g1cfa3f94370_0_259"/>
          <p:cNvPicPr preferRelativeResize="0"/>
          <p:nvPr/>
        </p:nvPicPr>
        <p:blipFill rotWithShape="1">
          <a:blip r:embed="rId4">
            <a:alphaModFix/>
          </a:blip>
          <a:srcRect/>
          <a:stretch/>
        </p:blipFill>
        <p:spPr>
          <a:xfrm>
            <a:off x="972366" y="3620008"/>
            <a:ext cx="4331700" cy="281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40"/>
        <p:cNvGrpSpPr/>
        <p:nvPr/>
      </p:nvGrpSpPr>
      <p:grpSpPr>
        <a:xfrm>
          <a:off x="0" y="0"/>
          <a:ext cx="0" cy="0"/>
          <a:chOff x="0" y="0"/>
          <a:chExt cx="0" cy="0"/>
        </a:xfrm>
      </p:grpSpPr>
      <p:sp>
        <p:nvSpPr>
          <p:cNvPr id="1541" name="Google Shape;1541;g1cfa3f94370_0_267"/>
          <p:cNvSpPr/>
          <p:nvPr/>
        </p:nvSpPr>
        <p:spPr>
          <a:xfrm>
            <a:off x="10758905" y="1081625"/>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42" name="Google Shape;1542;g1cfa3f94370_0_267"/>
          <p:cNvSpPr/>
          <p:nvPr/>
        </p:nvSpPr>
        <p:spPr>
          <a:xfrm>
            <a:off x="9333905" y="1090475"/>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43" name="Google Shape;1543;g1cfa3f94370_0_267"/>
          <p:cNvSpPr/>
          <p:nvPr/>
        </p:nvSpPr>
        <p:spPr>
          <a:xfrm>
            <a:off x="0" y="5492150"/>
            <a:ext cx="1433100" cy="1381800"/>
          </a:xfrm>
          <a:prstGeom prst="rect">
            <a:avLst/>
          </a:prstGeom>
          <a:solidFill>
            <a:srgbClr val="538CD5"/>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44" name="Google Shape;1544;g1cfa3f94370_0_267"/>
          <p:cNvSpPr txBox="1">
            <a:spLocks noGrp="1"/>
          </p:cNvSpPr>
          <p:nvPr>
            <p:ph type="body" idx="1"/>
          </p:nvPr>
        </p:nvSpPr>
        <p:spPr>
          <a:xfrm>
            <a:off x="1160206" y="133459"/>
            <a:ext cx="10019071" cy="724200"/>
          </a:xfrm>
          <a:prstGeom prst="rect">
            <a:avLst/>
          </a:prstGeom>
          <a:solidFill>
            <a:srgbClr val="B6DDE7"/>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800"/>
              <a:buNone/>
            </a:pPr>
            <a:r>
              <a:rPr lang="en-US" sz="4400">
                <a:latin typeface="Arial"/>
                <a:ea typeface="Arial"/>
                <a:cs typeface="Arial"/>
                <a:sym typeface="Arial"/>
              </a:rPr>
              <a:t>OIL DISTRIBUTION PLAN: AFRICA</a:t>
            </a:r>
            <a:endParaRPr/>
          </a:p>
        </p:txBody>
      </p:sp>
      <p:graphicFrame>
        <p:nvGraphicFramePr>
          <p:cNvPr id="1545" name="Google Shape;1545;g1cfa3f94370_0_267"/>
          <p:cNvGraphicFramePr/>
          <p:nvPr/>
        </p:nvGraphicFramePr>
        <p:xfrm>
          <a:off x="1229032" y="901521"/>
          <a:ext cx="9529150" cy="2651620"/>
        </p:xfrm>
        <a:graphic>
          <a:graphicData uri="http://schemas.openxmlformats.org/drawingml/2006/table">
            <a:tbl>
              <a:tblPr>
                <a:noFill/>
                <a:tableStyleId>{6E0C884A-EE2B-455F-8E8E-72734818F159}</a:tableStyleId>
              </a:tblPr>
              <a:tblGrid>
                <a:gridCol w="1692775"/>
                <a:gridCol w="3621475"/>
                <a:gridCol w="1044150"/>
                <a:gridCol w="996225"/>
                <a:gridCol w="497050"/>
                <a:gridCol w="428050"/>
                <a:gridCol w="390825"/>
                <a:gridCol w="400125"/>
                <a:gridCol w="458475"/>
              </a:tblGrid>
              <a:tr h="375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Demand distribute to Africa by region </a:t>
                      </a:r>
                      <a:endParaRPr sz="1400" b="1"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 Volume </a:t>
                      </a:r>
                      <a:endParaRPr sz="1400" b="1"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 </a:t>
                      </a:r>
                      <a:endParaRPr sz="1400" b="1" i="0" u="none" strike="noStrike" cap="none">
                        <a:solidFill>
                          <a:srgbClr val="000000"/>
                        </a:solidFill>
                        <a:latin typeface="Calibri"/>
                        <a:ea typeface="Calibri"/>
                        <a:cs typeface="Calibri"/>
                        <a:sym typeface="Calibri"/>
                      </a:endParaRPr>
                    </a:p>
                  </a:txBody>
                  <a:tcPr marL="8300" marR="8300" marT="8300" marB="0" anchor="b"/>
                </a:tc>
                <a:tc gridSpan="5">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Distribution to region (by %)</a:t>
                      </a:r>
                      <a:endParaRPr sz="1400" b="1" u="none" strike="noStrike" cap="none"/>
                    </a:p>
                  </a:txBody>
                  <a:tcPr marL="8300" marR="8300" marT="830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15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Per year</a:t>
                      </a:r>
                      <a:endParaRPr sz="1400" b="1"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1 month </a:t>
                      </a:r>
                      <a:endParaRPr sz="1400" b="1"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SA</a:t>
                      </a:r>
                      <a:endParaRPr sz="1400" b="1"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WA</a:t>
                      </a:r>
                      <a:endParaRPr sz="1400" b="1"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CA</a:t>
                      </a:r>
                      <a:endParaRPr sz="1400" b="1"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EA</a:t>
                      </a:r>
                      <a:endParaRPr sz="1400" b="1"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NA</a:t>
                      </a:r>
                      <a:endParaRPr sz="1400" b="1" i="0" u="none" strike="noStrike" cap="none">
                        <a:solidFill>
                          <a:srgbClr val="000000"/>
                        </a:solidFill>
                        <a:latin typeface="Calibri"/>
                        <a:ea typeface="Calibri"/>
                        <a:cs typeface="Calibri"/>
                        <a:sym typeface="Calibri"/>
                      </a:endParaRPr>
                    </a:p>
                  </a:txBody>
                  <a:tcPr marL="8300" marR="8300" marT="8300" marB="0" anchor="b"/>
                </a:tc>
              </a:tr>
              <a:tr h="206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Soybean oil</a:t>
                      </a:r>
                      <a:endParaRPr sz="1400" b="1" i="0" u="none" strike="noStrike" cap="none">
                        <a:solidFill>
                          <a:srgbClr val="000000"/>
                        </a:solidFill>
                        <a:latin typeface="Calibri"/>
                        <a:ea typeface="Calibri"/>
                        <a:cs typeface="Calibri"/>
                        <a:sym typeface="Calibri"/>
                      </a:endParaRPr>
                    </a:p>
                  </a:txBody>
                  <a:tcPr marL="8300" marR="8300" marT="8300" marB="0" anchor="b">
                    <a:solidFill>
                      <a:srgbClr val="D4E58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Shandong Bohi Oils and Fats Industry</a:t>
                      </a:r>
                      <a:endParaRPr sz="1400" b="0" i="0" u="none" strike="noStrike" cap="none">
                        <a:solidFill>
                          <a:srgbClr val="000000"/>
                        </a:solidFill>
                        <a:latin typeface="Calibri"/>
                        <a:ea typeface="Calibri"/>
                        <a:cs typeface="Calibri"/>
                        <a:sym typeface="Calibri"/>
                      </a:endParaRPr>
                    </a:p>
                  </a:txBody>
                  <a:tcPr marL="8300" marR="8300" marT="8300" marB="0" anchor="b">
                    <a:solidFill>
                      <a:srgbClr val="D4E584"/>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1350000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337500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50%</a:t>
                      </a:r>
                      <a:endParaRPr sz="1400" b="0" i="0" u="none" strike="noStrike" cap="none">
                        <a:solidFill>
                          <a:srgbClr val="000000"/>
                        </a:solidFill>
                        <a:latin typeface="Calibri"/>
                        <a:ea typeface="Calibri"/>
                        <a:cs typeface="Calibri"/>
                        <a:sym typeface="Calibri"/>
                      </a:endParaRPr>
                    </a:p>
                  </a:txBody>
                  <a:tcPr marL="8300" marR="8300" marT="8300" marB="0" anchor="b"/>
                </a:tc>
              </a:tr>
              <a:tr h="1915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a:t>
                      </a:r>
                      <a:endParaRPr sz="1400" b="0" i="0" u="none" strike="noStrike" cap="none">
                        <a:solidFill>
                          <a:srgbClr val="000000"/>
                        </a:solidFill>
                        <a:latin typeface="Calibri"/>
                        <a:ea typeface="Calibri"/>
                        <a:cs typeface="Calibri"/>
                        <a:sym typeface="Calibri"/>
                      </a:endParaRPr>
                    </a:p>
                  </a:txBody>
                  <a:tcPr marL="8300" marR="8300" marT="8300" marB="0" anchor="b">
                    <a:solidFill>
                      <a:srgbClr val="D4E58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DAYANG CHEM (HANGZHOU) CO., LTD</a:t>
                      </a:r>
                      <a:endParaRPr sz="1400" b="0" i="0" u="none" strike="noStrike" cap="none">
                        <a:solidFill>
                          <a:srgbClr val="000000"/>
                        </a:solidFill>
                        <a:latin typeface="Calibri"/>
                        <a:ea typeface="Calibri"/>
                        <a:cs typeface="Calibri"/>
                        <a:sym typeface="Calibri"/>
                      </a:endParaRPr>
                    </a:p>
                  </a:txBody>
                  <a:tcPr marL="8300" marR="8300" marT="8300" marB="0" anchor="b">
                    <a:solidFill>
                      <a:srgbClr val="D4E584"/>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810000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202500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50%</a:t>
                      </a:r>
                      <a:endParaRPr sz="1400" b="0" i="0" u="none" strike="noStrike" cap="none">
                        <a:solidFill>
                          <a:srgbClr val="000000"/>
                        </a:solidFill>
                        <a:latin typeface="Calibri"/>
                        <a:ea typeface="Calibri"/>
                        <a:cs typeface="Calibri"/>
                        <a:sym typeface="Calibri"/>
                      </a:endParaRPr>
                    </a:p>
                  </a:txBody>
                  <a:tcPr marL="8300" marR="8300" marT="8300" marB="0" anchor="b"/>
                </a:tc>
              </a:tr>
              <a:tr h="1915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a:t>
                      </a:r>
                      <a:endParaRPr sz="1400" b="0" i="0" u="none" strike="noStrike" cap="none">
                        <a:solidFill>
                          <a:srgbClr val="000000"/>
                        </a:solidFill>
                        <a:latin typeface="Calibri"/>
                        <a:ea typeface="Calibri"/>
                        <a:cs typeface="Calibri"/>
                        <a:sym typeface="Calibri"/>
                      </a:endParaRPr>
                    </a:p>
                  </a:txBody>
                  <a:tcPr marL="8300" marR="8300" marT="8300" marB="0" anchor="b">
                    <a:solidFill>
                      <a:srgbClr val="D4E58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COFCO Corporation</a:t>
                      </a:r>
                      <a:endParaRPr sz="1400" b="0" i="0" u="none" strike="noStrike" cap="none">
                        <a:solidFill>
                          <a:srgbClr val="000000"/>
                        </a:solidFill>
                        <a:latin typeface="Calibri"/>
                        <a:ea typeface="Calibri"/>
                        <a:cs typeface="Calibri"/>
                        <a:sym typeface="Calibri"/>
                      </a:endParaRPr>
                    </a:p>
                  </a:txBody>
                  <a:tcPr marL="8300" marR="8300" marT="8300" marB="0" anchor="b">
                    <a:solidFill>
                      <a:srgbClr val="D4E584"/>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540000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135000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50%</a:t>
                      </a:r>
                      <a:endParaRPr sz="1400" b="0" i="0" u="none" strike="noStrike" cap="none">
                        <a:solidFill>
                          <a:srgbClr val="000000"/>
                        </a:solidFill>
                        <a:latin typeface="Calibri"/>
                        <a:ea typeface="Calibri"/>
                        <a:cs typeface="Calibri"/>
                        <a:sym typeface="Calibri"/>
                      </a:endParaRPr>
                    </a:p>
                  </a:txBody>
                  <a:tcPr marL="8300" marR="8300" marT="8300" marB="0" anchor="b"/>
                </a:tc>
              </a:tr>
              <a:tr h="19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Palm Oil</a:t>
                      </a:r>
                      <a:endParaRPr sz="1400" b="1" i="0" u="none" strike="noStrike" cap="none">
                        <a:solidFill>
                          <a:srgbClr val="000000"/>
                        </a:solidFill>
                        <a:latin typeface="Calibri"/>
                        <a:ea typeface="Calibri"/>
                        <a:cs typeface="Calibri"/>
                        <a:sym typeface="Calibri"/>
                      </a:endParaRPr>
                    </a:p>
                  </a:txBody>
                  <a:tcPr marL="8300" marR="8300" marT="8300" marB="0" anchor="b">
                    <a:solidFill>
                      <a:srgbClr val="8ED9C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COFCO Corporation </a:t>
                      </a:r>
                      <a:endParaRPr sz="1400" b="0" i="0" u="none" strike="noStrike" cap="none">
                        <a:solidFill>
                          <a:srgbClr val="000000"/>
                        </a:solidFill>
                        <a:latin typeface="Calibri"/>
                        <a:ea typeface="Calibri"/>
                        <a:cs typeface="Calibri"/>
                        <a:sym typeface="Calibri"/>
                      </a:endParaRPr>
                    </a:p>
                  </a:txBody>
                  <a:tcPr marL="8300" marR="8300" marT="8300" marB="0" anchor="b">
                    <a:solidFill>
                      <a:srgbClr val="8ED9C8"/>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1575000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393750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r>
              <a:tr h="1915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a:t>
                      </a:r>
                      <a:endParaRPr sz="1400" b="0" i="0" u="none" strike="noStrike" cap="none">
                        <a:solidFill>
                          <a:srgbClr val="000000"/>
                        </a:solidFill>
                        <a:latin typeface="Calibri"/>
                        <a:ea typeface="Calibri"/>
                        <a:cs typeface="Calibri"/>
                        <a:sym typeface="Calibri"/>
                      </a:endParaRPr>
                    </a:p>
                  </a:txBody>
                  <a:tcPr marL="8300" marR="8300" marT="8300" marB="0" anchor="b">
                    <a:solidFill>
                      <a:srgbClr val="8ED9C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Shandong Bohi Oils and Fats Industry</a:t>
                      </a:r>
                      <a:endParaRPr sz="1400" b="0" i="0" u="none" strike="noStrike" cap="none">
                        <a:solidFill>
                          <a:srgbClr val="000000"/>
                        </a:solidFill>
                        <a:latin typeface="Calibri"/>
                        <a:ea typeface="Calibri"/>
                        <a:cs typeface="Calibri"/>
                        <a:sym typeface="Calibri"/>
                      </a:endParaRPr>
                    </a:p>
                  </a:txBody>
                  <a:tcPr marL="8300" marR="8300" marT="8300" marB="0" anchor="b">
                    <a:solidFill>
                      <a:srgbClr val="8ED9C8"/>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945000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236250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r>
              <a:tr h="1915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a:t>
                      </a:r>
                      <a:endParaRPr sz="1400" b="0" i="0" u="none" strike="noStrike" cap="none">
                        <a:solidFill>
                          <a:srgbClr val="000000"/>
                        </a:solidFill>
                        <a:latin typeface="Calibri"/>
                        <a:ea typeface="Calibri"/>
                        <a:cs typeface="Calibri"/>
                        <a:sym typeface="Calibri"/>
                      </a:endParaRPr>
                    </a:p>
                  </a:txBody>
                  <a:tcPr marL="8300" marR="8300" marT="8300" marB="0" anchor="b">
                    <a:solidFill>
                      <a:srgbClr val="8ED9C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Golden Agri-Resources (GAR) / Sinar Mas</a:t>
                      </a:r>
                      <a:endParaRPr sz="1400" b="0" i="0" u="none" strike="noStrike" cap="none">
                        <a:solidFill>
                          <a:srgbClr val="000000"/>
                        </a:solidFill>
                        <a:latin typeface="Calibri"/>
                        <a:ea typeface="Calibri"/>
                        <a:cs typeface="Calibri"/>
                        <a:sym typeface="Calibri"/>
                      </a:endParaRPr>
                    </a:p>
                  </a:txBody>
                  <a:tcPr marL="8300" marR="8300" marT="8300" marB="0" anchor="b">
                    <a:solidFill>
                      <a:srgbClr val="8ED9C8"/>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630000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157500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Calibri"/>
                        <a:ea typeface="Calibri"/>
                        <a:cs typeface="Calibri"/>
                        <a:sym typeface="Calibri"/>
                      </a:endParaRPr>
                    </a:p>
                  </a:txBody>
                  <a:tcPr marL="8300" marR="8300" marT="8300" marB="0" anchor="b"/>
                </a:tc>
              </a:tr>
              <a:tr h="19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Sunflower Oil </a:t>
                      </a:r>
                      <a:endParaRPr sz="1400" b="1" i="0" u="none" strike="noStrike" cap="none">
                        <a:solidFill>
                          <a:srgbClr val="000000"/>
                        </a:solidFill>
                        <a:latin typeface="Calibri"/>
                        <a:ea typeface="Calibri"/>
                        <a:cs typeface="Calibri"/>
                        <a:sym typeface="Calibri"/>
                      </a:endParaRPr>
                    </a:p>
                  </a:txBody>
                  <a:tcPr marL="8300" marR="8300" marT="8300" marB="0" anchor="b">
                    <a:solidFill>
                      <a:srgbClr val="89D1F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Standard Food </a:t>
                      </a:r>
                      <a:endParaRPr sz="1400" b="0" i="0" u="none" strike="noStrike" cap="none">
                        <a:solidFill>
                          <a:srgbClr val="000000"/>
                        </a:solidFill>
                        <a:latin typeface="Calibri"/>
                        <a:ea typeface="Calibri"/>
                        <a:cs typeface="Calibri"/>
                        <a:sym typeface="Calibri"/>
                      </a:endParaRPr>
                    </a:p>
                  </a:txBody>
                  <a:tcPr marL="8300" marR="8300" marT="8300" marB="0" anchor="b">
                    <a:solidFill>
                      <a:srgbClr val="89D1F6"/>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1575000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393750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Calibri"/>
                        <a:ea typeface="Calibri"/>
                        <a:cs typeface="Calibri"/>
                        <a:sym typeface="Calibri"/>
                      </a:endParaRPr>
                    </a:p>
                  </a:txBody>
                  <a:tcPr marL="8300" marR="8300" marT="8300" marB="0" anchor="b"/>
                </a:tc>
              </a:tr>
              <a:tr h="1915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a:t>
                      </a:r>
                      <a:endParaRPr sz="1400" b="0" i="0" u="none" strike="noStrike" cap="none">
                        <a:solidFill>
                          <a:srgbClr val="000000"/>
                        </a:solidFill>
                        <a:latin typeface="Calibri"/>
                        <a:ea typeface="Calibri"/>
                        <a:cs typeface="Calibri"/>
                        <a:sym typeface="Calibri"/>
                      </a:endParaRPr>
                    </a:p>
                  </a:txBody>
                  <a:tcPr marL="8300" marR="8300" marT="8300" marB="0" anchor="b">
                    <a:solidFill>
                      <a:srgbClr val="89D1F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Yihai Kerry Jinlongyu Grain, Oil and Food Co.</a:t>
                      </a:r>
                      <a:endParaRPr sz="1400" b="0" i="0" u="none" strike="noStrike" cap="none">
                        <a:solidFill>
                          <a:srgbClr val="000000"/>
                        </a:solidFill>
                        <a:latin typeface="Calibri"/>
                        <a:ea typeface="Calibri"/>
                        <a:cs typeface="Calibri"/>
                        <a:sym typeface="Calibri"/>
                      </a:endParaRPr>
                    </a:p>
                  </a:txBody>
                  <a:tcPr marL="8300" marR="8300" marT="8300" marB="0" anchor="b">
                    <a:solidFill>
                      <a:srgbClr val="89D1F6"/>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945000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236250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Calibri"/>
                        <a:ea typeface="Calibri"/>
                        <a:cs typeface="Calibri"/>
                        <a:sym typeface="Calibri"/>
                      </a:endParaRPr>
                    </a:p>
                  </a:txBody>
                  <a:tcPr marL="8300" marR="8300" marT="8300" marB="0" anchor="b"/>
                </a:tc>
              </a:tr>
              <a:tr h="1915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a:t>
                      </a:r>
                      <a:endParaRPr sz="1400" b="0" i="0" u="none" strike="noStrike" cap="none">
                        <a:solidFill>
                          <a:srgbClr val="000000"/>
                        </a:solidFill>
                        <a:latin typeface="Calibri"/>
                        <a:ea typeface="Calibri"/>
                        <a:cs typeface="Calibri"/>
                        <a:sym typeface="Calibri"/>
                      </a:endParaRPr>
                    </a:p>
                  </a:txBody>
                  <a:tcPr marL="8300" marR="8300" marT="8300" marB="0" anchor="b">
                    <a:solidFill>
                      <a:srgbClr val="89D1F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COFCO Corporation</a:t>
                      </a:r>
                      <a:endParaRPr sz="1400" b="0" i="0" u="none" strike="noStrike" cap="none">
                        <a:solidFill>
                          <a:srgbClr val="000000"/>
                        </a:solidFill>
                        <a:latin typeface="Calibri"/>
                        <a:ea typeface="Calibri"/>
                        <a:cs typeface="Calibri"/>
                        <a:sym typeface="Calibri"/>
                      </a:endParaRPr>
                    </a:p>
                  </a:txBody>
                  <a:tcPr marL="8300" marR="8300" marT="8300" marB="0" anchor="b">
                    <a:solidFill>
                      <a:srgbClr val="89D1F6"/>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630000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157500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Calibri"/>
                        <a:ea typeface="Calibri"/>
                        <a:cs typeface="Calibri"/>
                        <a:sym typeface="Calibri"/>
                      </a:endParaRPr>
                    </a:p>
                  </a:txBody>
                  <a:tcPr marL="8300" marR="8300" marT="8300"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Calibri"/>
                        <a:ea typeface="Calibri"/>
                        <a:cs typeface="Calibri"/>
                        <a:sym typeface="Calibri"/>
                      </a:endParaRPr>
                    </a:p>
                  </a:txBody>
                  <a:tcPr marL="8300" marR="8300" marT="8300" marB="0" anchor="b"/>
                </a:tc>
              </a:tr>
            </a:tbl>
          </a:graphicData>
        </a:graphic>
      </p:graphicFrame>
      <p:pic>
        <p:nvPicPr>
          <p:cNvPr id="1546" name="Google Shape;1546;g1cfa3f94370_0_267" descr="Does Palm Oil Have Health Benefits?"/>
          <p:cNvPicPr preferRelativeResize="0"/>
          <p:nvPr/>
        </p:nvPicPr>
        <p:blipFill rotWithShape="1">
          <a:blip r:embed="rId3">
            <a:alphaModFix/>
          </a:blip>
          <a:srcRect/>
          <a:stretch/>
        </p:blipFill>
        <p:spPr>
          <a:xfrm>
            <a:off x="2023702" y="3555197"/>
            <a:ext cx="2416544" cy="1905029"/>
          </a:xfrm>
          <a:prstGeom prst="rect">
            <a:avLst/>
          </a:prstGeom>
          <a:noFill/>
          <a:ln>
            <a:noFill/>
          </a:ln>
        </p:spPr>
      </p:pic>
      <p:pic>
        <p:nvPicPr>
          <p:cNvPr id="1547" name="Google Shape;1547;g1cfa3f94370_0_267" descr="What is Soybean Oil - RBD Soybean Oil Applications"/>
          <p:cNvPicPr preferRelativeResize="0"/>
          <p:nvPr/>
        </p:nvPicPr>
        <p:blipFill rotWithShape="1">
          <a:blip r:embed="rId4">
            <a:alphaModFix/>
          </a:blip>
          <a:srcRect/>
          <a:stretch/>
        </p:blipFill>
        <p:spPr>
          <a:xfrm>
            <a:off x="5018900" y="3569091"/>
            <a:ext cx="2416544" cy="1905029"/>
          </a:xfrm>
          <a:prstGeom prst="rect">
            <a:avLst/>
          </a:prstGeom>
          <a:noFill/>
          <a:ln>
            <a:noFill/>
          </a:ln>
        </p:spPr>
      </p:pic>
      <p:pic>
        <p:nvPicPr>
          <p:cNvPr id="1548" name="Google Shape;1548;g1cfa3f94370_0_267" descr="7 Benefits of Sunflower Oil | 7 Reasons to Use Sunflower Oil | Coroli Life"/>
          <p:cNvPicPr preferRelativeResize="0"/>
          <p:nvPr/>
        </p:nvPicPr>
        <p:blipFill rotWithShape="1">
          <a:blip r:embed="rId5">
            <a:alphaModFix/>
          </a:blip>
          <a:srcRect/>
          <a:stretch/>
        </p:blipFill>
        <p:spPr>
          <a:xfrm>
            <a:off x="8098380" y="3555196"/>
            <a:ext cx="2540124" cy="1905030"/>
          </a:xfrm>
          <a:prstGeom prst="rect">
            <a:avLst/>
          </a:prstGeom>
          <a:noFill/>
          <a:ln>
            <a:noFill/>
          </a:ln>
        </p:spPr>
      </p:pic>
      <p:sp>
        <p:nvSpPr>
          <p:cNvPr id="1549" name="Google Shape;1549;g1cfa3f94370_0_267"/>
          <p:cNvSpPr/>
          <p:nvPr/>
        </p:nvSpPr>
        <p:spPr>
          <a:xfrm>
            <a:off x="1433100" y="5558888"/>
            <a:ext cx="9844561" cy="1299112"/>
          </a:xfrm>
          <a:prstGeom prst="rect">
            <a:avLst/>
          </a:prstGeom>
          <a:no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Assumption: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Although the market demand is double the supply. China is not mainly an exporter country for palm oil and depends on availability from other suppliers or exporters such as Malaysia &amp; Indonesia to supply to China.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High competition with Nigeria, the largest producer of palm oil in Sub-Saharan Africa with over 1.2 million MT of production in 2020, which is almost half of the entire palm oil production from Sub-Saharan Africa. </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pic>
        <p:nvPicPr>
          <p:cNvPr id="1554" name="Google Shape;1554;g1cfa3f94370_0_277" descr="Delivery and logistics Royalty Free Vector Image"/>
          <p:cNvPicPr preferRelativeResize="0"/>
          <p:nvPr/>
        </p:nvPicPr>
        <p:blipFill rotWithShape="1">
          <a:blip r:embed="rId3">
            <a:alphaModFix/>
          </a:blip>
          <a:srcRect/>
          <a:stretch/>
        </p:blipFill>
        <p:spPr>
          <a:xfrm>
            <a:off x="53195" y="1123767"/>
            <a:ext cx="5427014" cy="6202543"/>
          </a:xfrm>
          <a:prstGeom prst="rect">
            <a:avLst/>
          </a:prstGeom>
          <a:noFill/>
          <a:ln>
            <a:noFill/>
          </a:ln>
        </p:spPr>
      </p:pic>
      <p:sp>
        <p:nvSpPr>
          <p:cNvPr id="1555" name="Google Shape;1555;g1cfa3f94370_0_277"/>
          <p:cNvSpPr txBox="1">
            <a:spLocks noGrp="1"/>
          </p:cNvSpPr>
          <p:nvPr>
            <p:ph type="body" idx="1"/>
          </p:nvPr>
        </p:nvSpPr>
        <p:spPr>
          <a:xfrm>
            <a:off x="334298" y="134414"/>
            <a:ext cx="11510876" cy="724200"/>
          </a:xfrm>
          <a:prstGeom prst="rect">
            <a:avLst/>
          </a:prstGeom>
          <a:solidFill>
            <a:srgbClr val="8ED9C8"/>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800"/>
              <a:buNone/>
            </a:pPr>
            <a:r>
              <a:rPr lang="en-US" sz="3600">
                <a:latin typeface="Arial"/>
                <a:ea typeface="Arial"/>
                <a:cs typeface="Arial"/>
                <a:sym typeface="Arial"/>
              </a:rPr>
              <a:t>LOGISTIC &amp; SUPPLY CHAIN ENGAGEMENT PLAN </a:t>
            </a:r>
            <a:endParaRPr/>
          </a:p>
        </p:txBody>
      </p:sp>
      <p:sp>
        <p:nvSpPr>
          <p:cNvPr id="1556" name="Google Shape;1556;g1cfa3f94370_0_277"/>
          <p:cNvSpPr/>
          <p:nvPr/>
        </p:nvSpPr>
        <p:spPr>
          <a:xfrm>
            <a:off x="6812723" y="1804571"/>
            <a:ext cx="4817236" cy="2420468"/>
          </a:xfrm>
          <a:custGeom>
            <a:avLst/>
            <a:gdLst/>
            <a:ahLst/>
            <a:cxnLst/>
            <a:rect l="l" t="t" r="r" b="b"/>
            <a:pathLst>
              <a:path w="3440883" h="1819901" extrusionOk="0">
                <a:moveTo>
                  <a:pt x="0" y="669031"/>
                </a:moveTo>
                <a:cubicBezTo>
                  <a:pt x="1428750" y="961131"/>
                  <a:pt x="1943100" y="-470794"/>
                  <a:pt x="3057525" y="164206"/>
                </a:cubicBezTo>
                <a:cubicBezTo>
                  <a:pt x="3717925" y="605531"/>
                  <a:pt x="3463637" y="1742006"/>
                  <a:pt x="2762112" y="1819901"/>
                </a:cubicBezTo>
              </a:path>
            </a:pathLst>
          </a:custGeom>
          <a:noFill/>
          <a:ln w="63500" cap="flat" cmpd="sng">
            <a:solidFill>
              <a:schemeClr val="accent2">
                <a:alpha val="6901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57" name="Google Shape;1557;g1cfa3f94370_0_277"/>
          <p:cNvSpPr/>
          <p:nvPr/>
        </p:nvSpPr>
        <p:spPr>
          <a:xfrm>
            <a:off x="6684461" y="2219267"/>
            <a:ext cx="4654726" cy="1889846"/>
          </a:xfrm>
          <a:custGeom>
            <a:avLst/>
            <a:gdLst/>
            <a:ahLst/>
            <a:cxnLst/>
            <a:rect l="l" t="t" r="r" b="b"/>
            <a:pathLst>
              <a:path w="3686912" h="1741794" extrusionOk="0">
                <a:moveTo>
                  <a:pt x="0" y="508122"/>
                </a:moveTo>
                <a:cubicBezTo>
                  <a:pt x="1566106" y="1180592"/>
                  <a:pt x="2190595" y="-487953"/>
                  <a:pt x="3305020" y="147047"/>
                </a:cubicBezTo>
                <a:cubicBezTo>
                  <a:pt x="3965420" y="588372"/>
                  <a:pt x="3687090" y="1574815"/>
                  <a:pt x="3093630" y="1741794"/>
                </a:cubicBezTo>
              </a:path>
            </a:pathLst>
          </a:custGeom>
          <a:noFill/>
          <a:ln w="25400" cap="flat" cmpd="sng">
            <a:solidFill>
              <a:srgbClr val="8ED9C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58" name="Google Shape;1558;g1cfa3f94370_0_277"/>
          <p:cNvSpPr/>
          <p:nvPr/>
        </p:nvSpPr>
        <p:spPr>
          <a:xfrm>
            <a:off x="6812724" y="1586785"/>
            <a:ext cx="4476735" cy="2042407"/>
          </a:xfrm>
          <a:custGeom>
            <a:avLst/>
            <a:gdLst/>
            <a:ahLst/>
            <a:cxnLst/>
            <a:rect l="l" t="t" r="r" b="b"/>
            <a:pathLst>
              <a:path w="3365966" h="1753139" extrusionOk="0">
                <a:moveTo>
                  <a:pt x="0" y="833266"/>
                </a:moveTo>
                <a:cubicBezTo>
                  <a:pt x="1599797" y="869782"/>
                  <a:pt x="2153307" y="-499324"/>
                  <a:pt x="3088947" y="198494"/>
                </a:cubicBezTo>
                <a:cubicBezTo>
                  <a:pt x="3618697" y="671228"/>
                  <a:pt x="3299848" y="1510252"/>
                  <a:pt x="2872810" y="1753139"/>
                </a:cubicBezTo>
              </a:path>
            </a:pathLst>
          </a:custGeom>
          <a:noFill/>
          <a:ln w="38100" cap="flat" cmpd="sng">
            <a:solidFill>
              <a:srgbClr val="4EBCF2">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nvGrpSpPr>
          <p:cNvPr id="1559" name="Google Shape;1559;g1cfa3f94370_0_277"/>
          <p:cNvGrpSpPr/>
          <p:nvPr/>
        </p:nvGrpSpPr>
        <p:grpSpPr>
          <a:xfrm>
            <a:off x="6812537" y="2694103"/>
            <a:ext cx="4723038" cy="2691959"/>
            <a:chOff x="4860032" y="2722140"/>
            <a:chExt cx="4137209" cy="2358058"/>
          </a:xfrm>
        </p:grpSpPr>
        <p:sp>
          <p:nvSpPr>
            <p:cNvPr id="1560" name="Google Shape;1560;g1cfa3f94370_0_277"/>
            <p:cNvSpPr/>
            <p:nvPr/>
          </p:nvSpPr>
          <p:spPr>
            <a:xfrm>
              <a:off x="7920367" y="3639486"/>
              <a:ext cx="849000" cy="849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61" name="Google Shape;1561;g1cfa3f94370_0_277"/>
            <p:cNvSpPr/>
            <p:nvPr/>
          </p:nvSpPr>
          <p:spPr>
            <a:xfrm>
              <a:off x="7262783" y="3098159"/>
              <a:ext cx="1008000" cy="1008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62" name="Google Shape;1562;g1cfa3f94370_0_277"/>
            <p:cNvSpPr/>
            <p:nvPr/>
          </p:nvSpPr>
          <p:spPr>
            <a:xfrm>
              <a:off x="6685384" y="2722140"/>
              <a:ext cx="849000" cy="849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63" name="Google Shape;1563;g1cfa3f94370_0_277"/>
            <p:cNvSpPr/>
            <p:nvPr/>
          </p:nvSpPr>
          <p:spPr>
            <a:xfrm>
              <a:off x="6340614" y="3129347"/>
              <a:ext cx="914400" cy="9144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64" name="Google Shape;1564;g1cfa3f94370_0_277"/>
            <p:cNvSpPr/>
            <p:nvPr/>
          </p:nvSpPr>
          <p:spPr>
            <a:xfrm>
              <a:off x="5443921" y="3146594"/>
              <a:ext cx="606300" cy="6063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65" name="Google Shape;1565;g1cfa3f94370_0_277"/>
            <p:cNvSpPr/>
            <p:nvPr/>
          </p:nvSpPr>
          <p:spPr>
            <a:xfrm>
              <a:off x="4860032" y="3387080"/>
              <a:ext cx="849000" cy="849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66" name="Google Shape;1566;g1cfa3f94370_0_277"/>
            <p:cNvSpPr/>
            <p:nvPr/>
          </p:nvSpPr>
          <p:spPr>
            <a:xfrm>
              <a:off x="5892004" y="2824913"/>
              <a:ext cx="947400" cy="9474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67" name="Google Shape;1567;g1cfa3f94370_0_277"/>
            <p:cNvSpPr/>
            <p:nvPr/>
          </p:nvSpPr>
          <p:spPr>
            <a:xfrm>
              <a:off x="7041844" y="3498069"/>
              <a:ext cx="606300" cy="6063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68" name="Google Shape;1568;g1cfa3f94370_0_277"/>
            <p:cNvSpPr/>
            <p:nvPr/>
          </p:nvSpPr>
          <p:spPr>
            <a:xfrm>
              <a:off x="5070929" y="4106271"/>
              <a:ext cx="606300" cy="6063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69" name="Google Shape;1569;g1cfa3f94370_0_277"/>
            <p:cNvSpPr/>
            <p:nvPr/>
          </p:nvSpPr>
          <p:spPr>
            <a:xfrm>
              <a:off x="5436096" y="3449815"/>
              <a:ext cx="1008000" cy="1008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70" name="Google Shape;1570;g1cfa3f94370_0_277"/>
            <p:cNvSpPr/>
            <p:nvPr/>
          </p:nvSpPr>
          <p:spPr>
            <a:xfrm>
              <a:off x="6283711" y="3755572"/>
              <a:ext cx="914400" cy="9144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71" name="Google Shape;1571;g1cfa3f94370_0_277"/>
            <p:cNvSpPr/>
            <p:nvPr/>
          </p:nvSpPr>
          <p:spPr>
            <a:xfrm>
              <a:off x="6846358" y="3831982"/>
              <a:ext cx="1145400" cy="11454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72" name="Google Shape;1572;g1cfa3f94370_0_277"/>
            <p:cNvSpPr/>
            <p:nvPr/>
          </p:nvSpPr>
          <p:spPr>
            <a:xfrm>
              <a:off x="7451578" y="3908925"/>
              <a:ext cx="1008000" cy="1008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73" name="Google Shape;1573;g1cfa3f94370_0_277"/>
            <p:cNvSpPr/>
            <p:nvPr/>
          </p:nvSpPr>
          <p:spPr>
            <a:xfrm>
              <a:off x="5619767" y="4034023"/>
              <a:ext cx="1008000" cy="1008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74" name="Google Shape;1574;g1cfa3f94370_0_277"/>
            <p:cNvSpPr/>
            <p:nvPr/>
          </p:nvSpPr>
          <p:spPr>
            <a:xfrm>
              <a:off x="8311441" y="4394398"/>
              <a:ext cx="685800" cy="68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1575" name="Google Shape;1575;g1cfa3f94370_0_277"/>
          <p:cNvSpPr/>
          <p:nvPr/>
        </p:nvSpPr>
        <p:spPr>
          <a:xfrm>
            <a:off x="8051662" y="2228695"/>
            <a:ext cx="207000" cy="2070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76" name="Google Shape;1576;g1cfa3f94370_0_277"/>
          <p:cNvSpPr/>
          <p:nvPr/>
        </p:nvSpPr>
        <p:spPr>
          <a:xfrm>
            <a:off x="9206227" y="1934136"/>
            <a:ext cx="310200" cy="310200"/>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77" name="Google Shape;1577;g1cfa3f94370_0_277"/>
          <p:cNvSpPr/>
          <p:nvPr/>
        </p:nvSpPr>
        <p:spPr>
          <a:xfrm>
            <a:off x="11005620" y="2489717"/>
            <a:ext cx="207000" cy="207000"/>
          </a:xfrm>
          <a:prstGeom prst="ellips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78" name="Google Shape;1578;g1cfa3f94370_0_277"/>
          <p:cNvSpPr/>
          <p:nvPr/>
        </p:nvSpPr>
        <p:spPr>
          <a:xfrm>
            <a:off x="7482892" y="2636413"/>
            <a:ext cx="207000" cy="207000"/>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79" name="Google Shape;1579;g1cfa3f94370_0_277"/>
          <p:cNvSpPr/>
          <p:nvPr/>
        </p:nvSpPr>
        <p:spPr>
          <a:xfrm>
            <a:off x="10403523" y="1557820"/>
            <a:ext cx="107100" cy="1071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80" name="Google Shape;1580;g1cfa3f94370_0_277"/>
          <p:cNvSpPr/>
          <p:nvPr/>
        </p:nvSpPr>
        <p:spPr>
          <a:xfrm>
            <a:off x="8880765" y="2550547"/>
            <a:ext cx="107100" cy="107100"/>
          </a:xfrm>
          <a:prstGeom prst="ellips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81" name="Google Shape;1581;g1cfa3f94370_0_277"/>
          <p:cNvSpPr/>
          <p:nvPr/>
        </p:nvSpPr>
        <p:spPr>
          <a:xfrm>
            <a:off x="11469902" y="3493347"/>
            <a:ext cx="119100" cy="119100"/>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582" name="Google Shape;1582;g1cfa3f94370_0_277"/>
          <p:cNvSpPr/>
          <p:nvPr/>
        </p:nvSpPr>
        <p:spPr>
          <a:xfrm>
            <a:off x="10821314" y="3344911"/>
            <a:ext cx="150900" cy="1509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nvGrpSpPr>
          <p:cNvPr id="1583" name="Google Shape;1583;g1cfa3f94370_0_277"/>
          <p:cNvGrpSpPr/>
          <p:nvPr/>
        </p:nvGrpSpPr>
        <p:grpSpPr>
          <a:xfrm>
            <a:off x="7186029" y="4217330"/>
            <a:ext cx="4040671" cy="1316567"/>
            <a:chOff x="342804" y="1541415"/>
            <a:chExt cx="9509699" cy="3098535"/>
          </a:xfrm>
        </p:grpSpPr>
        <p:sp>
          <p:nvSpPr>
            <p:cNvPr id="1584" name="Google Shape;1584;g1cfa3f94370_0_277"/>
            <p:cNvSpPr/>
            <p:nvPr/>
          </p:nvSpPr>
          <p:spPr>
            <a:xfrm>
              <a:off x="6567993" y="1819126"/>
              <a:ext cx="134160" cy="640985"/>
            </a:xfrm>
            <a:custGeom>
              <a:avLst/>
              <a:gdLst/>
              <a:ahLst/>
              <a:cxnLst/>
              <a:rect l="l" t="t" r="r" b="b"/>
              <a:pathLst>
                <a:path w="171450" h="819150" extrusionOk="0">
                  <a:moveTo>
                    <a:pt x="173355" y="763928"/>
                  </a:moveTo>
                  <a:cubicBezTo>
                    <a:pt x="167640" y="786788"/>
                    <a:pt x="187643" y="828698"/>
                    <a:pt x="136207" y="821078"/>
                  </a:cubicBezTo>
                  <a:cubicBezTo>
                    <a:pt x="98107" y="815363"/>
                    <a:pt x="122873" y="782026"/>
                    <a:pt x="113348" y="763928"/>
                  </a:cubicBezTo>
                  <a:cubicBezTo>
                    <a:pt x="113348" y="634388"/>
                    <a:pt x="113348" y="503896"/>
                    <a:pt x="115252" y="374356"/>
                  </a:cubicBezTo>
                  <a:cubicBezTo>
                    <a:pt x="115252" y="346733"/>
                    <a:pt x="104775" y="342923"/>
                    <a:pt x="81915" y="343876"/>
                  </a:cubicBezTo>
                  <a:cubicBezTo>
                    <a:pt x="60007" y="344828"/>
                    <a:pt x="37148" y="343876"/>
                    <a:pt x="15240" y="343876"/>
                  </a:cubicBezTo>
                  <a:cubicBezTo>
                    <a:pt x="5715" y="343876"/>
                    <a:pt x="0" y="339113"/>
                    <a:pt x="0" y="329588"/>
                  </a:cubicBezTo>
                  <a:cubicBezTo>
                    <a:pt x="0" y="318158"/>
                    <a:pt x="8573" y="318158"/>
                    <a:pt x="16193" y="318158"/>
                  </a:cubicBezTo>
                  <a:cubicBezTo>
                    <a:pt x="30480" y="318158"/>
                    <a:pt x="44768" y="316253"/>
                    <a:pt x="59055" y="318158"/>
                  </a:cubicBezTo>
                  <a:cubicBezTo>
                    <a:pt x="105727" y="326731"/>
                    <a:pt x="115252" y="307681"/>
                    <a:pt x="116205" y="261961"/>
                  </a:cubicBezTo>
                  <a:cubicBezTo>
                    <a:pt x="117157" y="214336"/>
                    <a:pt x="102870" y="199096"/>
                    <a:pt x="58102" y="206716"/>
                  </a:cubicBezTo>
                  <a:cubicBezTo>
                    <a:pt x="45720" y="208621"/>
                    <a:pt x="32385" y="206716"/>
                    <a:pt x="20002" y="206716"/>
                  </a:cubicBezTo>
                  <a:cubicBezTo>
                    <a:pt x="10477" y="206716"/>
                    <a:pt x="0" y="205763"/>
                    <a:pt x="952" y="192428"/>
                  </a:cubicBezTo>
                  <a:cubicBezTo>
                    <a:pt x="1905" y="181951"/>
                    <a:pt x="12382" y="183856"/>
                    <a:pt x="20002" y="182903"/>
                  </a:cubicBezTo>
                  <a:cubicBezTo>
                    <a:pt x="22860" y="182903"/>
                    <a:pt x="26670" y="182903"/>
                    <a:pt x="29527" y="182903"/>
                  </a:cubicBezTo>
                  <a:cubicBezTo>
                    <a:pt x="114300" y="179093"/>
                    <a:pt x="114300" y="179093"/>
                    <a:pt x="114300" y="95273"/>
                  </a:cubicBezTo>
                  <a:cubicBezTo>
                    <a:pt x="114300" y="79081"/>
                    <a:pt x="113348" y="63841"/>
                    <a:pt x="114300" y="47648"/>
                  </a:cubicBezTo>
                  <a:cubicBezTo>
                    <a:pt x="116205" y="27646"/>
                    <a:pt x="100013" y="-929"/>
                    <a:pt x="143827" y="23"/>
                  </a:cubicBezTo>
                  <a:cubicBezTo>
                    <a:pt x="188595" y="976"/>
                    <a:pt x="170498" y="32408"/>
                    <a:pt x="170498" y="50506"/>
                  </a:cubicBezTo>
                  <a:cubicBezTo>
                    <a:pt x="172402" y="288631"/>
                    <a:pt x="172402" y="525803"/>
                    <a:pt x="173355" y="7639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5" name="Google Shape;1585;g1cfa3f94370_0_277"/>
            <p:cNvSpPr/>
            <p:nvPr/>
          </p:nvSpPr>
          <p:spPr>
            <a:xfrm>
              <a:off x="8661003" y="1992732"/>
              <a:ext cx="44720" cy="715518"/>
            </a:xfrm>
            <a:custGeom>
              <a:avLst/>
              <a:gdLst/>
              <a:ahLst/>
              <a:cxnLst/>
              <a:rect l="l" t="t" r="r" b="b"/>
              <a:pathLst>
                <a:path w="57150" h="914400" extrusionOk="0">
                  <a:moveTo>
                    <a:pt x="60997" y="827752"/>
                  </a:moveTo>
                  <a:cubicBezTo>
                    <a:pt x="60043" y="847755"/>
                    <a:pt x="59091" y="868710"/>
                    <a:pt x="60043" y="888713"/>
                  </a:cubicBezTo>
                  <a:cubicBezTo>
                    <a:pt x="60997" y="909668"/>
                    <a:pt x="49566" y="915383"/>
                    <a:pt x="30516" y="915383"/>
                  </a:cubicBezTo>
                  <a:cubicBezTo>
                    <a:pt x="11466" y="915383"/>
                    <a:pt x="989" y="909668"/>
                    <a:pt x="1941" y="888713"/>
                  </a:cubicBezTo>
                  <a:cubicBezTo>
                    <a:pt x="1941" y="868710"/>
                    <a:pt x="989" y="848708"/>
                    <a:pt x="37" y="827752"/>
                  </a:cubicBezTo>
                  <a:cubicBezTo>
                    <a:pt x="37" y="564863"/>
                    <a:pt x="989" y="301020"/>
                    <a:pt x="989" y="38130"/>
                  </a:cubicBezTo>
                  <a:cubicBezTo>
                    <a:pt x="989" y="20985"/>
                    <a:pt x="-7584" y="-922"/>
                    <a:pt x="25754" y="30"/>
                  </a:cubicBezTo>
                  <a:cubicBezTo>
                    <a:pt x="52424" y="30"/>
                    <a:pt x="60043" y="6698"/>
                    <a:pt x="60043" y="34320"/>
                  </a:cubicBezTo>
                  <a:cubicBezTo>
                    <a:pt x="59091" y="175290"/>
                    <a:pt x="59091" y="316260"/>
                    <a:pt x="59091" y="458183"/>
                  </a:cubicBezTo>
                  <a:cubicBezTo>
                    <a:pt x="60043" y="580103"/>
                    <a:pt x="60043" y="703927"/>
                    <a:pt x="60997" y="8277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6" name="Google Shape;1586;g1cfa3f94370_0_277"/>
            <p:cNvSpPr/>
            <p:nvPr/>
          </p:nvSpPr>
          <p:spPr>
            <a:xfrm>
              <a:off x="8176703" y="2640219"/>
              <a:ext cx="931664" cy="1222343"/>
            </a:xfrm>
            <a:custGeom>
              <a:avLst/>
              <a:gdLst/>
              <a:ahLst/>
              <a:cxnLst/>
              <a:rect l="l" t="t" r="r" b="b"/>
              <a:pathLst>
                <a:path w="1190625" h="1562100" extrusionOk="0">
                  <a:moveTo>
                    <a:pt x="142875" y="1424047"/>
                  </a:moveTo>
                  <a:cubicBezTo>
                    <a:pt x="97155" y="1424999"/>
                    <a:pt x="43815" y="1404997"/>
                    <a:pt x="0" y="1392614"/>
                  </a:cubicBezTo>
                  <a:cubicBezTo>
                    <a:pt x="29527" y="1232594"/>
                    <a:pt x="58102" y="1072574"/>
                    <a:pt x="88582" y="913507"/>
                  </a:cubicBezTo>
                  <a:cubicBezTo>
                    <a:pt x="144780" y="620137"/>
                    <a:pt x="201930" y="327719"/>
                    <a:pt x="257175" y="34349"/>
                  </a:cubicBezTo>
                  <a:cubicBezTo>
                    <a:pt x="262890" y="4822"/>
                    <a:pt x="274319" y="59"/>
                    <a:pt x="300038" y="59"/>
                  </a:cubicBezTo>
                  <a:cubicBezTo>
                    <a:pt x="405765" y="1012"/>
                    <a:pt x="853440" y="1964"/>
                    <a:pt x="941069" y="59"/>
                  </a:cubicBezTo>
                  <a:cubicBezTo>
                    <a:pt x="969644" y="-893"/>
                    <a:pt x="979169" y="9584"/>
                    <a:pt x="982980" y="36254"/>
                  </a:cubicBezTo>
                  <a:cubicBezTo>
                    <a:pt x="1042035" y="472499"/>
                    <a:pt x="1102042" y="908744"/>
                    <a:pt x="1162050" y="1344037"/>
                  </a:cubicBezTo>
                  <a:cubicBezTo>
                    <a:pt x="1174432" y="1436429"/>
                    <a:pt x="1180148" y="1471672"/>
                    <a:pt x="1192530" y="1564064"/>
                  </a:cubicBezTo>
                  <a:cubicBezTo>
                    <a:pt x="1194435" y="1579304"/>
                    <a:pt x="1043940" y="1547872"/>
                    <a:pt x="1038225" y="1533584"/>
                  </a:cubicBezTo>
                  <a:cubicBezTo>
                    <a:pt x="1023938" y="1451669"/>
                    <a:pt x="1031557" y="1487864"/>
                    <a:pt x="1020127" y="1405949"/>
                  </a:cubicBezTo>
                  <a:cubicBezTo>
                    <a:pt x="982980" y="1139249"/>
                    <a:pt x="945832" y="871597"/>
                    <a:pt x="909638" y="603944"/>
                  </a:cubicBezTo>
                  <a:cubicBezTo>
                    <a:pt x="891540" y="471547"/>
                    <a:pt x="872490" y="340102"/>
                    <a:pt x="855344" y="207704"/>
                  </a:cubicBezTo>
                  <a:cubicBezTo>
                    <a:pt x="847725" y="150554"/>
                    <a:pt x="843915" y="147697"/>
                    <a:pt x="786765" y="147697"/>
                  </a:cubicBezTo>
                  <a:cubicBezTo>
                    <a:pt x="675323" y="147697"/>
                    <a:pt x="564832" y="147697"/>
                    <a:pt x="453390" y="147697"/>
                  </a:cubicBezTo>
                  <a:cubicBezTo>
                    <a:pt x="391477" y="147697"/>
                    <a:pt x="387667" y="150554"/>
                    <a:pt x="376238" y="212467"/>
                  </a:cubicBezTo>
                  <a:cubicBezTo>
                    <a:pt x="304800" y="587752"/>
                    <a:pt x="233363" y="963989"/>
                    <a:pt x="160019" y="1339274"/>
                  </a:cubicBezTo>
                  <a:cubicBezTo>
                    <a:pt x="154305" y="1364039"/>
                    <a:pt x="156210" y="1396424"/>
                    <a:pt x="142875" y="1424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7" name="Google Shape;1587;g1cfa3f94370_0_277"/>
            <p:cNvSpPr/>
            <p:nvPr/>
          </p:nvSpPr>
          <p:spPr>
            <a:xfrm>
              <a:off x="6178295" y="2415936"/>
              <a:ext cx="924211" cy="1192530"/>
            </a:xfrm>
            <a:custGeom>
              <a:avLst/>
              <a:gdLst/>
              <a:ahLst/>
              <a:cxnLst/>
              <a:rect l="l" t="t" r="r" b="b"/>
              <a:pathLst>
                <a:path w="1181100" h="1524000" extrusionOk="0">
                  <a:moveTo>
                    <a:pt x="984885" y="36254"/>
                  </a:moveTo>
                  <a:cubicBezTo>
                    <a:pt x="981075" y="9584"/>
                    <a:pt x="971550" y="-893"/>
                    <a:pt x="942975" y="59"/>
                  </a:cubicBezTo>
                  <a:cubicBezTo>
                    <a:pt x="852488" y="1964"/>
                    <a:pt x="409575" y="1012"/>
                    <a:pt x="307657" y="59"/>
                  </a:cubicBezTo>
                  <a:cubicBezTo>
                    <a:pt x="279082" y="59"/>
                    <a:pt x="264795" y="3869"/>
                    <a:pt x="258127" y="38159"/>
                  </a:cubicBezTo>
                  <a:cubicBezTo>
                    <a:pt x="190500" y="400109"/>
                    <a:pt x="120015" y="761107"/>
                    <a:pt x="51435" y="1122104"/>
                  </a:cubicBezTo>
                  <a:cubicBezTo>
                    <a:pt x="34290" y="1214497"/>
                    <a:pt x="17145" y="1305937"/>
                    <a:pt x="0" y="1398329"/>
                  </a:cubicBezTo>
                  <a:lnTo>
                    <a:pt x="148590" y="1398329"/>
                  </a:lnTo>
                  <a:cubicBezTo>
                    <a:pt x="153352" y="1382137"/>
                    <a:pt x="303847" y="588704"/>
                    <a:pt x="378143" y="208657"/>
                  </a:cubicBezTo>
                  <a:cubicBezTo>
                    <a:pt x="389572" y="151507"/>
                    <a:pt x="393382" y="148649"/>
                    <a:pt x="449580" y="148649"/>
                  </a:cubicBezTo>
                  <a:cubicBezTo>
                    <a:pt x="561022" y="148649"/>
                    <a:pt x="671513" y="148649"/>
                    <a:pt x="782955" y="148649"/>
                  </a:cubicBezTo>
                  <a:cubicBezTo>
                    <a:pt x="846772" y="148649"/>
                    <a:pt x="848677" y="150554"/>
                    <a:pt x="857250" y="213419"/>
                  </a:cubicBezTo>
                  <a:cubicBezTo>
                    <a:pt x="911543" y="605849"/>
                    <a:pt x="963930" y="999232"/>
                    <a:pt x="1019175" y="1391662"/>
                  </a:cubicBezTo>
                  <a:cubicBezTo>
                    <a:pt x="1025843" y="1438334"/>
                    <a:pt x="1023938" y="1486912"/>
                    <a:pt x="1049655" y="1529774"/>
                  </a:cubicBezTo>
                  <a:cubicBezTo>
                    <a:pt x="1087755" y="1528822"/>
                    <a:pt x="1177290" y="1511677"/>
                    <a:pt x="1185863" y="1512629"/>
                  </a:cubicBezTo>
                  <a:cubicBezTo>
                    <a:pt x="1173480" y="1424999"/>
                    <a:pt x="1039177" y="440114"/>
                    <a:pt x="984885" y="36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8" name="Google Shape;1588;g1cfa3f94370_0_277"/>
            <p:cNvSpPr/>
            <p:nvPr/>
          </p:nvSpPr>
          <p:spPr>
            <a:xfrm>
              <a:off x="8279530" y="2728903"/>
              <a:ext cx="708065" cy="1073277"/>
            </a:xfrm>
            <a:custGeom>
              <a:avLst/>
              <a:gdLst/>
              <a:ahLst/>
              <a:cxnLst/>
              <a:rect l="l" t="t" r="r" b="b"/>
              <a:pathLst>
                <a:path w="904875" h="1371600" extrusionOk="0">
                  <a:moveTo>
                    <a:pt x="0" y="1277342"/>
                  </a:moveTo>
                  <a:cubicBezTo>
                    <a:pt x="37148" y="1081127"/>
                    <a:pt x="192406" y="270549"/>
                    <a:pt x="230506" y="60047"/>
                  </a:cubicBezTo>
                  <a:cubicBezTo>
                    <a:pt x="238125" y="15279"/>
                    <a:pt x="253366" y="-913"/>
                    <a:pt x="300991" y="39"/>
                  </a:cubicBezTo>
                  <a:cubicBezTo>
                    <a:pt x="431483" y="3849"/>
                    <a:pt x="561023" y="1944"/>
                    <a:pt x="691516" y="992"/>
                  </a:cubicBezTo>
                  <a:cubicBezTo>
                    <a:pt x="717233" y="992"/>
                    <a:pt x="726758" y="6707"/>
                    <a:pt x="729616" y="33377"/>
                  </a:cubicBezTo>
                  <a:cubicBezTo>
                    <a:pt x="752475" y="207684"/>
                    <a:pt x="876300" y="1088747"/>
                    <a:pt x="911543" y="1356400"/>
                  </a:cubicBezTo>
                  <a:cubicBezTo>
                    <a:pt x="918210" y="1409739"/>
                    <a:pt x="600075" y="1338302"/>
                    <a:pt x="560070" y="1334492"/>
                  </a:cubicBezTo>
                  <a:cubicBezTo>
                    <a:pt x="373381" y="1317347"/>
                    <a:pt x="186691" y="1296392"/>
                    <a:pt x="0" y="12773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9" name="Google Shape;1589;g1cfa3f94370_0_277"/>
            <p:cNvSpPr/>
            <p:nvPr/>
          </p:nvSpPr>
          <p:spPr>
            <a:xfrm>
              <a:off x="6277395" y="2505281"/>
              <a:ext cx="715518" cy="1073277"/>
            </a:xfrm>
            <a:custGeom>
              <a:avLst/>
              <a:gdLst/>
              <a:ahLst/>
              <a:cxnLst/>
              <a:rect l="l" t="t" r="r" b="b"/>
              <a:pathLst>
                <a:path w="914400" h="1371600" extrusionOk="0">
                  <a:moveTo>
                    <a:pt x="0" y="1304122"/>
                  </a:moveTo>
                  <a:cubicBezTo>
                    <a:pt x="39052" y="1099335"/>
                    <a:pt x="199073" y="264945"/>
                    <a:pt x="238125" y="52537"/>
                  </a:cubicBezTo>
                  <a:cubicBezTo>
                    <a:pt x="244793" y="14437"/>
                    <a:pt x="257175" y="-1755"/>
                    <a:pt x="300038" y="150"/>
                  </a:cubicBezTo>
                  <a:cubicBezTo>
                    <a:pt x="424815" y="3960"/>
                    <a:pt x="550545" y="4912"/>
                    <a:pt x="675323" y="150"/>
                  </a:cubicBezTo>
                  <a:cubicBezTo>
                    <a:pt x="722948" y="-1755"/>
                    <a:pt x="736282" y="15390"/>
                    <a:pt x="741045" y="58252"/>
                  </a:cubicBezTo>
                  <a:cubicBezTo>
                    <a:pt x="764857" y="244942"/>
                    <a:pt x="886777" y="1122195"/>
                    <a:pt x="921068" y="1374607"/>
                  </a:cubicBezTo>
                  <a:cubicBezTo>
                    <a:pt x="922973" y="1381275"/>
                    <a:pt x="5715" y="1302217"/>
                    <a:pt x="0" y="13041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0" name="Google Shape;1590;g1cfa3f94370_0_277"/>
            <p:cNvSpPr/>
            <p:nvPr/>
          </p:nvSpPr>
          <p:spPr>
            <a:xfrm>
              <a:off x="342804" y="2386179"/>
              <a:ext cx="9469797" cy="2253771"/>
            </a:xfrm>
            <a:custGeom>
              <a:avLst/>
              <a:gdLst/>
              <a:ahLst/>
              <a:cxnLst/>
              <a:rect l="l" t="t" r="r" b="b"/>
              <a:pathLst>
                <a:path w="4752721" h="1131127" extrusionOk="0">
                  <a:moveTo>
                    <a:pt x="4574879" y="766307"/>
                  </a:moveTo>
                  <a:cubicBezTo>
                    <a:pt x="4564028" y="766307"/>
                    <a:pt x="4555422" y="774913"/>
                    <a:pt x="4555422" y="785764"/>
                  </a:cubicBezTo>
                  <a:lnTo>
                    <a:pt x="4555422" y="807092"/>
                  </a:lnTo>
                  <a:cubicBezTo>
                    <a:pt x="4555422" y="817943"/>
                    <a:pt x="4564028" y="826549"/>
                    <a:pt x="4574879" y="826549"/>
                  </a:cubicBezTo>
                  <a:lnTo>
                    <a:pt x="4639986" y="826549"/>
                  </a:lnTo>
                  <a:cubicBezTo>
                    <a:pt x="4650462" y="826549"/>
                    <a:pt x="4659443" y="817943"/>
                    <a:pt x="4659443" y="807092"/>
                  </a:cubicBezTo>
                  <a:lnTo>
                    <a:pt x="4659443" y="785764"/>
                  </a:lnTo>
                  <a:cubicBezTo>
                    <a:pt x="4659443" y="774913"/>
                    <a:pt x="4650837" y="766307"/>
                    <a:pt x="4639986" y="766307"/>
                  </a:cubicBezTo>
                  <a:close/>
                  <a:moveTo>
                    <a:pt x="2344805" y="0"/>
                  </a:moveTo>
                  <a:cubicBezTo>
                    <a:pt x="2351166" y="0"/>
                    <a:pt x="2393073" y="0"/>
                    <a:pt x="2409538" y="1871"/>
                  </a:cubicBezTo>
                  <a:cubicBezTo>
                    <a:pt x="2464541" y="13844"/>
                    <a:pt x="2512809" y="40785"/>
                    <a:pt x="2549478" y="81944"/>
                  </a:cubicBezTo>
                  <a:cubicBezTo>
                    <a:pt x="2577916" y="113749"/>
                    <a:pt x="2592508" y="155656"/>
                    <a:pt x="2593257" y="199809"/>
                  </a:cubicBezTo>
                  <a:cubicBezTo>
                    <a:pt x="2593631" y="209537"/>
                    <a:pt x="2594753" y="216646"/>
                    <a:pt x="2602611" y="225253"/>
                  </a:cubicBezTo>
                  <a:cubicBezTo>
                    <a:pt x="2622068" y="246580"/>
                    <a:pt x="2637035" y="271276"/>
                    <a:pt x="2649383" y="297468"/>
                  </a:cubicBezTo>
                  <a:cubicBezTo>
                    <a:pt x="2654995" y="309067"/>
                    <a:pt x="2660982" y="313557"/>
                    <a:pt x="2671833" y="314680"/>
                  </a:cubicBezTo>
                  <a:cubicBezTo>
                    <a:pt x="2748538" y="322163"/>
                    <a:pt x="2802794" y="330021"/>
                    <a:pt x="2879499" y="336756"/>
                  </a:cubicBezTo>
                  <a:cubicBezTo>
                    <a:pt x="2892595" y="337879"/>
                    <a:pt x="2894092" y="342369"/>
                    <a:pt x="2893718" y="353594"/>
                  </a:cubicBezTo>
                  <a:cubicBezTo>
                    <a:pt x="2892221" y="413462"/>
                    <a:pt x="2887731" y="483807"/>
                    <a:pt x="2886983" y="543674"/>
                  </a:cubicBezTo>
                  <a:cubicBezTo>
                    <a:pt x="2886983" y="548539"/>
                    <a:pt x="4204074" y="697086"/>
                    <a:pt x="4216421" y="698208"/>
                  </a:cubicBezTo>
                  <a:cubicBezTo>
                    <a:pt x="4232511" y="701201"/>
                    <a:pt x="4463002" y="726645"/>
                    <a:pt x="4508651" y="731509"/>
                  </a:cubicBezTo>
                  <a:cubicBezTo>
                    <a:pt x="4513515" y="731884"/>
                    <a:pt x="4517257" y="735251"/>
                    <a:pt x="4518753" y="739741"/>
                  </a:cubicBezTo>
                  <a:cubicBezTo>
                    <a:pt x="4524366" y="756579"/>
                    <a:pt x="4531476" y="776784"/>
                    <a:pt x="4531476" y="776784"/>
                  </a:cubicBezTo>
                  <a:cubicBezTo>
                    <a:pt x="4532224" y="743483"/>
                    <a:pt x="4538585" y="738619"/>
                    <a:pt x="4548313" y="738619"/>
                  </a:cubicBezTo>
                  <a:lnTo>
                    <a:pt x="4669171" y="738619"/>
                  </a:lnTo>
                  <a:cubicBezTo>
                    <a:pt x="4674036" y="738619"/>
                    <a:pt x="4678526" y="740864"/>
                    <a:pt x="4681893" y="744231"/>
                  </a:cubicBezTo>
                  <a:cubicBezTo>
                    <a:pt x="4681893" y="744231"/>
                    <a:pt x="4686757" y="749096"/>
                    <a:pt x="4686757" y="756205"/>
                  </a:cubicBezTo>
                  <a:lnTo>
                    <a:pt x="4686009" y="836652"/>
                  </a:lnTo>
                  <a:cubicBezTo>
                    <a:pt x="4686383" y="837400"/>
                    <a:pt x="4716691" y="842265"/>
                    <a:pt x="4726794" y="842265"/>
                  </a:cubicBezTo>
                  <a:cubicBezTo>
                    <a:pt x="4742509" y="840768"/>
                    <a:pt x="4756354" y="841517"/>
                    <a:pt x="4751864" y="864341"/>
                  </a:cubicBezTo>
                  <a:cubicBezTo>
                    <a:pt x="4751116" y="869205"/>
                    <a:pt x="4727169" y="1131127"/>
                    <a:pt x="4689002" y="1131127"/>
                  </a:cubicBezTo>
                  <a:cubicBezTo>
                    <a:pt x="4296120" y="1131127"/>
                    <a:pt x="1472607" y="1117282"/>
                    <a:pt x="506116" y="1117282"/>
                  </a:cubicBezTo>
                  <a:cubicBezTo>
                    <a:pt x="496762" y="1070885"/>
                    <a:pt x="488156" y="1012139"/>
                    <a:pt x="478428" y="966116"/>
                  </a:cubicBezTo>
                  <a:cubicBezTo>
                    <a:pt x="444752" y="807093"/>
                    <a:pt x="391245" y="656674"/>
                    <a:pt x="290966" y="526088"/>
                  </a:cubicBezTo>
                  <a:cubicBezTo>
                    <a:pt x="285354" y="518605"/>
                    <a:pt x="128949" y="330769"/>
                    <a:pt x="56734" y="243961"/>
                  </a:cubicBezTo>
                  <a:cubicBezTo>
                    <a:pt x="39148" y="223007"/>
                    <a:pt x="22310" y="201679"/>
                    <a:pt x="2104" y="182971"/>
                  </a:cubicBezTo>
                  <a:cubicBezTo>
                    <a:pt x="-4256" y="175487"/>
                    <a:pt x="5098" y="158650"/>
                    <a:pt x="12956" y="159772"/>
                  </a:cubicBezTo>
                  <a:cubicBezTo>
                    <a:pt x="106499" y="172494"/>
                    <a:pt x="1659319" y="382031"/>
                    <a:pt x="1746502" y="393631"/>
                  </a:cubicBezTo>
                  <a:cubicBezTo>
                    <a:pt x="1762966" y="395876"/>
                    <a:pt x="1834059" y="453498"/>
                    <a:pt x="1850522" y="464724"/>
                  </a:cubicBezTo>
                  <a:cubicBezTo>
                    <a:pt x="1862870" y="473330"/>
                    <a:pt x="1874843" y="468091"/>
                    <a:pt x="1885694" y="462479"/>
                  </a:cubicBezTo>
                  <a:cubicBezTo>
                    <a:pt x="1931344" y="438906"/>
                    <a:pt x="1961652" y="400740"/>
                    <a:pt x="1979986" y="353594"/>
                  </a:cubicBezTo>
                  <a:cubicBezTo>
                    <a:pt x="1989715" y="329273"/>
                    <a:pt x="2000940" y="310190"/>
                    <a:pt x="2021519" y="291855"/>
                  </a:cubicBezTo>
                  <a:cubicBezTo>
                    <a:pt x="2075775" y="243213"/>
                    <a:pt x="2096354" y="177733"/>
                    <a:pt x="2098225" y="105891"/>
                  </a:cubicBezTo>
                  <a:cubicBezTo>
                    <a:pt x="2098973" y="73338"/>
                    <a:pt x="2098599" y="73338"/>
                    <a:pt x="2131901" y="72590"/>
                  </a:cubicBezTo>
                  <a:cubicBezTo>
                    <a:pt x="2192517" y="71467"/>
                    <a:pt x="2252759" y="70345"/>
                    <a:pt x="2313375" y="69596"/>
                  </a:cubicBezTo>
                  <a:cubicBezTo>
                    <a:pt x="2320484" y="69596"/>
                    <a:pt x="2323478" y="68100"/>
                    <a:pt x="2323103" y="60616"/>
                  </a:cubicBezTo>
                  <a:cubicBezTo>
                    <a:pt x="2322729" y="48643"/>
                    <a:pt x="2324226" y="36669"/>
                    <a:pt x="2322729" y="25069"/>
                  </a:cubicBezTo>
                  <a:cubicBezTo>
                    <a:pt x="2320484" y="7484"/>
                    <a:pt x="2327593" y="0"/>
                    <a:pt x="23448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1" name="Google Shape;1591;g1cfa3f94370_0_277"/>
            <p:cNvSpPr/>
            <p:nvPr/>
          </p:nvSpPr>
          <p:spPr>
            <a:xfrm>
              <a:off x="434174" y="2766189"/>
              <a:ext cx="3957709" cy="790051"/>
            </a:xfrm>
            <a:custGeom>
              <a:avLst/>
              <a:gdLst/>
              <a:ahLst/>
              <a:cxnLst/>
              <a:rect l="l" t="t" r="r" b="b"/>
              <a:pathLst>
                <a:path w="5057775" h="1009650" extrusionOk="0">
                  <a:moveTo>
                    <a:pt x="4358640" y="589597"/>
                  </a:moveTo>
                  <a:cubicBezTo>
                    <a:pt x="4037648" y="546735"/>
                    <a:pt x="586740" y="85725"/>
                    <a:pt x="0" y="0"/>
                  </a:cubicBezTo>
                  <a:cubicBezTo>
                    <a:pt x="63818" y="71438"/>
                    <a:pt x="317182" y="379095"/>
                    <a:pt x="481965" y="557213"/>
                  </a:cubicBezTo>
                  <a:cubicBezTo>
                    <a:pt x="1908810" y="706755"/>
                    <a:pt x="3591878" y="891540"/>
                    <a:pt x="5060633" y="1012508"/>
                  </a:cubicBezTo>
                  <a:cubicBezTo>
                    <a:pt x="4962525" y="964883"/>
                    <a:pt x="4516755" y="703897"/>
                    <a:pt x="4358640" y="589597"/>
                  </a:cubicBezTo>
                  <a:close/>
                  <a:moveTo>
                    <a:pt x="204787" y="231458"/>
                  </a:moveTo>
                  <a:cubicBezTo>
                    <a:pt x="206693" y="230505"/>
                    <a:pt x="207645" y="229552"/>
                    <a:pt x="208598" y="228600"/>
                  </a:cubicBezTo>
                  <a:cubicBezTo>
                    <a:pt x="207645" y="229552"/>
                    <a:pt x="206693" y="230505"/>
                    <a:pt x="204787" y="2314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2" name="Google Shape;1592;g1cfa3f94370_0_277"/>
            <p:cNvSpPr/>
            <p:nvPr/>
          </p:nvSpPr>
          <p:spPr>
            <a:xfrm>
              <a:off x="894735" y="3285688"/>
              <a:ext cx="8861989" cy="1296876"/>
            </a:xfrm>
            <a:custGeom>
              <a:avLst/>
              <a:gdLst/>
              <a:ahLst/>
              <a:cxnLst/>
              <a:rect l="l" t="t" r="r" b="b"/>
              <a:pathLst>
                <a:path w="11325225" h="1657350" extrusionOk="0">
                  <a:moveTo>
                    <a:pt x="5639654" y="1631440"/>
                  </a:moveTo>
                  <a:cubicBezTo>
                    <a:pt x="5152926" y="1618105"/>
                    <a:pt x="830481" y="1597150"/>
                    <a:pt x="673318" y="1596198"/>
                  </a:cubicBezTo>
                  <a:cubicBezTo>
                    <a:pt x="631408" y="1596198"/>
                    <a:pt x="631408" y="1567623"/>
                    <a:pt x="627598" y="1543810"/>
                  </a:cubicBezTo>
                  <a:cubicBezTo>
                    <a:pt x="605691" y="1404745"/>
                    <a:pt x="574258" y="1268538"/>
                    <a:pt x="539968" y="1132330"/>
                  </a:cubicBezTo>
                  <a:cubicBezTo>
                    <a:pt x="479961" y="890395"/>
                    <a:pt x="399951" y="655128"/>
                    <a:pt x="278983" y="437005"/>
                  </a:cubicBezTo>
                  <a:cubicBezTo>
                    <a:pt x="217071" y="324610"/>
                    <a:pt x="116106" y="190308"/>
                    <a:pt x="38953" y="88390"/>
                  </a:cubicBezTo>
                  <a:cubicBezTo>
                    <a:pt x="22761" y="66483"/>
                    <a:pt x="-9624" y="41718"/>
                    <a:pt x="2758" y="16000"/>
                  </a:cubicBezTo>
                  <a:cubicBezTo>
                    <a:pt x="16093" y="-10670"/>
                    <a:pt x="55146" y="3618"/>
                    <a:pt x="81816" y="5523"/>
                  </a:cubicBezTo>
                  <a:cubicBezTo>
                    <a:pt x="200878" y="15048"/>
                    <a:pt x="5310088" y="511300"/>
                    <a:pt x="5390099" y="518920"/>
                  </a:cubicBezTo>
                  <a:cubicBezTo>
                    <a:pt x="5520591" y="531303"/>
                    <a:pt x="10736481" y="1004695"/>
                    <a:pt x="10836494" y="1014220"/>
                  </a:cubicBezTo>
                  <a:cubicBezTo>
                    <a:pt x="11004134" y="1036128"/>
                    <a:pt x="11326078" y="1055178"/>
                    <a:pt x="11326078" y="1055178"/>
                  </a:cubicBezTo>
                  <a:cubicBezTo>
                    <a:pt x="11326078" y="1055178"/>
                    <a:pt x="11284169" y="1661920"/>
                    <a:pt x="11153676" y="1661920"/>
                  </a:cubicBezTo>
                  <a:cubicBezTo>
                    <a:pt x="11013659" y="1661920"/>
                    <a:pt x="6147336" y="1645728"/>
                    <a:pt x="5639654" y="1631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3" name="Google Shape;1593;g1cfa3f94370_0_277"/>
            <p:cNvSpPr/>
            <p:nvPr/>
          </p:nvSpPr>
          <p:spPr>
            <a:xfrm>
              <a:off x="4139649" y="2576610"/>
              <a:ext cx="5209840" cy="1448904"/>
            </a:xfrm>
            <a:custGeom>
              <a:avLst/>
              <a:gdLst/>
              <a:ahLst/>
              <a:cxnLst/>
              <a:rect l="l" t="t" r="r" b="b"/>
              <a:pathLst>
                <a:path w="2614725" h="727179" extrusionOk="0">
                  <a:moveTo>
                    <a:pt x="873322" y="386306"/>
                  </a:moveTo>
                  <a:cubicBezTo>
                    <a:pt x="853277" y="386306"/>
                    <a:pt x="837027" y="402556"/>
                    <a:pt x="837027" y="422601"/>
                  </a:cubicBezTo>
                  <a:cubicBezTo>
                    <a:pt x="837027" y="442646"/>
                    <a:pt x="853277" y="458896"/>
                    <a:pt x="873322" y="458896"/>
                  </a:cubicBezTo>
                  <a:cubicBezTo>
                    <a:pt x="893367" y="458896"/>
                    <a:pt x="909617" y="442646"/>
                    <a:pt x="909617" y="422601"/>
                  </a:cubicBezTo>
                  <a:cubicBezTo>
                    <a:pt x="909617" y="402556"/>
                    <a:pt x="893367" y="386306"/>
                    <a:pt x="873322" y="386306"/>
                  </a:cubicBezTo>
                  <a:close/>
                  <a:moveTo>
                    <a:pt x="767056" y="376578"/>
                  </a:moveTo>
                  <a:cubicBezTo>
                    <a:pt x="747010" y="376578"/>
                    <a:pt x="730761" y="392828"/>
                    <a:pt x="730761" y="412873"/>
                  </a:cubicBezTo>
                  <a:cubicBezTo>
                    <a:pt x="730761" y="432918"/>
                    <a:pt x="747010" y="449168"/>
                    <a:pt x="767056" y="449168"/>
                  </a:cubicBezTo>
                  <a:cubicBezTo>
                    <a:pt x="787101" y="449168"/>
                    <a:pt x="803351" y="432918"/>
                    <a:pt x="803351" y="412873"/>
                  </a:cubicBezTo>
                  <a:cubicBezTo>
                    <a:pt x="803351" y="392828"/>
                    <a:pt x="787101" y="376578"/>
                    <a:pt x="767056" y="376578"/>
                  </a:cubicBezTo>
                  <a:close/>
                  <a:moveTo>
                    <a:pt x="660417" y="366849"/>
                  </a:moveTo>
                  <a:cubicBezTo>
                    <a:pt x="640371" y="366849"/>
                    <a:pt x="624122" y="383099"/>
                    <a:pt x="624122" y="403144"/>
                  </a:cubicBezTo>
                  <a:cubicBezTo>
                    <a:pt x="624122" y="423189"/>
                    <a:pt x="640371" y="439439"/>
                    <a:pt x="660417" y="439439"/>
                  </a:cubicBezTo>
                  <a:cubicBezTo>
                    <a:pt x="680462" y="439439"/>
                    <a:pt x="696712" y="423189"/>
                    <a:pt x="696712" y="403144"/>
                  </a:cubicBezTo>
                  <a:cubicBezTo>
                    <a:pt x="696712" y="383099"/>
                    <a:pt x="680462" y="366849"/>
                    <a:pt x="660417" y="366849"/>
                  </a:cubicBezTo>
                  <a:close/>
                  <a:moveTo>
                    <a:pt x="554151" y="357121"/>
                  </a:moveTo>
                  <a:cubicBezTo>
                    <a:pt x="534106" y="357121"/>
                    <a:pt x="517856" y="373371"/>
                    <a:pt x="517856" y="393416"/>
                  </a:cubicBezTo>
                  <a:cubicBezTo>
                    <a:pt x="517856" y="413461"/>
                    <a:pt x="534106" y="429711"/>
                    <a:pt x="554151" y="429711"/>
                  </a:cubicBezTo>
                  <a:cubicBezTo>
                    <a:pt x="574196" y="429711"/>
                    <a:pt x="590446" y="413461"/>
                    <a:pt x="590446" y="393416"/>
                  </a:cubicBezTo>
                  <a:cubicBezTo>
                    <a:pt x="590446" y="373371"/>
                    <a:pt x="574196" y="357121"/>
                    <a:pt x="554151" y="357121"/>
                  </a:cubicBezTo>
                  <a:close/>
                  <a:moveTo>
                    <a:pt x="447886" y="347392"/>
                  </a:moveTo>
                  <a:cubicBezTo>
                    <a:pt x="427840" y="347392"/>
                    <a:pt x="411591" y="363641"/>
                    <a:pt x="411591" y="383687"/>
                  </a:cubicBezTo>
                  <a:cubicBezTo>
                    <a:pt x="411591" y="403732"/>
                    <a:pt x="427840" y="419982"/>
                    <a:pt x="447886" y="419982"/>
                  </a:cubicBezTo>
                  <a:cubicBezTo>
                    <a:pt x="467931" y="419982"/>
                    <a:pt x="484181" y="403732"/>
                    <a:pt x="484181" y="383687"/>
                  </a:cubicBezTo>
                  <a:cubicBezTo>
                    <a:pt x="484181" y="363641"/>
                    <a:pt x="467931" y="347392"/>
                    <a:pt x="447886" y="347392"/>
                  </a:cubicBezTo>
                  <a:close/>
                  <a:moveTo>
                    <a:pt x="341621" y="337664"/>
                  </a:moveTo>
                  <a:cubicBezTo>
                    <a:pt x="321575" y="337664"/>
                    <a:pt x="305326" y="353914"/>
                    <a:pt x="305326" y="373959"/>
                  </a:cubicBezTo>
                  <a:cubicBezTo>
                    <a:pt x="305326" y="394004"/>
                    <a:pt x="321575" y="410254"/>
                    <a:pt x="341621" y="410254"/>
                  </a:cubicBezTo>
                  <a:cubicBezTo>
                    <a:pt x="361666" y="410254"/>
                    <a:pt x="377916" y="394004"/>
                    <a:pt x="377916" y="373959"/>
                  </a:cubicBezTo>
                  <a:cubicBezTo>
                    <a:pt x="377916" y="353914"/>
                    <a:pt x="361666" y="337664"/>
                    <a:pt x="341621" y="337664"/>
                  </a:cubicBezTo>
                  <a:close/>
                  <a:moveTo>
                    <a:pt x="385399" y="165544"/>
                  </a:moveTo>
                  <a:cubicBezTo>
                    <a:pt x="365353" y="165544"/>
                    <a:pt x="349104" y="181794"/>
                    <a:pt x="349104" y="201839"/>
                  </a:cubicBezTo>
                  <a:cubicBezTo>
                    <a:pt x="349104" y="221884"/>
                    <a:pt x="365353" y="238134"/>
                    <a:pt x="385399" y="238134"/>
                  </a:cubicBezTo>
                  <a:cubicBezTo>
                    <a:pt x="405444" y="238134"/>
                    <a:pt x="421694" y="221884"/>
                    <a:pt x="421694" y="201839"/>
                  </a:cubicBezTo>
                  <a:cubicBezTo>
                    <a:pt x="421694" y="181794"/>
                    <a:pt x="405444" y="165544"/>
                    <a:pt x="385399" y="165544"/>
                  </a:cubicBezTo>
                  <a:close/>
                  <a:moveTo>
                    <a:pt x="280631" y="165544"/>
                  </a:moveTo>
                  <a:cubicBezTo>
                    <a:pt x="260585" y="165544"/>
                    <a:pt x="244336" y="181794"/>
                    <a:pt x="244336" y="201839"/>
                  </a:cubicBezTo>
                  <a:cubicBezTo>
                    <a:pt x="244336" y="221884"/>
                    <a:pt x="260585" y="238134"/>
                    <a:pt x="280631" y="238134"/>
                  </a:cubicBezTo>
                  <a:cubicBezTo>
                    <a:pt x="300676" y="238134"/>
                    <a:pt x="316926" y="221884"/>
                    <a:pt x="316926" y="201839"/>
                  </a:cubicBezTo>
                  <a:cubicBezTo>
                    <a:pt x="316926" y="181794"/>
                    <a:pt x="300676" y="165544"/>
                    <a:pt x="280631" y="165544"/>
                  </a:cubicBezTo>
                  <a:close/>
                  <a:moveTo>
                    <a:pt x="453873" y="120269"/>
                  </a:moveTo>
                  <a:lnTo>
                    <a:pt x="453873" y="192485"/>
                  </a:lnTo>
                  <a:lnTo>
                    <a:pt x="512618" y="192485"/>
                  </a:lnTo>
                  <a:lnTo>
                    <a:pt x="512618" y="120269"/>
                  </a:lnTo>
                  <a:close/>
                  <a:moveTo>
                    <a:pt x="453873" y="31590"/>
                  </a:moveTo>
                  <a:lnTo>
                    <a:pt x="453873" y="103806"/>
                  </a:lnTo>
                  <a:lnTo>
                    <a:pt x="512618" y="103806"/>
                  </a:lnTo>
                  <a:lnTo>
                    <a:pt x="512618" y="31590"/>
                  </a:lnTo>
                  <a:close/>
                  <a:moveTo>
                    <a:pt x="383902" y="31590"/>
                  </a:moveTo>
                  <a:lnTo>
                    <a:pt x="383902" y="103806"/>
                  </a:lnTo>
                  <a:lnTo>
                    <a:pt x="442647" y="103806"/>
                  </a:lnTo>
                  <a:lnTo>
                    <a:pt x="442647" y="31590"/>
                  </a:lnTo>
                  <a:close/>
                  <a:moveTo>
                    <a:pt x="311313" y="31590"/>
                  </a:moveTo>
                  <a:lnTo>
                    <a:pt x="311313" y="103806"/>
                  </a:lnTo>
                  <a:lnTo>
                    <a:pt x="370058" y="103806"/>
                  </a:lnTo>
                  <a:lnTo>
                    <a:pt x="370058" y="31590"/>
                  </a:lnTo>
                  <a:close/>
                  <a:moveTo>
                    <a:pt x="236478" y="31590"/>
                  </a:moveTo>
                  <a:lnTo>
                    <a:pt x="236478" y="103806"/>
                  </a:lnTo>
                  <a:lnTo>
                    <a:pt x="295223" y="103806"/>
                  </a:lnTo>
                  <a:lnTo>
                    <a:pt x="295223" y="31590"/>
                  </a:lnTo>
                  <a:close/>
                  <a:moveTo>
                    <a:pt x="296843" y="937"/>
                  </a:moveTo>
                  <a:cubicBezTo>
                    <a:pt x="397185" y="-2693"/>
                    <a:pt x="553777" y="1937"/>
                    <a:pt x="607658" y="56660"/>
                  </a:cubicBezTo>
                  <a:cubicBezTo>
                    <a:pt x="658172" y="116902"/>
                    <a:pt x="697460" y="188744"/>
                    <a:pt x="735999" y="244495"/>
                  </a:cubicBezTo>
                  <a:cubicBezTo>
                    <a:pt x="773043" y="250482"/>
                    <a:pt x="917848" y="268068"/>
                    <a:pt x="959007" y="268442"/>
                  </a:cubicBezTo>
                  <a:cubicBezTo>
                    <a:pt x="958259" y="314840"/>
                    <a:pt x="948156" y="460768"/>
                    <a:pt x="955265" y="468626"/>
                  </a:cubicBezTo>
                  <a:cubicBezTo>
                    <a:pt x="975470" y="490702"/>
                    <a:pt x="2540264" y="650100"/>
                    <a:pt x="2592274" y="656835"/>
                  </a:cubicBezTo>
                  <a:cubicBezTo>
                    <a:pt x="2600880" y="679285"/>
                    <a:pt x="2610983" y="715580"/>
                    <a:pt x="2614725" y="727179"/>
                  </a:cubicBezTo>
                  <a:cubicBezTo>
                    <a:pt x="2336339" y="704729"/>
                    <a:pt x="341246" y="510533"/>
                    <a:pt x="199060" y="498933"/>
                  </a:cubicBezTo>
                  <a:cubicBezTo>
                    <a:pt x="139193" y="462639"/>
                    <a:pt x="105517" y="447297"/>
                    <a:pt x="0" y="386307"/>
                  </a:cubicBezTo>
                  <a:cubicBezTo>
                    <a:pt x="70719" y="346645"/>
                    <a:pt x="70719" y="300247"/>
                    <a:pt x="117865" y="236638"/>
                  </a:cubicBezTo>
                  <a:cubicBezTo>
                    <a:pt x="148173" y="194730"/>
                    <a:pt x="225253" y="120644"/>
                    <a:pt x="221137" y="5772"/>
                  </a:cubicBezTo>
                  <a:cubicBezTo>
                    <a:pt x="236197" y="4276"/>
                    <a:pt x="263395" y="2148"/>
                    <a:pt x="296843" y="93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4" name="Google Shape;1594;g1cfa3f94370_0_277"/>
            <p:cNvSpPr/>
            <p:nvPr/>
          </p:nvSpPr>
          <p:spPr>
            <a:xfrm>
              <a:off x="9610661" y="3672252"/>
              <a:ext cx="241842" cy="391191"/>
            </a:xfrm>
            <a:custGeom>
              <a:avLst/>
              <a:gdLst/>
              <a:ahLst/>
              <a:cxnLst/>
              <a:rect l="l" t="t" r="r" b="b"/>
              <a:pathLst>
                <a:path w="241842" h="391191" extrusionOk="0">
                  <a:moveTo>
                    <a:pt x="167303" y="0"/>
                  </a:moveTo>
                  <a:lnTo>
                    <a:pt x="189656" y="0"/>
                  </a:lnTo>
                  <a:lnTo>
                    <a:pt x="189656" y="104973"/>
                  </a:lnTo>
                  <a:lnTo>
                    <a:pt x="241842" y="119048"/>
                  </a:lnTo>
                  <a:lnTo>
                    <a:pt x="234275" y="147105"/>
                  </a:lnTo>
                  <a:lnTo>
                    <a:pt x="114401" y="114774"/>
                  </a:lnTo>
                  <a:lnTo>
                    <a:pt x="114401" y="245179"/>
                  </a:lnTo>
                  <a:lnTo>
                    <a:pt x="226988" y="275545"/>
                  </a:lnTo>
                  <a:lnTo>
                    <a:pt x="219421" y="303601"/>
                  </a:lnTo>
                  <a:lnTo>
                    <a:pt x="114401" y="275276"/>
                  </a:lnTo>
                  <a:lnTo>
                    <a:pt x="114401" y="391191"/>
                  </a:lnTo>
                  <a:lnTo>
                    <a:pt x="75654" y="391191"/>
                  </a:lnTo>
                  <a:lnTo>
                    <a:pt x="75654" y="264826"/>
                  </a:lnTo>
                  <a:lnTo>
                    <a:pt x="0" y="244421"/>
                  </a:lnTo>
                  <a:lnTo>
                    <a:pt x="7567" y="216365"/>
                  </a:lnTo>
                  <a:lnTo>
                    <a:pt x="75654" y="234729"/>
                  </a:lnTo>
                  <a:lnTo>
                    <a:pt x="75654" y="104324"/>
                  </a:lnTo>
                  <a:lnTo>
                    <a:pt x="14854" y="87925"/>
                  </a:lnTo>
                  <a:lnTo>
                    <a:pt x="22423" y="59869"/>
                  </a:lnTo>
                  <a:lnTo>
                    <a:pt x="75654" y="74226"/>
                  </a:lnTo>
                  <a:lnTo>
                    <a:pt x="75654" y="8198"/>
                  </a:lnTo>
                  <a:lnTo>
                    <a:pt x="114401" y="8198"/>
                  </a:lnTo>
                  <a:lnTo>
                    <a:pt x="114401" y="84676"/>
                  </a:lnTo>
                  <a:lnTo>
                    <a:pt x="167303" y="9894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5" name="Google Shape;1595;g1cfa3f94370_0_277"/>
            <p:cNvSpPr/>
            <p:nvPr/>
          </p:nvSpPr>
          <p:spPr>
            <a:xfrm>
              <a:off x="4921990" y="1541415"/>
              <a:ext cx="231053" cy="1043464"/>
            </a:xfrm>
            <a:custGeom>
              <a:avLst/>
              <a:gdLst/>
              <a:ahLst/>
              <a:cxnLst/>
              <a:rect l="l" t="t" r="r" b="b"/>
              <a:pathLst>
                <a:path w="295275" h="1333500" extrusionOk="0">
                  <a:moveTo>
                    <a:pt x="287700" y="1141789"/>
                  </a:moveTo>
                  <a:cubicBezTo>
                    <a:pt x="286748" y="1196081"/>
                    <a:pt x="285795" y="1249421"/>
                    <a:pt x="286748" y="1303714"/>
                  </a:cubicBezTo>
                  <a:cubicBezTo>
                    <a:pt x="287700" y="1330384"/>
                    <a:pt x="279128" y="1338956"/>
                    <a:pt x="252458" y="1338956"/>
                  </a:cubicBezTo>
                  <a:cubicBezTo>
                    <a:pt x="172448" y="1339909"/>
                    <a:pt x="172448" y="1340861"/>
                    <a:pt x="172448" y="1259899"/>
                  </a:cubicBezTo>
                  <a:cubicBezTo>
                    <a:pt x="172448" y="1217036"/>
                    <a:pt x="171495" y="1174174"/>
                    <a:pt x="170543" y="1131311"/>
                  </a:cubicBezTo>
                  <a:cubicBezTo>
                    <a:pt x="171495" y="999866"/>
                    <a:pt x="171495" y="868421"/>
                    <a:pt x="172448" y="736024"/>
                  </a:cubicBezTo>
                  <a:cubicBezTo>
                    <a:pt x="172448" y="715069"/>
                    <a:pt x="165780" y="709354"/>
                    <a:pt x="144825" y="709354"/>
                  </a:cubicBezTo>
                  <a:cubicBezTo>
                    <a:pt x="104820" y="709354"/>
                    <a:pt x="65768" y="707449"/>
                    <a:pt x="25763" y="705544"/>
                  </a:cubicBezTo>
                  <a:cubicBezTo>
                    <a:pt x="13380" y="704591"/>
                    <a:pt x="-907" y="707449"/>
                    <a:pt x="45" y="687446"/>
                  </a:cubicBezTo>
                  <a:cubicBezTo>
                    <a:pt x="998" y="665539"/>
                    <a:pt x="17191" y="675064"/>
                    <a:pt x="27668" y="673159"/>
                  </a:cubicBezTo>
                  <a:cubicBezTo>
                    <a:pt x="42908" y="669349"/>
                    <a:pt x="67673" y="684589"/>
                    <a:pt x="72436" y="661729"/>
                  </a:cubicBezTo>
                  <a:cubicBezTo>
                    <a:pt x="77198" y="636011"/>
                    <a:pt x="76245" y="607436"/>
                    <a:pt x="70530" y="581719"/>
                  </a:cubicBezTo>
                  <a:cubicBezTo>
                    <a:pt x="66720" y="567431"/>
                    <a:pt x="44813" y="576956"/>
                    <a:pt x="31478" y="575051"/>
                  </a:cubicBezTo>
                  <a:cubicBezTo>
                    <a:pt x="21953" y="574099"/>
                    <a:pt x="11475" y="574099"/>
                    <a:pt x="10523" y="561716"/>
                  </a:cubicBezTo>
                  <a:cubicBezTo>
                    <a:pt x="9570" y="547429"/>
                    <a:pt x="21953" y="549334"/>
                    <a:pt x="30525" y="549334"/>
                  </a:cubicBezTo>
                  <a:cubicBezTo>
                    <a:pt x="66720" y="549334"/>
                    <a:pt x="103868" y="549334"/>
                    <a:pt x="140063" y="549334"/>
                  </a:cubicBezTo>
                  <a:cubicBezTo>
                    <a:pt x="148636" y="549334"/>
                    <a:pt x="161018" y="548381"/>
                    <a:pt x="160066" y="561716"/>
                  </a:cubicBezTo>
                  <a:cubicBezTo>
                    <a:pt x="159113" y="574099"/>
                    <a:pt x="148636" y="573146"/>
                    <a:pt x="139111" y="575051"/>
                  </a:cubicBezTo>
                  <a:cubicBezTo>
                    <a:pt x="124823" y="576956"/>
                    <a:pt x="101011" y="565526"/>
                    <a:pt x="97200" y="584576"/>
                  </a:cubicBezTo>
                  <a:cubicBezTo>
                    <a:pt x="92438" y="612199"/>
                    <a:pt x="90533" y="643631"/>
                    <a:pt x="101011" y="668396"/>
                  </a:cubicBezTo>
                  <a:cubicBezTo>
                    <a:pt x="106725" y="683636"/>
                    <a:pt x="139111" y="676969"/>
                    <a:pt x="158161" y="676016"/>
                  </a:cubicBezTo>
                  <a:cubicBezTo>
                    <a:pt x="180068" y="675064"/>
                    <a:pt x="169591" y="654109"/>
                    <a:pt x="170543" y="641726"/>
                  </a:cubicBezTo>
                  <a:cubicBezTo>
                    <a:pt x="171495" y="519806"/>
                    <a:pt x="172448" y="351214"/>
                    <a:pt x="175305" y="229294"/>
                  </a:cubicBezTo>
                  <a:cubicBezTo>
                    <a:pt x="176258" y="206434"/>
                    <a:pt x="176258" y="206434"/>
                    <a:pt x="188641" y="201671"/>
                  </a:cubicBezTo>
                  <a:cubicBezTo>
                    <a:pt x="197213" y="198814"/>
                    <a:pt x="180068" y="189289"/>
                    <a:pt x="174353" y="184526"/>
                  </a:cubicBezTo>
                  <a:cubicBezTo>
                    <a:pt x="152445" y="165476"/>
                    <a:pt x="166733" y="137854"/>
                    <a:pt x="191498" y="119756"/>
                  </a:cubicBezTo>
                  <a:cubicBezTo>
                    <a:pt x="230550" y="89276"/>
                    <a:pt x="209595" y="48319"/>
                    <a:pt x="220073" y="5456"/>
                  </a:cubicBezTo>
                  <a:cubicBezTo>
                    <a:pt x="221978" y="-4069"/>
                    <a:pt x="244838" y="-259"/>
                    <a:pt x="244838" y="10219"/>
                  </a:cubicBezTo>
                  <a:cubicBezTo>
                    <a:pt x="241028" y="69274"/>
                    <a:pt x="252458" y="99754"/>
                    <a:pt x="279128" y="119756"/>
                  </a:cubicBezTo>
                  <a:cubicBezTo>
                    <a:pt x="315323" y="146426"/>
                    <a:pt x="307703" y="177859"/>
                    <a:pt x="288653" y="189289"/>
                  </a:cubicBezTo>
                  <a:cubicBezTo>
                    <a:pt x="265793" y="202624"/>
                    <a:pt x="280080" y="202624"/>
                    <a:pt x="284843" y="213101"/>
                  </a:cubicBezTo>
                  <a:cubicBezTo>
                    <a:pt x="289605" y="225484"/>
                    <a:pt x="286748" y="844609"/>
                    <a:pt x="287700" y="11417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596" name="Google Shape;1596;g1cfa3f94370_0_277"/>
            <p:cNvGrpSpPr/>
            <p:nvPr/>
          </p:nvGrpSpPr>
          <p:grpSpPr>
            <a:xfrm>
              <a:off x="6288139" y="3256228"/>
              <a:ext cx="2633471" cy="537314"/>
              <a:chOff x="6288139" y="3256228"/>
              <a:chExt cx="2633471" cy="537314"/>
            </a:xfrm>
          </p:grpSpPr>
          <p:sp>
            <p:nvSpPr>
              <p:cNvPr id="1597" name="Google Shape;1597;g1cfa3f94370_0_277"/>
              <p:cNvSpPr/>
              <p:nvPr/>
            </p:nvSpPr>
            <p:spPr>
              <a:xfrm>
                <a:off x="6288139" y="3256228"/>
                <a:ext cx="529185" cy="298132"/>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8" name="Google Shape;1598;g1cfa3f94370_0_277"/>
              <p:cNvSpPr/>
              <p:nvPr/>
            </p:nvSpPr>
            <p:spPr>
              <a:xfrm>
                <a:off x="7340325" y="3375450"/>
                <a:ext cx="529185" cy="298132"/>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9" name="Google Shape;1599;g1cfa3f94370_0_277"/>
              <p:cNvSpPr/>
              <p:nvPr/>
            </p:nvSpPr>
            <p:spPr>
              <a:xfrm>
                <a:off x="7866332" y="3435796"/>
                <a:ext cx="529185" cy="298132"/>
              </a:xfrm>
              <a:custGeom>
                <a:avLst/>
                <a:gdLst/>
                <a:ahLst/>
                <a:cxnLst/>
                <a:rect l="l" t="t" r="r" b="b"/>
                <a:pathLst>
                  <a:path w="676275" h="381000" extrusionOk="0">
                    <a:moveTo>
                      <a:pt x="35766" y="0"/>
                    </a:moveTo>
                    <a:lnTo>
                      <a:pt x="682160" y="73578"/>
                    </a:lnTo>
                    <a:lnTo>
                      <a:pt x="646395" y="387784"/>
                    </a:lnTo>
                    <a:lnTo>
                      <a:pt x="1"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0" name="Google Shape;1600;g1cfa3f94370_0_277"/>
              <p:cNvSpPr/>
              <p:nvPr/>
            </p:nvSpPr>
            <p:spPr>
              <a:xfrm>
                <a:off x="8392425" y="3495410"/>
                <a:ext cx="529185" cy="298132"/>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1" name="Google Shape;1601;g1cfa3f94370_0_277"/>
              <p:cNvSpPr/>
              <p:nvPr/>
            </p:nvSpPr>
            <p:spPr>
              <a:xfrm>
                <a:off x="6814232" y="3315836"/>
                <a:ext cx="529185" cy="298132"/>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1602" name="Google Shape;1602;g1cfa3f94370_0_277"/>
          <p:cNvSpPr/>
          <p:nvPr/>
        </p:nvSpPr>
        <p:spPr>
          <a:xfrm rot="942518">
            <a:off x="7135003" y="5002738"/>
            <a:ext cx="4761688" cy="1044395"/>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rgbClr val="4EBCF2">
                <a:alpha val="97254"/>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603" name="Google Shape;1603;g1cfa3f94370_0_277"/>
          <p:cNvSpPr/>
          <p:nvPr/>
        </p:nvSpPr>
        <p:spPr>
          <a:xfrm rot="453969">
            <a:off x="7037447" y="5155054"/>
            <a:ext cx="4759575" cy="1046101"/>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chemeClr val="accent2">
                <a:alpha val="97254"/>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604" name="Google Shape;1604;g1cfa3f94370_0_277"/>
          <p:cNvSpPr/>
          <p:nvPr/>
        </p:nvSpPr>
        <p:spPr>
          <a:xfrm rot="942518">
            <a:off x="7326177" y="5302145"/>
            <a:ext cx="4761688" cy="1044395"/>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chemeClr val="accent3">
                <a:alpha val="97254"/>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605" name="Google Shape;1605;g1cfa3f94370_0_277"/>
          <p:cNvSpPr/>
          <p:nvPr/>
        </p:nvSpPr>
        <p:spPr>
          <a:xfrm rot="1272554">
            <a:off x="5475867" y="1508059"/>
            <a:ext cx="3057901" cy="969560"/>
          </a:xfrm>
          <a:custGeom>
            <a:avLst/>
            <a:gdLst/>
            <a:ahLst/>
            <a:cxnLst/>
            <a:rect l="l" t="t" r="r" b="b"/>
            <a:pathLst>
              <a:path w="5673186" h="1798781" extrusionOk="0">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accent3"/>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10"/>
        <p:cNvGrpSpPr/>
        <p:nvPr/>
      </p:nvGrpSpPr>
      <p:grpSpPr>
        <a:xfrm>
          <a:off x="0" y="0"/>
          <a:ext cx="0" cy="0"/>
          <a:chOff x="0" y="0"/>
          <a:chExt cx="0" cy="0"/>
        </a:xfrm>
      </p:grpSpPr>
      <p:sp>
        <p:nvSpPr>
          <p:cNvPr id="1611" name="Google Shape;1611;g1cfa3f94370_0_332"/>
          <p:cNvSpPr/>
          <p:nvPr/>
        </p:nvSpPr>
        <p:spPr>
          <a:xfrm>
            <a:off x="10758905" y="1081625"/>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12" name="Google Shape;1612;g1cfa3f94370_0_332"/>
          <p:cNvSpPr/>
          <p:nvPr/>
        </p:nvSpPr>
        <p:spPr>
          <a:xfrm>
            <a:off x="0" y="5492150"/>
            <a:ext cx="1433100" cy="1381800"/>
          </a:xfrm>
          <a:prstGeom prst="rect">
            <a:avLst/>
          </a:prstGeom>
          <a:solidFill>
            <a:srgbClr val="538CD5"/>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613" name="Google Shape;1613;g1cfa3f94370_0_332" descr="Africa: Countries Printables - Map Quiz Game"/>
          <p:cNvPicPr preferRelativeResize="0"/>
          <p:nvPr/>
        </p:nvPicPr>
        <p:blipFill rotWithShape="1">
          <a:blip r:embed="rId3">
            <a:alphaModFix/>
          </a:blip>
          <a:srcRect/>
          <a:stretch/>
        </p:blipFill>
        <p:spPr>
          <a:xfrm>
            <a:off x="748937" y="833680"/>
            <a:ext cx="4566021" cy="4944659"/>
          </a:xfrm>
          <a:prstGeom prst="rect">
            <a:avLst/>
          </a:prstGeom>
          <a:noFill/>
          <a:ln>
            <a:noFill/>
          </a:ln>
        </p:spPr>
      </p:pic>
      <p:sp>
        <p:nvSpPr>
          <p:cNvPr id="1614" name="Google Shape;1614;g1cfa3f94370_0_332"/>
          <p:cNvSpPr txBox="1">
            <a:spLocks noGrp="1"/>
          </p:cNvSpPr>
          <p:nvPr>
            <p:ph type="body" idx="1"/>
          </p:nvPr>
        </p:nvSpPr>
        <p:spPr>
          <a:xfrm>
            <a:off x="891209" y="109433"/>
            <a:ext cx="10551951" cy="724200"/>
          </a:xfrm>
          <a:prstGeom prst="rect">
            <a:avLst/>
          </a:prstGeom>
          <a:solidFill>
            <a:schemeClr val="accent2"/>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800"/>
              <a:buNone/>
            </a:pPr>
            <a:r>
              <a:rPr lang="en-US" sz="4400">
                <a:latin typeface="Arial"/>
                <a:ea typeface="Arial"/>
                <a:cs typeface="Arial"/>
                <a:sym typeface="Arial"/>
              </a:rPr>
              <a:t>DC LOGISTIC HUBS IN AFRICA</a:t>
            </a:r>
            <a:endParaRPr/>
          </a:p>
        </p:txBody>
      </p:sp>
      <p:sp>
        <p:nvSpPr>
          <p:cNvPr id="1615" name="Google Shape;1615;g1cfa3f94370_0_332"/>
          <p:cNvSpPr txBox="1"/>
          <p:nvPr/>
        </p:nvSpPr>
        <p:spPr>
          <a:xfrm>
            <a:off x="6257960" y="2044226"/>
            <a:ext cx="5318700" cy="707846"/>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chemeClr val="dk1"/>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ECOWAS/CEDEAO</a:t>
            </a:r>
            <a:r>
              <a:rPr lang="en-US" sz="1400" b="1" i="0" u="none" strike="noStrike" cap="none">
                <a:solidFill>
                  <a:schemeClr val="dk1"/>
                </a:solidFill>
                <a:latin typeface="Arial"/>
                <a:ea typeface="Arial"/>
                <a:cs typeface="Arial"/>
                <a:sym typeface="Arial"/>
              </a:rPr>
              <a:t> – Economic of Western Africa </a:t>
            </a:r>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States Western Africa region (16 member states)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Accra Port, Ghana</a:t>
            </a:r>
            <a:endParaRPr sz="1400" b="0" i="0" u="none" strike="noStrike" cap="none">
              <a:solidFill>
                <a:srgbClr val="000000"/>
              </a:solidFill>
              <a:latin typeface="Arial"/>
              <a:ea typeface="Arial"/>
              <a:cs typeface="Arial"/>
              <a:sym typeface="Arial"/>
            </a:endParaRPr>
          </a:p>
        </p:txBody>
      </p:sp>
      <p:sp>
        <p:nvSpPr>
          <p:cNvPr id="1616" name="Google Shape;1616;g1cfa3f94370_0_332"/>
          <p:cNvSpPr txBox="1"/>
          <p:nvPr/>
        </p:nvSpPr>
        <p:spPr>
          <a:xfrm>
            <a:off x="6530994" y="1068210"/>
            <a:ext cx="478500" cy="6465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A</a:t>
            </a:r>
            <a:endParaRPr sz="3600" b="1" i="0" u="none" strike="noStrike" cap="none">
              <a:solidFill>
                <a:schemeClr val="lt1"/>
              </a:solidFill>
              <a:latin typeface="Arial"/>
              <a:ea typeface="Arial"/>
              <a:cs typeface="Arial"/>
              <a:sym typeface="Arial"/>
            </a:endParaRPr>
          </a:p>
        </p:txBody>
      </p:sp>
      <p:sp>
        <p:nvSpPr>
          <p:cNvPr id="1617" name="Google Shape;1617;g1cfa3f94370_0_332"/>
          <p:cNvSpPr txBox="1"/>
          <p:nvPr/>
        </p:nvSpPr>
        <p:spPr>
          <a:xfrm>
            <a:off x="7094825" y="1194187"/>
            <a:ext cx="1555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Cape Town, South Africa.</a:t>
            </a:r>
            <a:endParaRPr sz="1200" b="0" i="0" u="none" strike="noStrike" cap="none">
              <a:solidFill>
                <a:schemeClr val="lt1"/>
              </a:solidFill>
              <a:latin typeface="Arial"/>
              <a:ea typeface="Arial"/>
              <a:cs typeface="Arial"/>
              <a:sym typeface="Arial"/>
            </a:endParaRPr>
          </a:p>
        </p:txBody>
      </p:sp>
      <p:sp>
        <p:nvSpPr>
          <p:cNvPr id="1618" name="Google Shape;1618;g1cfa3f94370_0_332"/>
          <p:cNvSpPr txBox="1"/>
          <p:nvPr/>
        </p:nvSpPr>
        <p:spPr>
          <a:xfrm>
            <a:off x="6537939" y="3040036"/>
            <a:ext cx="478500" cy="6465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C</a:t>
            </a:r>
            <a:endParaRPr sz="3600" b="1" i="0" u="none" strike="noStrike" cap="none">
              <a:solidFill>
                <a:schemeClr val="lt1"/>
              </a:solidFill>
              <a:latin typeface="Arial"/>
              <a:ea typeface="Arial"/>
              <a:cs typeface="Arial"/>
              <a:sym typeface="Arial"/>
            </a:endParaRPr>
          </a:p>
        </p:txBody>
      </p:sp>
      <p:sp>
        <p:nvSpPr>
          <p:cNvPr id="1619" name="Google Shape;1619;g1cfa3f94370_0_332"/>
          <p:cNvSpPr txBox="1"/>
          <p:nvPr/>
        </p:nvSpPr>
        <p:spPr>
          <a:xfrm>
            <a:off x="7101771" y="3231001"/>
            <a:ext cx="155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Suez Canal, Egypt.</a:t>
            </a:r>
            <a:endParaRPr sz="1200" b="0" i="0" u="none" strike="noStrike" cap="none">
              <a:solidFill>
                <a:schemeClr val="lt1"/>
              </a:solidFill>
              <a:latin typeface="Arial"/>
              <a:ea typeface="Arial"/>
              <a:cs typeface="Arial"/>
              <a:sym typeface="Arial"/>
            </a:endParaRPr>
          </a:p>
        </p:txBody>
      </p:sp>
      <p:sp>
        <p:nvSpPr>
          <p:cNvPr id="1620" name="Google Shape;1620;g1cfa3f94370_0_332"/>
          <p:cNvSpPr txBox="1"/>
          <p:nvPr/>
        </p:nvSpPr>
        <p:spPr>
          <a:xfrm>
            <a:off x="6566520" y="4983158"/>
            <a:ext cx="478500" cy="6465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E</a:t>
            </a:r>
            <a:endParaRPr sz="3600" b="1" i="0" u="none" strike="noStrike" cap="none">
              <a:solidFill>
                <a:schemeClr val="lt1"/>
              </a:solidFill>
              <a:latin typeface="Arial"/>
              <a:ea typeface="Arial"/>
              <a:cs typeface="Arial"/>
              <a:sym typeface="Arial"/>
            </a:endParaRPr>
          </a:p>
        </p:txBody>
      </p:sp>
      <p:sp>
        <p:nvSpPr>
          <p:cNvPr id="1621" name="Google Shape;1621;g1cfa3f94370_0_332"/>
          <p:cNvSpPr txBox="1"/>
          <p:nvPr/>
        </p:nvSpPr>
        <p:spPr>
          <a:xfrm>
            <a:off x="7044992" y="5173744"/>
            <a:ext cx="155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Mombasa, Kenya.</a:t>
            </a:r>
            <a:endParaRPr sz="1200" b="0" i="0" u="none" strike="noStrike" cap="none">
              <a:solidFill>
                <a:schemeClr val="lt1"/>
              </a:solidFill>
              <a:latin typeface="Arial"/>
              <a:ea typeface="Arial"/>
              <a:cs typeface="Arial"/>
              <a:sym typeface="Arial"/>
            </a:endParaRPr>
          </a:p>
        </p:txBody>
      </p:sp>
      <p:sp>
        <p:nvSpPr>
          <p:cNvPr id="1622" name="Google Shape;1622;g1cfa3f94370_0_332"/>
          <p:cNvSpPr/>
          <p:nvPr/>
        </p:nvSpPr>
        <p:spPr>
          <a:xfrm>
            <a:off x="3819541" y="1812679"/>
            <a:ext cx="450000" cy="433500"/>
          </a:xfrm>
          <a:prstGeom prst="ellipse">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A</a:t>
            </a:r>
            <a:endParaRPr sz="3200" b="1" i="0" u="none" strike="noStrike" cap="none">
              <a:solidFill>
                <a:schemeClr val="lt1"/>
              </a:solidFill>
              <a:latin typeface="Arial"/>
              <a:ea typeface="Arial"/>
              <a:cs typeface="Arial"/>
              <a:sym typeface="Arial"/>
            </a:endParaRPr>
          </a:p>
        </p:txBody>
      </p:sp>
      <p:sp>
        <p:nvSpPr>
          <p:cNvPr id="1623" name="Google Shape;1623;g1cfa3f94370_0_332"/>
          <p:cNvSpPr/>
          <p:nvPr/>
        </p:nvSpPr>
        <p:spPr>
          <a:xfrm>
            <a:off x="1942841" y="3206586"/>
            <a:ext cx="450000" cy="433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B</a:t>
            </a:r>
            <a:endParaRPr sz="3200" b="1" i="0" u="none" strike="noStrike" cap="none">
              <a:solidFill>
                <a:schemeClr val="lt1"/>
              </a:solidFill>
              <a:latin typeface="Arial"/>
              <a:ea typeface="Arial"/>
              <a:cs typeface="Arial"/>
              <a:sym typeface="Arial"/>
            </a:endParaRPr>
          </a:p>
        </p:txBody>
      </p:sp>
      <p:sp>
        <p:nvSpPr>
          <p:cNvPr id="1624" name="Google Shape;1624;g1cfa3f94370_0_332"/>
          <p:cNvSpPr/>
          <p:nvPr/>
        </p:nvSpPr>
        <p:spPr>
          <a:xfrm>
            <a:off x="2908363" y="5196870"/>
            <a:ext cx="450000" cy="433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C</a:t>
            </a:r>
            <a:endParaRPr sz="3200" b="1" i="0" u="none" strike="noStrike" cap="none">
              <a:solidFill>
                <a:schemeClr val="lt1"/>
              </a:solidFill>
              <a:latin typeface="Arial"/>
              <a:ea typeface="Arial"/>
              <a:cs typeface="Arial"/>
              <a:sym typeface="Arial"/>
            </a:endParaRPr>
          </a:p>
        </p:txBody>
      </p:sp>
      <p:sp>
        <p:nvSpPr>
          <p:cNvPr id="1625" name="Google Shape;1625;g1cfa3f94370_0_332"/>
          <p:cNvSpPr/>
          <p:nvPr/>
        </p:nvSpPr>
        <p:spPr>
          <a:xfrm>
            <a:off x="4251978" y="3676334"/>
            <a:ext cx="450000" cy="433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E</a:t>
            </a:r>
            <a:endParaRPr sz="3200" b="1" i="0" u="none" strike="noStrike" cap="none">
              <a:solidFill>
                <a:schemeClr val="lt1"/>
              </a:solidFill>
              <a:latin typeface="Arial"/>
              <a:ea typeface="Arial"/>
              <a:cs typeface="Arial"/>
              <a:sym typeface="Arial"/>
            </a:endParaRPr>
          </a:p>
        </p:txBody>
      </p:sp>
      <p:sp>
        <p:nvSpPr>
          <p:cNvPr id="1626" name="Google Shape;1626;g1cfa3f94370_0_332"/>
          <p:cNvSpPr txBox="1"/>
          <p:nvPr/>
        </p:nvSpPr>
        <p:spPr>
          <a:xfrm>
            <a:off x="6233113" y="906774"/>
            <a:ext cx="5343600" cy="9234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rgbClr val="0645AD"/>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AMU/UMA</a:t>
            </a:r>
            <a:r>
              <a:rPr lang="en-US" sz="1400" b="1" i="0" u="none" strike="noStrike" cap="none">
                <a:solidFill>
                  <a:srgbClr val="202122"/>
                </a:solidFill>
                <a:latin typeface="Arial"/>
                <a:ea typeface="Arial"/>
                <a:cs typeface="Arial"/>
                <a:sym typeface="Arial"/>
              </a:rPr>
              <a:t> – Africa Maghreb Union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2122"/>
                </a:solidFill>
                <a:latin typeface="Arial"/>
                <a:ea typeface="Arial"/>
                <a:cs typeface="Arial"/>
                <a:sym typeface="Arial"/>
              </a:rPr>
              <a:t>North Africa Region (4 states, 1 disputed territory </a:t>
            </a:r>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2122"/>
                </a:solidFill>
                <a:latin typeface="Arial"/>
                <a:ea typeface="Arial"/>
                <a:cs typeface="Arial"/>
                <a:sym typeface="Arial"/>
              </a:rPr>
              <a:t>and one non fully member </a:t>
            </a:r>
            <a:r>
              <a:rPr lang="en-US" sz="1200" b="1" i="0" u="none" strike="noStrike" cap="none">
                <a:solidFill>
                  <a:srgbClr val="202122"/>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202122"/>
                </a:solidFill>
                <a:latin typeface="Arial"/>
                <a:ea typeface="Arial"/>
                <a:cs typeface="Arial"/>
                <a:sym typeface="Arial"/>
              </a:rPr>
              <a:t>Suez Port, Egypt. </a:t>
            </a:r>
            <a:endParaRPr sz="1400" b="0" i="0" u="none" strike="noStrike" cap="none">
              <a:solidFill>
                <a:srgbClr val="000000"/>
              </a:solidFill>
              <a:latin typeface="Arial"/>
              <a:ea typeface="Arial"/>
              <a:cs typeface="Arial"/>
              <a:sym typeface="Arial"/>
            </a:endParaRPr>
          </a:p>
        </p:txBody>
      </p:sp>
      <p:sp>
        <p:nvSpPr>
          <p:cNvPr id="1627" name="Google Shape;1627;g1cfa3f94370_0_332"/>
          <p:cNvSpPr/>
          <p:nvPr/>
        </p:nvSpPr>
        <p:spPr>
          <a:xfrm>
            <a:off x="3483182" y="3453700"/>
            <a:ext cx="450000" cy="433500"/>
          </a:xfrm>
          <a:prstGeom prst="ellipse">
            <a:avLst/>
          </a:prstGeom>
          <a:solidFill>
            <a:srgbClr val="FAB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D</a:t>
            </a:r>
            <a:endParaRPr sz="3200" b="1" i="0" u="none" strike="noStrike" cap="none">
              <a:solidFill>
                <a:schemeClr val="lt1"/>
              </a:solidFill>
              <a:latin typeface="Arial"/>
              <a:ea typeface="Arial"/>
              <a:cs typeface="Arial"/>
              <a:sym typeface="Arial"/>
            </a:endParaRPr>
          </a:p>
        </p:txBody>
      </p:sp>
      <p:sp>
        <p:nvSpPr>
          <p:cNvPr id="1628" name="Google Shape;1628;g1cfa3f94370_0_332"/>
          <p:cNvSpPr txBox="1"/>
          <p:nvPr/>
        </p:nvSpPr>
        <p:spPr>
          <a:xfrm>
            <a:off x="6555541" y="4027947"/>
            <a:ext cx="478500" cy="6465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D</a:t>
            </a:r>
            <a:endParaRPr sz="3600" b="1" i="0" u="none" strike="noStrike" cap="none">
              <a:solidFill>
                <a:schemeClr val="lt1"/>
              </a:solidFill>
              <a:latin typeface="Arial"/>
              <a:ea typeface="Arial"/>
              <a:cs typeface="Arial"/>
              <a:sym typeface="Arial"/>
            </a:endParaRPr>
          </a:p>
        </p:txBody>
      </p:sp>
      <p:sp>
        <p:nvSpPr>
          <p:cNvPr id="1629" name="Google Shape;1629;g1cfa3f94370_0_332"/>
          <p:cNvSpPr txBox="1"/>
          <p:nvPr/>
        </p:nvSpPr>
        <p:spPr>
          <a:xfrm>
            <a:off x="7034013" y="4202418"/>
            <a:ext cx="155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Kigali, Rwanda</a:t>
            </a:r>
            <a:endParaRPr sz="1200" b="0" i="0" u="none" strike="noStrike" cap="none">
              <a:solidFill>
                <a:schemeClr val="lt1"/>
              </a:solidFill>
              <a:latin typeface="Arial"/>
              <a:ea typeface="Arial"/>
              <a:cs typeface="Arial"/>
              <a:sym typeface="Arial"/>
            </a:endParaRPr>
          </a:p>
        </p:txBody>
      </p:sp>
      <p:sp>
        <p:nvSpPr>
          <p:cNvPr id="1630" name="Google Shape;1630;g1cfa3f94370_0_332"/>
          <p:cNvSpPr txBox="1"/>
          <p:nvPr/>
        </p:nvSpPr>
        <p:spPr>
          <a:xfrm>
            <a:off x="1600920" y="5815545"/>
            <a:ext cx="104097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Assumptions: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1. Inter-connectivity with, air &amp; land-water transportation to serve 5 different regions in Africa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2. Engaging with local companies in Africa to provide warehouse facilities (one facility hub and warehouse represent each region)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     - To reduce administration works times  with local authorities in Africa</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3F3F3F"/>
              </a:buClr>
              <a:buSzPts val="1000"/>
              <a:buFont typeface="Arial"/>
              <a:buChar char="-"/>
            </a:pPr>
            <a:r>
              <a:rPr lang="en-US" sz="1000" b="0" i="0" u="none" strike="noStrike" cap="none">
                <a:solidFill>
                  <a:srgbClr val="3F3F3F"/>
                </a:solidFill>
                <a:latin typeface="Arial"/>
                <a:ea typeface="Arial"/>
                <a:cs typeface="Arial"/>
                <a:sym typeface="Arial"/>
              </a:rPr>
              <a:t>Complex import &amp; export regulations imply in each Africa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3F3F3F"/>
              </a:buClr>
              <a:buSzPts val="1000"/>
              <a:buFont typeface="Arial"/>
              <a:buChar char="-"/>
            </a:pPr>
            <a:r>
              <a:rPr lang="en-US" sz="1000" b="0" i="0" u="none" strike="noStrike" cap="none">
                <a:solidFill>
                  <a:srgbClr val="3F3F3F"/>
                </a:solidFill>
                <a:latin typeface="Arial"/>
                <a:ea typeface="Arial"/>
                <a:cs typeface="Arial"/>
                <a:sym typeface="Arial"/>
              </a:rPr>
              <a:t>Comply with Trade and Industrial  policy agreements with AU (Africa Union) </a:t>
            </a:r>
            <a:endParaRPr sz="1000" b="0" i="0" u="none" strike="noStrike" cap="none">
              <a:solidFill>
                <a:srgbClr val="3F3F3F"/>
              </a:solidFill>
              <a:latin typeface="Arial"/>
              <a:ea typeface="Arial"/>
              <a:cs typeface="Arial"/>
              <a:sym typeface="Arial"/>
            </a:endParaRPr>
          </a:p>
        </p:txBody>
      </p:sp>
      <p:sp>
        <p:nvSpPr>
          <p:cNvPr id="1631" name="Google Shape;1631;g1cfa3f94370_0_332"/>
          <p:cNvSpPr txBox="1"/>
          <p:nvPr/>
        </p:nvSpPr>
        <p:spPr>
          <a:xfrm>
            <a:off x="6227221" y="2970589"/>
            <a:ext cx="5073600" cy="7080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SADC – Southern Africa Development Community Region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Southern Africa (16 member states)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Transnet Port Terminal, Cape Town, South Africa</a:t>
            </a:r>
            <a:endParaRPr sz="1400" b="0" i="0" u="none" strike="noStrike" cap="none">
              <a:solidFill>
                <a:srgbClr val="000000"/>
              </a:solidFill>
              <a:latin typeface="Arial"/>
              <a:ea typeface="Arial"/>
              <a:cs typeface="Arial"/>
              <a:sym typeface="Arial"/>
            </a:endParaRPr>
          </a:p>
        </p:txBody>
      </p:sp>
      <p:sp>
        <p:nvSpPr>
          <p:cNvPr id="1632" name="Google Shape;1632;g1cfa3f94370_0_332"/>
          <p:cNvSpPr txBox="1"/>
          <p:nvPr/>
        </p:nvSpPr>
        <p:spPr>
          <a:xfrm>
            <a:off x="6257960" y="4002822"/>
            <a:ext cx="5185200" cy="9234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chemeClr val="dk1"/>
                </a:solidFill>
                <a:latin typeface="Arial"/>
                <a:ea typeface="Arial"/>
                <a:cs typeface="Arial"/>
                <a:sym typeface="Aria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ECCAS/CEEAC</a:t>
            </a:r>
            <a:r>
              <a:rPr lang="en-US" sz="1400" b="1" i="0" u="none" strike="noStrike" cap="none">
                <a:solidFill>
                  <a:schemeClr val="dk1"/>
                </a:solidFill>
                <a:latin typeface="Arial"/>
                <a:ea typeface="Arial"/>
                <a:cs typeface="Arial"/>
                <a:sym typeface="Arial"/>
              </a:rPr>
              <a:t> – Economic Community of Central Africa States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Central Africa Region (11 member states)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Masaka Inland Depot, Kigali, Rwanda. </a:t>
            </a:r>
            <a:endParaRPr sz="1400" b="0" i="0" u="none" strike="noStrike" cap="none">
              <a:solidFill>
                <a:srgbClr val="000000"/>
              </a:solidFill>
              <a:latin typeface="Arial"/>
              <a:ea typeface="Arial"/>
              <a:cs typeface="Arial"/>
              <a:sym typeface="Arial"/>
            </a:endParaRPr>
          </a:p>
        </p:txBody>
      </p:sp>
      <p:sp>
        <p:nvSpPr>
          <p:cNvPr id="1633" name="Google Shape;1633;g1cfa3f94370_0_332"/>
          <p:cNvSpPr txBox="1"/>
          <p:nvPr/>
        </p:nvSpPr>
        <p:spPr>
          <a:xfrm>
            <a:off x="6283531" y="5092300"/>
            <a:ext cx="4961100" cy="7080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EAC – East Africa Community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East Africa region (10 members states)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Kilindini Harbour, Mombasa, Kenya. </a:t>
            </a:r>
            <a:endParaRPr sz="1400" b="0" i="0" u="none" strike="noStrike" cap="none">
              <a:solidFill>
                <a:srgbClr val="000000"/>
              </a:solidFill>
              <a:latin typeface="Arial"/>
              <a:ea typeface="Arial"/>
              <a:cs typeface="Arial"/>
              <a:sym typeface="Arial"/>
            </a:endParaRPr>
          </a:p>
        </p:txBody>
      </p:sp>
      <p:sp>
        <p:nvSpPr>
          <p:cNvPr id="1634" name="Google Shape;1634;g1cfa3f94370_0_332"/>
          <p:cNvSpPr/>
          <p:nvPr/>
        </p:nvSpPr>
        <p:spPr>
          <a:xfrm>
            <a:off x="5508845" y="1121890"/>
            <a:ext cx="450000" cy="433500"/>
          </a:xfrm>
          <a:prstGeom prst="ellipse">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A</a:t>
            </a:r>
            <a:endParaRPr sz="3200" b="1" i="0" u="none" strike="noStrike" cap="none">
              <a:solidFill>
                <a:schemeClr val="lt1"/>
              </a:solidFill>
              <a:latin typeface="Arial"/>
              <a:ea typeface="Arial"/>
              <a:cs typeface="Arial"/>
              <a:sym typeface="Arial"/>
            </a:endParaRPr>
          </a:p>
        </p:txBody>
      </p:sp>
      <p:sp>
        <p:nvSpPr>
          <p:cNvPr id="1635" name="Google Shape;1635;g1cfa3f94370_0_332"/>
          <p:cNvSpPr/>
          <p:nvPr/>
        </p:nvSpPr>
        <p:spPr>
          <a:xfrm>
            <a:off x="5483998" y="2139696"/>
            <a:ext cx="450000" cy="433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B</a:t>
            </a:r>
            <a:endParaRPr sz="3200" b="1" i="0" u="none" strike="noStrike" cap="none">
              <a:solidFill>
                <a:schemeClr val="lt1"/>
              </a:solidFill>
              <a:latin typeface="Arial"/>
              <a:ea typeface="Arial"/>
              <a:cs typeface="Arial"/>
              <a:sym typeface="Arial"/>
            </a:endParaRPr>
          </a:p>
        </p:txBody>
      </p:sp>
      <p:sp>
        <p:nvSpPr>
          <p:cNvPr id="1636" name="Google Shape;1636;g1cfa3f94370_0_332"/>
          <p:cNvSpPr/>
          <p:nvPr/>
        </p:nvSpPr>
        <p:spPr>
          <a:xfrm>
            <a:off x="5514736" y="3096995"/>
            <a:ext cx="450000" cy="433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C</a:t>
            </a:r>
            <a:endParaRPr sz="3200" b="1" i="0" u="none" strike="noStrike" cap="none">
              <a:solidFill>
                <a:schemeClr val="lt1"/>
              </a:solidFill>
              <a:latin typeface="Arial"/>
              <a:ea typeface="Arial"/>
              <a:cs typeface="Arial"/>
              <a:sym typeface="Arial"/>
            </a:endParaRPr>
          </a:p>
        </p:txBody>
      </p:sp>
      <p:sp>
        <p:nvSpPr>
          <p:cNvPr id="1637" name="Google Shape;1637;g1cfa3f94370_0_332"/>
          <p:cNvSpPr/>
          <p:nvPr/>
        </p:nvSpPr>
        <p:spPr>
          <a:xfrm>
            <a:off x="5514736" y="5198962"/>
            <a:ext cx="450000" cy="433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E</a:t>
            </a:r>
            <a:endParaRPr sz="3200" b="1" i="0" u="none" strike="noStrike" cap="none">
              <a:solidFill>
                <a:schemeClr val="lt1"/>
              </a:solidFill>
              <a:latin typeface="Arial"/>
              <a:ea typeface="Arial"/>
              <a:cs typeface="Arial"/>
              <a:sym typeface="Arial"/>
            </a:endParaRPr>
          </a:p>
        </p:txBody>
      </p:sp>
      <p:sp>
        <p:nvSpPr>
          <p:cNvPr id="1638" name="Google Shape;1638;g1cfa3f94370_0_332"/>
          <p:cNvSpPr/>
          <p:nvPr/>
        </p:nvSpPr>
        <p:spPr>
          <a:xfrm>
            <a:off x="5514737" y="4227636"/>
            <a:ext cx="450000" cy="433500"/>
          </a:xfrm>
          <a:prstGeom prst="ellipse">
            <a:avLst/>
          </a:prstGeom>
          <a:solidFill>
            <a:srgbClr val="FAB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D</a:t>
            </a:r>
            <a:endParaRPr sz="3200" b="1"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g1cfa3f94370_0_362"/>
          <p:cNvSpPr/>
          <p:nvPr/>
        </p:nvSpPr>
        <p:spPr>
          <a:xfrm>
            <a:off x="5353625" y="1006367"/>
            <a:ext cx="5805000" cy="33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4" name="Google Shape;1644;g1cfa3f94370_0_362"/>
          <p:cNvSpPr/>
          <p:nvPr/>
        </p:nvSpPr>
        <p:spPr>
          <a:xfrm>
            <a:off x="5362664" y="2591349"/>
            <a:ext cx="5805000" cy="3315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5" name="Google Shape;1645;g1cfa3f94370_0_362"/>
          <p:cNvSpPr/>
          <p:nvPr/>
        </p:nvSpPr>
        <p:spPr>
          <a:xfrm>
            <a:off x="5314439" y="4248589"/>
            <a:ext cx="5883300" cy="331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6" name="Google Shape;1646;g1cfa3f94370_0_362"/>
          <p:cNvSpPr txBox="1"/>
          <p:nvPr/>
        </p:nvSpPr>
        <p:spPr>
          <a:xfrm>
            <a:off x="5749620" y="1036708"/>
            <a:ext cx="2933400" cy="265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Facilities</a:t>
            </a:r>
            <a:endParaRPr sz="1400" b="0" i="0" u="none" strike="noStrike" cap="none">
              <a:solidFill>
                <a:srgbClr val="000000"/>
              </a:solidFill>
              <a:latin typeface="Arial"/>
              <a:ea typeface="Arial"/>
              <a:cs typeface="Arial"/>
              <a:sym typeface="Arial"/>
            </a:endParaRPr>
          </a:p>
        </p:txBody>
      </p:sp>
      <p:sp>
        <p:nvSpPr>
          <p:cNvPr id="1647" name="Google Shape;1647;g1cfa3f94370_0_362"/>
          <p:cNvSpPr txBox="1"/>
          <p:nvPr/>
        </p:nvSpPr>
        <p:spPr>
          <a:xfrm>
            <a:off x="5749619" y="2621629"/>
            <a:ext cx="2933400" cy="265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Equipments</a:t>
            </a:r>
            <a:endParaRPr sz="1400" b="0" i="0" u="none" strike="noStrike" cap="none">
              <a:solidFill>
                <a:srgbClr val="000000"/>
              </a:solidFill>
              <a:latin typeface="Arial"/>
              <a:ea typeface="Arial"/>
              <a:cs typeface="Arial"/>
              <a:sym typeface="Arial"/>
            </a:endParaRPr>
          </a:p>
        </p:txBody>
      </p:sp>
      <p:sp>
        <p:nvSpPr>
          <p:cNvPr id="1648" name="Google Shape;1648;g1cfa3f94370_0_362"/>
          <p:cNvSpPr txBox="1"/>
          <p:nvPr/>
        </p:nvSpPr>
        <p:spPr>
          <a:xfrm>
            <a:off x="5779767" y="4278869"/>
            <a:ext cx="3978600" cy="265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Software, Hardware &amp;  Resources  </a:t>
            </a:r>
            <a:endParaRPr sz="1400" b="0" i="0" u="none" strike="noStrike" cap="none">
              <a:solidFill>
                <a:srgbClr val="000000"/>
              </a:solidFill>
              <a:latin typeface="Arial"/>
              <a:ea typeface="Arial"/>
              <a:cs typeface="Arial"/>
              <a:sym typeface="Arial"/>
            </a:endParaRPr>
          </a:p>
        </p:txBody>
      </p:sp>
      <p:sp>
        <p:nvSpPr>
          <p:cNvPr id="1649" name="Google Shape;1649;g1cfa3f94370_0_362"/>
          <p:cNvSpPr txBox="1"/>
          <p:nvPr/>
        </p:nvSpPr>
        <p:spPr>
          <a:xfrm>
            <a:off x="5717161" y="1423889"/>
            <a:ext cx="508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Location: Hubs, FTZ, Infrastructure, Utilities </a:t>
            </a:r>
            <a:endParaRPr sz="1400" b="0" i="0" u="none" strike="noStrike" cap="none">
              <a:solidFill>
                <a:srgbClr val="000000"/>
              </a:solidFill>
              <a:latin typeface="Arial"/>
              <a:ea typeface="Arial"/>
              <a:cs typeface="Arial"/>
              <a:sym typeface="Arial"/>
            </a:endParaRPr>
          </a:p>
        </p:txBody>
      </p:sp>
      <p:sp>
        <p:nvSpPr>
          <p:cNvPr id="1650" name="Google Shape;1650;g1cfa3f94370_0_362"/>
          <p:cNvSpPr txBox="1"/>
          <p:nvPr/>
        </p:nvSpPr>
        <p:spPr>
          <a:xfrm>
            <a:off x="5716852" y="1789481"/>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Layout: size, design, condition (temperature, contamination)  </a:t>
            </a:r>
            <a:endParaRPr sz="1400" b="0" i="0" u="none" strike="noStrike" cap="none">
              <a:solidFill>
                <a:srgbClr val="000000"/>
              </a:solidFill>
              <a:latin typeface="Arial"/>
              <a:ea typeface="Arial"/>
              <a:cs typeface="Arial"/>
              <a:sym typeface="Arial"/>
            </a:endParaRPr>
          </a:p>
        </p:txBody>
      </p:sp>
      <p:sp>
        <p:nvSpPr>
          <p:cNvPr id="1651" name="Google Shape;1651;g1cfa3f94370_0_362"/>
          <p:cNvSpPr txBox="1"/>
          <p:nvPr/>
        </p:nvSpPr>
        <p:spPr>
          <a:xfrm>
            <a:off x="5716852" y="2155075"/>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Total capacity </a:t>
            </a:r>
            <a:endParaRPr sz="1400" b="0" i="0" u="none" strike="noStrike" cap="none">
              <a:solidFill>
                <a:srgbClr val="000000"/>
              </a:solidFill>
              <a:latin typeface="Arial"/>
              <a:ea typeface="Arial"/>
              <a:cs typeface="Arial"/>
              <a:sym typeface="Arial"/>
            </a:endParaRPr>
          </a:p>
        </p:txBody>
      </p:sp>
      <p:sp>
        <p:nvSpPr>
          <p:cNvPr id="1652" name="Google Shape;1652;g1cfa3f94370_0_362"/>
          <p:cNvSpPr/>
          <p:nvPr/>
        </p:nvSpPr>
        <p:spPr>
          <a:xfrm>
            <a:off x="5362665" y="1482057"/>
            <a:ext cx="127500" cy="132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3" name="Google Shape;1653;g1cfa3f94370_0_362"/>
          <p:cNvSpPr/>
          <p:nvPr/>
        </p:nvSpPr>
        <p:spPr>
          <a:xfrm>
            <a:off x="5362665" y="1847650"/>
            <a:ext cx="127500" cy="132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g1cfa3f94370_0_362"/>
          <p:cNvSpPr/>
          <p:nvPr/>
        </p:nvSpPr>
        <p:spPr>
          <a:xfrm>
            <a:off x="5362665" y="2213243"/>
            <a:ext cx="127500" cy="132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5" name="Google Shape;1655;g1cfa3f94370_0_362"/>
          <p:cNvSpPr txBox="1"/>
          <p:nvPr/>
        </p:nvSpPr>
        <p:spPr>
          <a:xfrm>
            <a:off x="5716851" y="3016554"/>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Vehicles: Forklift, packaging machines, conveyor etc… </a:t>
            </a:r>
            <a:endParaRPr sz="1400" b="0" i="0" u="none" strike="noStrike" cap="none">
              <a:solidFill>
                <a:srgbClr val="3F3F3F"/>
              </a:solidFill>
              <a:latin typeface="Arial"/>
              <a:ea typeface="Arial"/>
              <a:cs typeface="Arial"/>
              <a:sym typeface="Arial"/>
            </a:endParaRPr>
          </a:p>
        </p:txBody>
      </p:sp>
      <p:sp>
        <p:nvSpPr>
          <p:cNvPr id="1656" name="Google Shape;1656;g1cfa3f94370_0_362"/>
          <p:cNvSpPr txBox="1"/>
          <p:nvPr/>
        </p:nvSpPr>
        <p:spPr>
          <a:xfrm>
            <a:off x="5716851" y="3382146"/>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Machine: inbound, Packaging &amp; warehousing, outbound </a:t>
            </a:r>
            <a:endParaRPr sz="1400" b="0" i="0" u="none" strike="noStrike" cap="none">
              <a:solidFill>
                <a:srgbClr val="000000"/>
              </a:solidFill>
              <a:latin typeface="Arial"/>
              <a:ea typeface="Arial"/>
              <a:cs typeface="Arial"/>
              <a:sym typeface="Arial"/>
            </a:endParaRPr>
          </a:p>
        </p:txBody>
      </p:sp>
      <p:sp>
        <p:nvSpPr>
          <p:cNvPr id="1657" name="Google Shape;1657;g1cfa3f94370_0_362"/>
          <p:cNvSpPr/>
          <p:nvPr/>
        </p:nvSpPr>
        <p:spPr>
          <a:xfrm>
            <a:off x="5362664" y="3074722"/>
            <a:ext cx="127500" cy="1326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8" name="Google Shape;1658;g1cfa3f94370_0_362"/>
          <p:cNvSpPr/>
          <p:nvPr/>
        </p:nvSpPr>
        <p:spPr>
          <a:xfrm>
            <a:off x="5362664" y="3440315"/>
            <a:ext cx="127500" cy="1326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9" name="Google Shape;1659;g1cfa3f94370_0_362"/>
          <p:cNvSpPr/>
          <p:nvPr/>
        </p:nvSpPr>
        <p:spPr>
          <a:xfrm>
            <a:off x="5362664" y="3805908"/>
            <a:ext cx="127500" cy="1326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0" name="Google Shape;1660;g1cfa3f94370_0_362"/>
          <p:cNvSpPr txBox="1"/>
          <p:nvPr/>
        </p:nvSpPr>
        <p:spPr>
          <a:xfrm>
            <a:off x="5747000" y="4681164"/>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WMS System  (Software &amp; Licenses) </a:t>
            </a:r>
            <a:endParaRPr sz="1400" b="0" i="0" u="none" strike="noStrike" cap="none">
              <a:solidFill>
                <a:srgbClr val="3F3F3F"/>
              </a:solidFill>
              <a:latin typeface="Arial"/>
              <a:ea typeface="Arial"/>
              <a:cs typeface="Arial"/>
              <a:sym typeface="Arial"/>
            </a:endParaRPr>
          </a:p>
        </p:txBody>
      </p:sp>
      <p:sp>
        <p:nvSpPr>
          <p:cNvPr id="1661" name="Google Shape;1661;g1cfa3f94370_0_362"/>
          <p:cNvSpPr txBox="1"/>
          <p:nvPr/>
        </p:nvSpPr>
        <p:spPr>
          <a:xfrm>
            <a:off x="5746999" y="5046756"/>
            <a:ext cx="5499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Hardware: Computer, RFID devices, network, and communication</a:t>
            </a:r>
            <a:endParaRPr sz="1400" b="0" i="0" u="none" strike="noStrike" cap="none">
              <a:solidFill>
                <a:srgbClr val="000000"/>
              </a:solidFill>
              <a:latin typeface="Arial"/>
              <a:ea typeface="Arial"/>
              <a:cs typeface="Arial"/>
              <a:sym typeface="Arial"/>
            </a:endParaRPr>
          </a:p>
        </p:txBody>
      </p:sp>
      <p:sp>
        <p:nvSpPr>
          <p:cNvPr id="1662" name="Google Shape;1662;g1cfa3f94370_0_362"/>
          <p:cNvSpPr txBox="1"/>
          <p:nvPr/>
        </p:nvSpPr>
        <p:spPr>
          <a:xfrm>
            <a:off x="5747000" y="5412350"/>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Resources Warehouse resources</a:t>
            </a:r>
            <a:endParaRPr sz="1400" b="0" i="0" u="none" strike="noStrike" cap="none">
              <a:solidFill>
                <a:srgbClr val="000000"/>
              </a:solidFill>
              <a:latin typeface="Arial"/>
              <a:ea typeface="Arial"/>
              <a:cs typeface="Arial"/>
              <a:sym typeface="Arial"/>
            </a:endParaRPr>
          </a:p>
        </p:txBody>
      </p:sp>
      <p:sp>
        <p:nvSpPr>
          <p:cNvPr id="1663" name="Google Shape;1663;g1cfa3f94370_0_362"/>
          <p:cNvSpPr/>
          <p:nvPr/>
        </p:nvSpPr>
        <p:spPr>
          <a:xfrm>
            <a:off x="5392813" y="4739332"/>
            <a:ext cx="127500" cy="132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g1cfa3f94370_0_362"/>
          <p:cNvSpPr/>
          <p:nvPr/>
        </p:nvSpPr>
        <p:spPr>
          <a:xfrm>
            <a:off x="5392813" y="5104925"/>
            <a:ext cx="127500" cy="132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g1cfa3f94370_0_362"/>
          <p:cNvSpPr/>
          <p:nvPr/>
        </p:nvSpPr>
        <p:spPr>
          <a:xfrm>
            <a:off x="5392813" y="5470518"/>
            <a:ext cx="127500" cy="132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66" name="Google Shape;1666;g1cfa3f94370_0_362"/>
          <p:cNvGrpSpPr/>
          <p:nvPr/>
        </p:nvGrpSpPr>
        <p:grpSpPr>
          <a:xfrm>
            <a:off x="2696602" y="1154769"/>
            <a:ext cx="2019647" cy="1309322"/>
            <a:chOff x="9005986" y="2140422"/>
            <a:chExt cx="2447760" cy="2629688"/>
          </a:xfrm>
        </p:grpSpPr>
        <p:sp>
          <p:nvSpPr>
            <p:cNvPr id="1667" name="Google Shape;1667;g1cfa3f94370_0_362"/>
            <p:cNvSpPr/>
            <p:nvPr/>
          </p:nvSpPr>
          <p:spPr>
            <a:xfrm>
              <a:off x="9005986" y="2140422"/>
              <a:ext cx="2447760" cy="2629688"/>
            </a:xfrm>
            <a:custGeom>
              <a:avLst/>
              <a:gdLst/>
              <a:ahLst/>
              <a:cxnLst/>
              <a:rect l="l" t="t" r="r" b="b"/>
              <a:pathLst>
                <a:path w="2447760" h="2629688" extrusionOk="0">
                  <a:moveTo>
                    <a:pt x="2452196" y="1244278"/>
                  </a:moveTo>
                  <a:cubicBezTo>
                    <a:pt x="2452747" y="1192456"/>
                    <a:pt x="2438413" y="1163789"/>
                    <a:pt x="2388246" y="1146698"/>
                  </a:cubicBezTo>
                  <a:cubicBezTo>
                    <a:pt x="2272473" y="1107556"/>
                    <a:pt x="2265857" y="1100389"/>
                    <a:pt x="2155598" y="1050221"/>
                  </a:cubicBezTo>
                  <a:cubicBezTo>
                    <a:pt x="2005094" y="878768"/>
                    <a:pt x="1195789" y="0"/>
                    <a:pt x="1195789" y="0"/>
                  </a:cubicBezTo>
                  <a:cubicBezTo>
                    <a:pt x="1196892" y="16539"/>
                    <a:pt x="407985" y="768508"/>
                    <a:pt x="353407" y="793868"/>
                  </a:cubicBezTo>
                  <a:cubicBezTo>
                    <a:pt x="264097" y="835215"/>
                    <a:pt x="180851" y="875460"/>
                    <a:pt x="86028" y="903576"/>
                  </a:cubicBezTo>
                  <a:cubicBezTo>
                    <a:pt x="26488" y="920666"/>
                    <a:pt x="2231" y="952090"/>
                    <a:pt x="2231" y="1014938"/>
                  </a:cubicBezTo>
                  <a:cubicBezTo>
                    <a:pt x="3885" y="1384308"/>
                    <a:pt x="3885" y="1753125"/>
                    <a:pt x="25" y="2121943"/>
                  </a:cubicBezTo>
                  <a:cubicBezTo>
                    <a:pt x="-1077" y="2200779"/>
                    <a:pt x="33655" y="2232754"/>
                    <a:pt x="102567" y="2255909"/>
                  </a:cubicBezTo>
                  <a:cubicBezTo>
                    <a:pt x="454294" y="2372784"/>
                    <a:pt x="720020" y="2506198"/>
                    <a:pt x="1085530" y="2623624"/>
                  </a:cubicBezTo>
                  <a:cubicBezTo>
                    <a:pt x="1108684" y="2630791"/>
                    <a:pt x="1140108" y="2632996"/>
                    <a:pt x="1164917" y="2626932"/>
                  </a:cubicBezTo>
                  <a:cubicBezTo>
                    <a:pt x="1293920" y="2594405"/>
                    <a:pt x="1421821" y="2558019"/>
                    <a:pt x="1550274" y="2523839"/>
                  </a:cubicBezTo>
                  <a:cubicBezTo>
                    <a:pt x="1836948" y="2447209"/>
                    <a:pt x="2112046" y="2370027"/>
                    <a:pt x="2399823" y="2296705"/>
                  </a:cubicBezTo>
                  <a:cubicBezTo>
                    <a:pt x="2453299" y="2282922"/>
                    <a:pt x="2451645" y="2251498"/>
                    <a:pt x="2451645" y="2211254"/>
                  </a:cubicBezTo>
                  <a:cubicBezTo>
                    <a:pt x="2451093" y="1888745"/>
                    <a:pt x="2449991" y="1566787"/>
                    <a:pt x="2452196" y="1244278"/>
                  </a:cubicBezTo>
                  <a:close/>
                  <a:moveTo>
                    <a:pt x="947706" y="587132"/>
                  </a:moveTo>
                  <a:cubicBezTo>
                    <a:pt x="793894" y="637300"/>
                    <a:pt x="631261" y="713930"/>
                    <a:pt x="469179" y="753623"/>
                  </a:cubicBezTo>
                  <a:cubicBezTo>
                    <a:pt x="706789" y="528694"/>
                    <a:pt x="960385" y="308175"/>
                    <a:pt x="1204610" y="77182"/>
                  </a:cubicBezTo>
                  <a:cubicBezTo>
                    <a:pt x="1501759" y="395280"/>
                    <a:pt x="2065185" y="1003912"/>
                    <a:pt x="2062429" y="1007771"/>
                  </a:cubicBezTo>
                  <a:cubicBezTo>
                    <a:pt x="1878847" y="930039"/>
                    <a:pt x="1705739" y="852857"/>
                    <a:pt x="1522157" y="775124"/>
                  </a:cubicBezTo>
                  <a:cubicBezTo>
                    <a:pt x="1369999" y="710622"/>
                    <a:pt x="1219495" y="642261"/>
                    <a:pt x="1065683" y="582721"/>
                  </a:cubicBezTo>
                  <a:cubicBezTo>
                    <a:pt x="1031503" y="568939"/>
                    <a:pt x="984091" y="575554"/>
                    <a:pt x="947706" y="587132"/>
                  </a:cubicBezTo>
                  <a:close/>
                </a:path>
              </a:pathLst>
            </a:custGeom>
            <a:solidFill>
              <a:srgbClr val="F15A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8" name="Google Shape;1668;g1cfa3f94370_0_362"/>
            <p:cNvSpPr/>
            <p:nvPr/>
          </p:nvSpPr>
          <p:spPr>
            <a:xfrm>
              <a:off x="10144991" y="2894044"/>
              <a:ext cx="1228843" cy="1720048"/>
            </a:xfrm>
            <a:custGeom>
              <a:avLst/>
              <a:gdLst/>
              <a:ahLst/>
              <a:cxnLst/>
              <a:rect l="l" t="t" r="r" b="b"/>
              <a:pathLst>
                <a:path w="1228843" h="1720048" extrusionOk="0">
                  <a:moveTo>
                    <a:pt x="1154417" y="421743"/>
                  </a:moveTo>
                  <a:lnTo>
                    <a:pt x="1228843" y="448757"/>
                  </a:lnTo>
                  <a:lnTo>
                    <a:pt x="1228843" y="1446054"/>
                  </a:lnTo>
                  <a:lnTo>
                    <a:pt x="1154417" y="1462593"/>
                  </a:lnTo>
                  <a:close/>
                  <a:moveTo>
                    <a:pt x="1016592" y="371023"/>
                  </a:moveTo>
                  <a:lnTo>
                    <a:pt x="1095980" y="400242"/>
                  </a:lnTo>
                  <a:lnTo>
                    <a:pt x="1095980" y="1475823"/>
                  </a:lnTo>
                  <a:lnTo>
                    <a:pt x="1016592" y="1493464"/>
                  </a:lnTo>
                  <a:close/>
                  <a:moveTo>
                    <a:pt x="878768" y="320855"/>
                  </a:moveTo>
                  <a:lnTo>
                    <a:pt x="958156" y="350074"/>
                  </a:lnTo>
                  <a:lnTo>
                    <a:pt x="958156" y="1506696"/>
                  </a:lnTo>
                  <a:lnTo>
                    <a:pt x="878768" y="1524337"/>
                  </a:lnTo>
                  <a:close/>
                  <a:moveTo>
                    <a:pt x="740944" y="270687"/>
                  </a:moveTo>
                  <a:lnTo>
                    <a:pt x="820332" y="299354"/>
                  </a:lnTo>
                  <a:lnTo>
                    <a:pt x="820332" y="1537569"/>
                  </a:lnTo>
                  <a:lnTo>
                    <a:pt x="740944" y="1555211"/>
                  </a:lnTo>
                  <a:close/>
                  <a:moveTo>
                    <a:pt x="603119" y="219968"/>
                  </a:moveTo>
                  <a:lnTo>
                    <a:pt x="682507" y="249187"/>
                  </a:lnTo>
                  <a:lnTo>
                    <a:pt x="682507" y="1567890"/>
                  </a:lnTo>
                  <a:lnTo>
                    <a:pt x="603119" y="1585531"/>
                  </a:lnTo>
                  <a:close/>
                  <a:moveTo>
                    <a:pt x="465295" y="169800"/>
                  </a:moveTo>
                  <a:lnTo>
                    <a:pt x="544131" y="199019"/>
                  </a:lnTo>
                  <a:lnTo>
                    <a:pt x="544131" y="1598764"/>
                  </a:lnTo>
                  <a:lnTo>
                    <a:pt x="465295" y="1616405"/>
                  </a:lnTo>
                  <a:close/>
                  <a:moveTo>
                    <a:pt x="327471" y="119632"/>
                  </a:moveTo>
                  <a:lnTo>
                    <a:pt x="406307" y="148300"/>
                  </a:lnTo>
                  <a:lnTo>
                    <a:pt x="406307" y="1629635"/>
                  </a:lnTo>
                  <a:lnTo>
                    <a:pt x="327471" y="1647277"/>
                  </a:lnTo>
                  <a:close/>
                  <a:moveTo>
                    <a:pt x="189095" y="69464"/>
                  </a:moveTo>
                  <a:lnTo>
                    <a:pt x="268483" y="98131"/>
                  </a:lnTo>
                  <a:lnTo>
                    <a:pt x="268483" y="1660508"/>
                  </a:lnTo>
                  <a:lnTo>
                    <a:pt x="189095" y="1678150"/>
                  </a:lnTo>
                  <a:close/>
                  <a:moveTo>
                    <a:pt x="0" y="0"/>
                  </a:moveTo>
                  <a:lnTo>
                    <a:pt x="130657" y="47963"/>
                  </a:lnTo>
                  <a:lnTo>
                    <a:pt x="130657" y="1690829"/>
                  </a:lnTo>
                  <a:lnTo>
                    <a:pt x="0" y="172004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669" name="Google Shape;1669;g1cfa3f94370_0_362"/>
          <p:cNvSpPr/>
          <p:nvPr/>
        </p:nvSpPr>
        <p:spPr>
          <a:xfrm>
            <a:off x="2779329" y="2769673"/>
            <a:ext cx="1748860" cy="1114226"/>
          </a:xfrm>
          <a:custGeom>
            <a:avLst/>
            <a:gdLst/>
            <a:ahLst/>
            <a:cxnLst/>
            <a:rect l="l" t="t" r="r" b="b"/>
            <a:pathLst>
              <a:path w="371900" h="373588" extrusionOk="0">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nvGrpSpPr>
          <p:cNvPr id="1670" name="Google Shape;1670;g1cfa3f94370_0_362"/>
          <p:cNvGrpSpPr/>
          <p:nvPr/>
        </p:nvGrpSpPr>
        <p:grpSpPr>
          <a:xfrm>
            <a:off x="2429504" y="4583616"/>
            <a:ext cx="2162397" cy="1119608"/>
            <a:chOff x="4366684" y="2926127"/>
            <a:chExt cx="3278346" cy="2572038"/>
          </a:xfrm>
        </p:grpSpPr>
        <p:sp>
          <p:nvSpPr>
            <p:cNvPr id="1671" name="Google Shape;1671;g1cfa3f94370_0_362"/>
            <p:cNvSpPr/>
            <p:nvPr/>
          </p:nvSpPr>
          <p:spPr>
            <a:xfrm>
              <a:off x="4744501" y="2926994"/>
              <a:ext cx="72240" cy="2395484"/>
            </a:xfrm>
            <a:custGeom>
              <a:avLst/>
              <a:gdLst/>
              <a:ahLst/>
              <a:cxnLst/>
              <a:rect l="l" t="t" r="r" b="b"/>
              <a:pathLst>
                <a:path w="192640" h="6387957" extrusionOk="0">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2" name="Google Shape;1672;g1cfa3f94370_0_362"/>
            <p:cNvSpPr/>
            <p:nvPr/>
          </p:nvSpPr>
          <p:spPr>
            <a:xfrm>
              <a:off x="4676621" y="2926994"/>
              <a:ext cx="37565" cy="2395484"/>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3" name="Google Shape;1673;g1cfa3f94370_0_362"/>
            <p:cNvSpPr/>
            <p:nvPr/>
          </p:nvSpPr>
          <p:spPr>
            <a:xfrm>
              <a:off x="5706626" y="2927282"/>
              <a:ext cx="109805" cy="2395484"/>
            </a:xfrm>
            <a:custGeom>
              <a:avLst/>
              <a:gdLst/>
              <a:ahLst/>
              <a:cxnLst/>
              <a:rect l="l" t="t" r="r" b="b"/>
              <a:pathLst>
                <a:path w="292813" h="6387957" extrusionOk="0">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4" name="Google Shape;1674;g1cfa3f94370_0_362"/>
            <p:cNvSpPr/>
            <p:nvPr/>
          </p:nvSpPr>
          <p:spPr>
            <a:xfrm>
              <a:off x="5022376" y="2926994"/>
              <a:ext cx="75130" cy="2395484"/>
            </a:xfrm>
            <a:custGeom>
              <a:avLst/>
              <a:gdLst/>
              <a:ahLst/>
              <a:cxnLst/>
              <a:rect l="l" t="t" r="r" b="b"/>
              <a:pathLst>
                <a:path w="200346" h="6387957" extrusionOk="0">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5" name="Google Shape;1675;g1cfa3f94370_0_362"/>
            <p:cNvSpPr/>
            <p:nvPr/>
          </p:nvSpPr>
          <p:spPr>
            <a:xfrm>
              <a:off x="4877829" y="2926994"/>
              <a:ext cx="72240" cy="2395484"/>
            </a:xfrm>
            <a:custGeom>
              <a:avLst/>
              <a:gdLst/>
              <a:ahLst/>
              <a:cxnLst/>
              <a:rect l="l" t="t" r="r" b="b"/>
              <a:pathLst>
                <a:path w="192640" h="6387957" extrusionOk="0">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6" name="Google Shape;1676;g1cfa3f94370_0_362"/>
            <p:cNvSpPr/>
            <p:nvPr/>
          </p:nvSpPr>
          <p:spPr>
            <a:xfrm>
              <a:off x="4559765" y="2926994"/>
              <a:ext cx="72240" cy="2395484"/>
            </a:xfrm>
            <a:custGeom>
              <a:avLst/>
              <a:gdLst/>
              <a:ahLst/>
              <a:cxnLst/>
              <a:rect l="l" t="t" r="r" b="b"/>
              <a:pathLst>
                <a:path w="192640" h="6387957" extrusionOk="0">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7" name="Google Shape;1677;g1cfa3f94370_0_362"/>
            <p:cNvSpPr/>
            <p:nvPr/>
          </p:nvSpPr>
          <p:spPr>
            <a:xfrm>
              <a:off x="4433987" y="2926705"/>
              <a:ext cx="37565" cy="2568860"/>
            </a:xfrm>
            <a:custGeom>
              <a:avLst/>
              <a:gdLst/>
              <a:ahLst/>
              <a:cxnLst/>
              <a:rect l="l" t="t" r="r" b="b"/>
              <a:pathLst>
                <a:path w="100173" h="6850294" extrusionOk="0">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8" name="Google Shape;1678;g1cfa3f94370_0_362"/>
            <p:cNvSpPr/>
            <p:nvPr/>
          </p:nvSpPr>
          <p:spPr>
            <a:xfrm>
              <a:off x="4366684" y="2927282"/>
              <a:ext cx="37565" cy="2568860"/>
            </a:xfrm>
            <a:custGeom>
              <a:avLst/>
              <a:gdLst/>
              <a:ahLst/>
              <a:cxnLst/>
              <a:rect l="l" t="t" r="r" b="b"/>
              <a:pathLst>
                <a:path w="100173" h="6850294" extrusionOk="0">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9" name="Google Shape;1679;g1cfa3f94370_0_362"/>
            <p:cNvSpPr/>
            <p:nvPr/>
          </p:nvSpPr>
          <p:spPr>
            <a:xfrm>
              <a:off x="5957386" y="2926705"/>
              <a:ext cx="37565" cy="2568860"/>
            </a:xfrm>
            <a:custGeom>
              <a:avLst/>
              <a:gdLst/>
              <a:ahLst/>
              <a:cxnLst/>
              <a:rect l="l" t="t" r="r" b="b"/>
              <a:pathLst>
                <a:path w="100173" h="6850294" extrusionOk="0">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0" name="Google Shape;1680;g1cfa3f94370_0_362"/>
            <p:cNvSpPr/>
            <p:nvPr/>
          </p:nvSpPr>
          <p:spPr>
            <a:xfrm>
              <a:off x="6024689" y="2926127"/>
              <a:ext cx="37565" cy="2568860"/>
            </a:xfrm>
            <a:custGeom>
              <a:avLst/>
              <a:gdLst/>
              <a:ahLst/>
              <a:cxnLst/>
              <a:rect l="l" t="t" r="r" b="b"/>
              <a:pathLst>
                <a:path w="100173" h="6850294" extrusionOk="0">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1" name="Google Shape;1681;g1cfa3f94370_0_362"/>
            <p:cNvSpPr/>
            <p:nvPr/>
          </p:nvSpPr>
          <p:spPr>
            <a:xfrm>
              <a:off x="5890084" y="2926994"/>
              <a:ext cx="37565" cy="2395484"/>
            </a:xfrm>
            <a:custGeom>
              <a:avLst/>
              <a:gdLst/>
              <a:ahLst/>
              <a:cxnLst/>
              <a:rect l="l" t="t" r="r" b="b"/>
              <a:pathLst>
                <a:path w="100173" h="6387957" extrusionOk="0">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2" name="Google Shape;1682;g1cfa3f94370_0_362"/>
            <p:cNvSpPr/>
            <p:nvPr/>
          </p:nvSpPr>
          <p:spPr>
            <a:xfrm>
              <a:off x="6091991" y="2926994"/>
              <a:ext cx="37565" cy="2395484"/>
            </a:xfrm>
            <a:custGeom>
              <a:avLst/>
              <a:gdLst/>
              <a:ahLst/>
              <a:cxnLst/>
              <a:rect l="l" t="t" r="r" b="b"/>
              <a:pathLst>
                <a:path w="100173" h="6387957" extrusionOk="0">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3" name="Google Shape;1683;g1cfa3f94370_0_362"/>
            <p:cNvSpPr/>
            <p:nvPr/>
          </p:nvSpPr>
          <p:spPr>
            <a:xfrm>
              <a:off x="7139759" y="2926994"/>
              <a:ext cx="109805" cy="2395484"/>
            </a:xfrm>
            <a:custGeom>
              <a:avLst/>
              <a:gdLst/>
              <a:ahLst/>
              <a:cxnLst/>
              <a:rect l="l" t="t" r="r" b="b"/>
              <a:pathLst>
                <a:path w="292813" h="6387957" extrusionOk="0">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4" name="Google Shape;1684;g1cfa3f94370_0_362"/>
            <p:cNvSpPr/>
            <p:nvPr/>
          </p:nvSpPr>
          <p:spPr>
            <a:xfrm>
              <a:off x="7280788" y="2926994"/>
              <a:ext cx="37565" cy="2395484"/>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5" name="Google Shape;1685;g1cfa3f94370_0_362"/>
            <p:cNvSpPr/>
            <p:nvPr/>
          </p:nvSpPr>
          <p:spPr>
            <a:xfrm>
              <a:off x="7349773" y="2926994"/>
              <a:ext cx="109805" cy="2395484"/>
            </a:xfrm>
            <a:custGeom>
              <a:avLst/>
              <a:gdLst/>
              <a:ahLst/>
              <a:cxnLst/>
              <a:rect l="l" t="t" r="r" b="b"/>
              <a:pathLst>
                <a:path w="292813" h="6387957" extrusionOk="0">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6" name="Google Shape;1686;g1cfa3f94370_0_362"/>
            <p:cNvSpPr/>
            <p:nvPr/>
          </p:nvSpPr>
          <p:spPr>
            <a:xfrm>
              <a:off x="7548511" y="2927282"/>
              <a:ext cx="41926" cy="2570883"/>
            </a:xfrm>
            <a:custGeom>
              <a:avLst/>
              <a:gdLst/>
              <a:ahLst/>
              <a:cxnLst/>
              <a:rect l="l" t="t" r="r" b="b"/>
              <a:pathLst>
                <a:path w="111804" h="6855688" extrusionOk="0">
                  <a:moveTo>
                    <a:pt x="0" y="6853478"/>
                  </a:moveTo>
                  <a:cubicBezTo>
                    <a:pt x="14640" y="4603437"/>
                    <a:pt x="3155" y="2253123"/>
                    <a:pt x="6237" y="0"/>
                  </a:cubicBezTo>
                  <a:lnTo>
                    <a:pt x="111804" y="0"/>
                  </a:lnTo>
                  <a:lnTo>
                    <a:pt x="111804" y="6855688"/>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7" name="Google Shape;1687;g1cfa3f94370_0_362"/>
            <p:cNvSpPr/>
            <p:nvPr/>
          </p:nvSpPr>
          <p:spPr>
            <a:xfrm>
              <a:off x="7485249" y="2926994"/>
              <a:ext cx="37565" cy="2395484"/>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8" name="Google Shape;1688;g1cfa3f94370_0_362"/>
            <p:cNvSpPr/>
            <p:nvPr/>
          </p:nvSpPr>
          <p:spPr>
            <a:xfrm>
              <a:off x="7616134" y="2926994"/>
              <a:ext cx="28896" cy="2568860"/>
            </a:xfrm>
            <a:custGeom>
              <a:avLst/>
              <a:gdLst/>
              <a:ahLst/>
              <a:cxnLst/>
              <a:rect l="l" t="t" r="r" b="b"/>
              <a:pathLst>
                <a:path w="77056" h="6850294" extrusionOk="0">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9" name="Google Shape;1689;g1cfa3f94370_0_362"/>
            <p:cNvSpPr/>
            <p:nvPr/>
          </p:nvSpPr>
          <p:spPr>
            <a:xfrm>
              <a:off x="6838507" y="2926994"/>
              <a:ext cx="109805" cy="2395484"/>
            </a:xfrm>
            <a:custGeom>
              <a:avLst/>
              <a:gdLst/>
              <a:ahLst/>
              <a:cxnLst/>
              <a:rect l="l" t="t" r="r" b="b"/>
              <a:pathLst>
                <a:path w="292813" h="6387957" extrusionOk="0">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0" name="Google Shape;1690;g1cfa3f94370_0_362"/>
            <p:cNvSpPr/>
            <p:nvPr/>
          </p:nvSpPr>
          <p:spPr>
            <a:xfrm>
              <a:off x="6980994" y="2927282"/>
              <a:ext cx="37565" cy="2395484"/>
            </a:xfrm>
            <a:custGeom>
              <a:avLst/>
              <a:gdLst/>
              <a:ahLst/>
              <a:cxnLst/>
              <a:rect l="l" t="t" r="r" b="b"/>
              <a:pathLst>
                <a:path w="100173" h="6387957" extrusionOk="0">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1" name="Google Shape;1691;g1cfa3f94370_0_362"/>
            <p:cNvSpPr/>
            <p:nvPr/>
          </p:nvSpPr>
          <p:spPr>
            <a:xfrm>
              <a:off x="7065051" y="2926994"/>
              <a:ext cx="37565" cy="2395484"/>
            </a:xfrm>
            <a:custGeom>
              <a:avLst/>
              <a:gdLst/>
              <a:ahLst/>
              <a:cxnLst/>
              <a:rect l="l" t="t" r="r" b="b"/>
              <a:pathLst>
                <a:path w="100173" h="6387957" extrusionOk="0">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2" name="Google Shape;1692;g1cfa3f94370_0_362"/>
            <p:cNvSpPr/>
            <p:nvPr/>
          </p:nvSpPr>
          <p:spPr>
            <a:xfrm>
              <a:off x="6754449" y="2926127"/>
              <a:ext cx="37565" cy="2395484"/>
            </a:xfrm>
            <a:custGeom>
              <a:avLst/>
              <a:gdLst/>
              <a:ahLst/>
              <a:cxnLst/>
              <a:rect l="l" t="t" r="r" b="b"/>
              <a:pathLst>
                <a:path w="100173" h="6387957" extrusionOk="0">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3" name="Google Shape;1693;g1cfa3f94370_0_362"/>
            <p:cNvSpPr/>
            <p:nvPr/>
          </p:nvSpPr>
          <p:spPr>
            <a:xfrm>
              <a:off x="6334914" y="2927282"/>
              <a:ext cx="37565" cy="2395484"/>
            </a:xfrm>
            <a:custGeom>
              <a:avLst/>
              <a:gdLst/>
              <a:ahLst/>
              <a:cxnLst/>
              <a:rect l="l" t="t" r="r" b="b"/>
              <a:pathLst>
                <a:path w="100173" h="6387957" extrusionOk="0">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4" name="Google Shape;1694;g1cfa3f94370_0_362"/>
            <p:cNvSpPr/>
            <p:nvPr/>
          </p:nvSpPr>
          <p:spPr>
            <a:xfrm>
              <a:off x="6159871" y="2926127"/>
              <a:ext cx="37565" cy="2398373"/>
            </a:xfrm>
            <a:custGeom>
              <a:avLst/>
              <a:gdLst/>
              <a:ahLst/>
              <a:cxnLst/>
              <a:rect l="l" t="t" r="r" b="b"/>
              <a:pathLst>
                <a:path w="100173" h="6395662" extrusionOk="0">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5" name="Google Shape;1695;g1cfa3f94370_0_362"/>
            <p:cNvSpPr/>
            <p:nvPr/>
          </p:nvSpPr>
          <p:spPr>
            <a:xfrm>
              <a:off x="6231712" y="2926127"/>
              <a:ext cx="72240" cy="2395484"/>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6" name="Google Shape;1696;g1cfa3f94370_0_362"/>
            <p:cNvSpPr/>
            <p:nvPr/>
          </p:nvSpPr>
          <p:spPr>
            <a:xfrm>
              <a:off x="6598401" y="2927282"/>
              <a:ext cx="37565" cy="2395484"/>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7" name="Google Shape;1697;g1cfa3f94370_0_362"/>
            <p:cNvSpPr/>
            <p:nvPr/>
          </p:nvSpPr>
          <p:spPr>
            <a:xfrm>
              <a:off x="6680669" y="2927282"/>
              <a:ext cx="37565" cy="2395484"/>
            </a:xfrm>
            <a:custGeom>
              <a:avLst/>
              <a:gdLst/>
              <a:ahLst/>
              <a:cxnLst/>
              <a:rect l="l" t="t" r="r" b="b"/>
              <a:pathLst>
                <a:path w="100173" h="6387957" extrusionOk="0">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8" name="Google Shape;1698;g1cfa3f94370_0_362"/>
            <p:cNvSpPr/>
            <p:nvPr/>
          </p:nvSpPr>
          <p:spPr>
            <a:xfrm>
              <a:off x="6516134" y="2927282"/>
              <a:ext cx="37565" cy="2395484"/>
            </a:xfrm>
            <a:custGeom>
              <a:avLst/>
              <a:gdLst/>
              <a:ahLst/>
              <a:cxnLst/>
              <a:rect l="l" t="t" r="r" b="b"/>
              <a:pathLst>
                <a:path w="100173" h="6387957" extrusionOk="0">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9" name="Google Shape;1699;g1cfa3f94370_0_362"/>
            <p:cNvSpPr/>
            <p:nvPr/>
          </p:nvSpPr>
          <p:spPr>
            <a:xfrm>
              <a:off x="6399205" y="2927282"/>
              <a:ext cx="72240" cy="2395484"/>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0" name="Google Shape;1700;g1cfa3f94370_0_362"/>
            <p:cNvSpPr/>
            <p:nvPr/>
          </p:nvSpPr>
          <p:spPr>
            <a:xfrm>
              <a:off x="5237391" y="2926127"/>
              <a:ext cx="144480" cy="2395484"/>
            </a:xfrm>
            <a:custGeom>
              <a:avLst/>
              <a:gdLst/>
              <a:ahLst/>
              <a:cxnLst/>
              <a:rect l="l" t="t" r="r" b="b"/>
              <a:pathLst>
                <a:path w="385280" h="6387957" extrusionOk="0">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1" name="Google Shape;1701;g1cfa3f94370_0_362"/>
            <p:cNvSpPr/>
            <p:nvPr/>
          </p:nvSpPr>
          <p:spPr>
            <a:xfrm>
              <a:off x="5123269" y="2926994"/>
              <a:ext cx="72240" cy="2395484"/>
            </a:xfrm>
            <a:custGeom>
              <a:avLst/>
              <a:gdLst/>
              <a:ahLst/>
              <a:cxnLst/>
              <a:rect l="l" t="t" r="r" b="b"/>
              <a:pathLst>
                <a:path w="192640" h="6387957" extrusionOk="0">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2" name="Google Shape;1702;g1cfa3f94370_0_362"/>
            <p:cNvSpPr/>
            <p:nvPr/>
          </p:nvSpPr>
          <p:spPr>
            <a:xfrm>
              <a:off x="5611343" y="2927282"/>
              <a:ext cx="72240" cy="2395484"/>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3" name="Google Shape;1703;g1cfa3f94370_0_362"/>
            <p:cNvSpPr/>
            <p:nvPr/>
          </p:nvSpPr>
          <p:spPr>
            <a:xfrm>
              <a:off x="5407259" y="2926994"/>
              <a:ext cx="37565" cy="2395484"/>
            </a:xfrm>
            <a:custGeom>
              <a:avLst/>
              <a:gdLst/>
              <a:ahLst/>
              <a:cxnLst/>
              <a:rect l="l" t="t" r="r" b="b"/>
              <a:pathLst>
                <a:path w="100173" h="6387957" extrusionOk="0">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4" name="Google Shape;1704;g1cfa3f94370_0_362"/>
            <p:cNvSpPr/>
            <p:nvPr/>
          </p:nvSpPr>
          <p:spPr>
            <a:xfrm>
              <a:off x="5470252" y="2926994"/>
              <a:ext cx="37565" cy="2395484"/>
            </a:xfrm>
            <a:custGeom>
              <a:avLst/>
              <a:gdLst/>
              <a:ahLst/>
              <a:cxnLst/>
              <a:rect l="l" t="t" r="r" b="b"/>
              <a:pathLst>
                <a:path w="100173" h="6387957" extrusionOk="0">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5" name="Google Shape;1705;g1cfa3f94370_0_362"/>
            <p:cNvSpPr/>
            <p:nvPr/>
          </p:nvSpPr>
          <p:spPr>
            <a:xfrm>
              <a:off x="5533244" y="2926127"/>
              <a:ext cx="37565" cy="2395484"/>
            </a:xfrm>
            <a:custGeom>
              <a:avLst/>
              <a:gdLst/>
              <a:ahLst/>
              <a:cxnLst/>
              <a:rect l="l" t="t" r="r" b="b"/>
              <a:pathLst>
                <a:path w="100173" h="6387957" extrusionOk="0">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706" name="Google Shape;1706;g1cfa3f94370_0_362"/>
          <p:cNvSpPr txBox="1"/>
          <p:nvPr/>
        </p:nvSpPr>
        <p:spPr>
          <a:xfrm>
            <a:off x="5724291" y="3764233"/>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Safety Equipment, Insurances </a:t>
            </a:r>
            <a:endParaRPr sz="1400" b="0" i="0" u="none" strike="noStrike" cap="none">
              <a:solidFill>
                <a:srgbClr val="000000"/>
              </a:solidFill>
              <a:latin typeface="Arial"/>
              <a:ea typeface="Arial"/>
              <a:cs typeface="Arial"/>
              <a:sym typeface="Arial"/>
            </a:endParaRPr>
          </a:p>
        </p:txBody>
      </p:sp>
      <p:sp>
        <p:nvSpPr>
          <p:cNvPr id="1707" name="Google Shape;1707;g1cfa3f94370_0_362"/>
          <p:cNvSpPr txBox="1"/>
          <p:nvPr/>
        </p:nvSpPr>
        <p:spPr>
          <a:xfrm>
            <a:off x="162366" y="89105"/>
            <a:ext cx="11941144" cy="721762"/>
          </a:xfrm>
          <a:prstGeom prst="rect">
            <a:avLst/>
          </a:prstGeom>
          <a:solidFill>
            <a:srgbClr val="FABF8E"/>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4400" b="0" i="0" u="none" strike="noStrike" cap="none">
                <a:solidFill>
                  <a:schemeClr val="dk1"/>
                </a:solidFill>
                <a:latin typeface="Arial"/>
                <a:ea typeface="Arial"/>
                <a:cs typeface="Arial"/>
                <a:sym typeface="Arial"/>
              </a:rPr>
              <a:t>DC’S IMPLEMENTATION PLAN IN AFRICA </a:t>
            </a:r>
            <a:endParaRPr sz="4400" b="0" i="0" u="none" strike="noStrike" cap="none">
              <a:solidFill>
                <a:srgbClr val="000000"/>
              </a:solidFill>
              <a:latin typeface="Arial"/>
              <a:ea typeface="Arial"/>
              <a:cs typeface="Arial"/>
              <a:sym typeface="Arial"/>
            </a:endParaRPr>
          </a:p>
        </p:txBody>
      </p:sp>
      <p:sp>
        <p:nvSpPr>
          <p:cNvPr id="1708" name="Google Shape;1708;g1cfa3f94370_0_362"/>
          <p:cNvSpPr/>
          <p:nvPr/>
        </p:nvSpPr>
        <p:spPr>
          <a:xfrm>
            <a:off x="5362664" y="5874566"/>
            <a:ext cx="5883300" cy="331500"/>
          </a:xfrm>
          <a:prstGeom prst="rect">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09" name="Google Shape;1709;g1cfa3f94370_0_362"/>
          <p:cNvSpPr txBox="1"/>
          <p:nvPr/>
        </p:nvSpPr>
        <p:spPr>
          <a:xfrm>
            <a:off x="5790675" y="5874566"/>
            <a:ext cx="3978600" cy="265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Fully outsourced 3PL</a:t>
            </a:r>
            <a:endParaRPr sz="1400" b="0" i="0" u="none" strike="noStrike" cap="none">
              <a:solidFill>
                <a:srgbClr val="000000"/>
              </a:solidFill>
              <a:latin typeface="Arial"/>
              <a:ea typeface="Arial"/>
              <a:cs typeface="Arial"/>
              <a:sym typeface="Arial"/>
            </a:endParaRPr>
          </a:p>
        </p:txBody>
      </p:sp>
      <p:sp>
        <p:nvSpPr>
          <p:cNvPr id="1710" name="Google Shape;1710;g1cfa3f94370_0_362"/>
          <p:cNvSpPr txBox="1"/>
          <p:nvPr/>
        </p:nvSpPr>
        <p:spPr>
          <a:xfrm>
            <a:off x="5795225" y="6307141"/>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Outsources to 4 3PL companies  to serve 5 regions</a:t>
            </a:r>
            <a:endParaRPr sz="1400" b="0" i="0" u="none" strike="noStrike" cap="none">
              <a:solidFill>
                <a:srgbClr val="3F3F3F"/>
              </a:solidFill>
              <a:latin typeface="Arial"/>
              <a:ea typeface="Arial"/>
              <a:cs typeface="Arial"/>
              <a:sym typeface="Arial"/>
            </a:endParaRPr>
          </a:p>
        </p:txBody>
      </p:sp>
      <p:sp>
        <p:nvSpPr>
          <p:cNvPr id="1711" name="Google Shape;1711;g1cfa3f94370_0_362"/>
          <p:cNvSpPr/>
          <p:nvPr/>
        </p:nvSpPr>
        <p:spPr>
          <a:xfrm>
            <a:off x="5441038" y="6365309"/>
            <a:ext cx="127500" cy="132600"/>
          </a:xfrm>
          <a:prstGeom prst="ellipse">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2" name="Google Shape;1712;g1cfa3f94370_0_362"/>
          <p:cNvSpPr/>
          <p:nvPr/>
        </p:nvSpPr>
        <p:spPr>
          <a:xfrm>
            <a:off x="647025" y="4198350"/>
            <a:ext cx="1433100" cy="1399500"/>
          </a:xfrm>
          <a:prstGeom prst="rect">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3" name="Google Shape;1713;g1cfa3f94370_0_362"/>
          <p:cNvSpPr/>
          <p:nvPr/>
        </p:nvSpPr>
        <p:spPr>
          <a:xfrm>
            <a:off x="655050" y="2781150"/>
            <a:ext cx="1433100" cy="1475700"/>
          </a:xfrm>
          <a:prstGeom prst="rect">
            <a:avLst/>
          </a:prstGeom>
          <a:solidFill>
            <a:srgbClr val="FAB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4" name="Google Shape;1714;g1cfa3f94370_0_362"/>
          <p:cNvSpPr/>
          <p:nvPr/>
        </p:nvSpPr>
        <p:spPr>
          <a:xfrm>
            <a:off x="655055" y="5604704"/>
            <a:ext cx="1417656" cy="1253296"/>
          </a:xfrm>
          <a:prstGeom prst="rect">
            <a:avLst/>
          </a:prstGeom>
          <a:solidFill>
            <a:srgbClr val="538CD5"/>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5" name="Google Shape;1715;g1cfa3f94370_0_362"/>
          <p:cNvSpPr/>
          <p:nvPr/>
        </p:nvSpPr>
        <p:spPr>
          <a:xfrm>
            <a:off x="655055" y="1399350"/>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 descr="Chart, line chart&#10;&#10;Description automatically generated"/>
          <p:cNvPicPr preferRelativeResize="0"/>
          <p:nvPr/>
        </p:nvPicPr>
        <p:blipFill rotWithShape="1">
          <a:blip r:embed="rId3">
            <a:alphaModFix/>
          </a:blip>
          <a:srcRect/>
          <a:stretch/>
        </p:blipFill>
        <p:spPr>
          <a:xfrm>
            <a:off x="6695768" y="571916"/>
            <a:ext cx="5067258" cy="3237735"/>
          </a:xfrm>
          <a:prstGeom prst="rect">
            <a:avLst/>
          </a:prstGeom>
          <a:solidFill>
            <a:schemeClr val="lt1"/>
          </a:solidFill>
          <a:ln w="25400" cap="flat" cmpd="sng">
            <a:solidFill>
              <a:schemeClr val="dk1"/>
            </a:solidFill>
            <a:prstDash val="solid"/>
            <a:round/>
            <a:headEnd type="none" w="sm" len="sm"/>
            <a:tailEnd type="none" w="sm" len="sm"/>
          </a:ln>
        </p:spPr>
      </p:pic>
      <p:sp>
        <p:nvSpPr>
          <p:cNvPr id="345" name="Google Shape;345;p4"/>
          <p:cNvSpPr txBox="1"/>
          <p:nvPr/>
        </p:nvSpPr>
        <p:spPr>
          <a:xfrm>
            <a:off x="6695768" y="135937"/>
            <a:ext cx="4168877" cy="369332"/>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Food Commodities export of China</a:t>
            </a:r>
            <a:endParaRPr/>
          </a:p>
        </p:txBody>
      </p:sp>
      <p:pic>
        <p:nvPicPr>
          <p:cNvPr id="346" name="Google Shape;346;p4" descr="Diagram&#10;&#10;Description automatically generated"/>
          <p:cNvPicPr preferRelativeResize="0"/>
          <p:nvPr/>
        </p:nvPicPr>
        <p:blipFill rotWithShape="1">
          <a:blip r:embed="rId4">
            <a:alphaModFix/>
          </a:blip>
          <a:srcRect/>
          <a:stretch/>
        </p:blipFill>
        <p:spPr>
          <a:xfrm>
            <a:off x="327092" y="1664177"/>
            <a:ext cx="5786171" cy="3890193"/>
          </a:xfrm>
          <a:prstGeom prst="rect">
            <a:avLst/>
          </a:prstGeom>
          <a:solidFill>
            <a:schemeClr val="lt1"/>
          </a:solidFill>
          <a:ln w="25400" cap="flat" cmpd="sng">
            <a:solidFill>
              <a:schemeClr val="dk1"/>
            </a:solidFill>
            <a:prstDash val="solid"/>
            <a:round/>
            <a:headEnd type="none" w="sm" len="sm"/>
            <a:tailEnd type="none" w="sm" len="sm"/>
          </a:ln>
        </p:spPr>
      </p:pic>
      <p:sp>
        <p:nvSpPr>
          <p:cNvPr id="347" name="Google Shape;347;p4"/>
          <p:cNvSpPr txBox="1"/>
          <p:nvPr/>
        </p:nvSpPr>
        <p:spPr>
          <a:xfrm>
            <a:off x="127821" y="68826"/>
            <a:ext cx="2448232" cy="769441"/>
          </a:xfrm>
          <a:prstGeom prst="rect">
            <a:avLst/>
          </a:prstGeom>
          <a:solidFill>
            <a:srgbClr val="92CCD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0" u="none" strike="noStrike" cap="none">
                <a:solidFill>
                  <a:srgbClr val="000000"/>
                </a:solidFill>
                <a:latin typeface="Arial"/>
                <a:ea typeface="Arial"/>
                <a:cs typeface="Arial"/>
                <a:sym typeface="Arial"/>
              </a:rPr>
              <a:t>WHY…?</a:t>
            </a:r>
            <a:endParaRPr/>
          </a:p>
        </p:txBody>
      </p:sp>
      <p:pic>
        <p:nvPicPr>
          <p:cNvPr id="348" name="Google Shape;348;p4"/>
          <p:cNvPicPr preferRelativeResize="0"/>
          <p:nvPr/>
        </p:nvPicPr>
        <p:blipFill rotWithShape="1">
          <a:blip r:embed="rId5">
            <a:alphaModFix/>
          </a:blip>
          <a:srcRect/>
          <a:stretch/>
        </p:blipFill>
        <p:spPr>
          <a:xfrm>
            <a:off x="7235845" y="3995132"/>
            <a:ext cx="3987104" cy="2690804"/>
          </a:xfrm>
          <a:prstGeom prst="rect">
            <a:avLst/>
          </a:prstGeom>
          <a:solidFill>
            <a:schemeClr val="lt1"/>
          </a:solidFill>
          <a:ln w="25400" cap="flat" cmpd="sng">
            <a:solidFill>
              <a:schemeClr val="dk1"/>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g1cfa3f94370_0_475"/>
          <p:cNvSpPr/>
          <p:nvPr/>
        </p:nvSpPr>
        <p:spPr>
          <a:xfrm>
            <a:off x="5073338" y="783602"/>
            <a:ext cx="5805000" cy="33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1" name="Google Shape;1721;g1cfa3f94370_0_475"/>
          <p:cNvSpPr/>
          <p:nvPr/>
        </p:nvSpPr>
        <p:spPr>
          <a:xfrm>
            <a:off x="5073916" y="2196964"/>
            <a:ext cx="5805000" cy="3315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2" name="Google Shape;1722;g1cfa3f94370_0_475"/>
          <p:cNvSpPr/>
          <p:nvPr/>
        </p:nvSpPr>
        <p:spPr>
          <a:xfrm>
            <a:off x="5073338" y="3677426"/>
            <a:ext cx="5883300" cy="331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services</a:t>
            </a:r>
            <a:endParaRPr sz="1400" b="0" i="0" u="none" strike="noStrike" cap="none">
              <a:solidFill>
                <a:schemeClr val="lt1"/>
              </a:solidFill>
              <a:latin typeface="Arial"/>
              <a:ea typeface="Arial"/>
              <a:cs typeface="Arial"/>
              <a:sym typeface="Arial"/>
            </a:endParaRPr>
          </a:p>
        </p:txBody>
      </p:sp>
      <p:sp>
        <p:nvSpPr>
          <p:cNvPr id="1723" name="Google Shape;1723;g1cfa3f94370_0_475"/>
          <p:cNvSpPr txBox="1"/>
          <p:nvPr/>
        </p:nvSpPr>
        <p:spPr>
          <a:xfrm>
            <a:off x="5469333" y="813943"/>
            <a:ext cx="2933400" cy="265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Onboarding  </a:t>
            </a:r>
            <a:endParaRPr sz="1400" b="0" i="0" u="none" strike="noStrike" cap="none">
              <a:solidFill>
                <a:srgbClr val="000000"/>
              </a:solidFill>
              <a:latin typeface="Arial"/>
              <a:ea typeface="Arial"/>
              <a:cs typeface="Arial"/>
              <a:sym typeface="Arial"/>
            </a:endParaRPr>
          </a:p>
        </p:txBody>
      </p:sp>
      <p:sp>
        <p:nvSpPr>
          <p:cNvPr id="1724" name="Google Shape;1724;g1cfa3f94370_0_475"/>
          <p:cNvSpPr txBox="1"/>
          <p:nvPr/>
        </p:nvSpPr>
        <p:spPr>
          <a:xfrm>
            <a:off x="5436874" y="2227876"/>
            <a:ext cx="2933400" cy="265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Set up </a:t>
            </a:r>
            <a:endParaRPr sz="1400" b="0" i="0" u="none" strike="noStrike" cap="none">
              <a:solidFill>
                <a:srgbClr val="000000"/>
              </a:solidFill>
              <a:latin typeface="Arial"/>
              <a:ea typeface="Arial"/>
              <a:cs typeface="Arial"/>
              <a:sym typeface="Arial"/>
            </a:endParaRPr>
          </a:p>
        </p:txBody>
      </p:sp>
      <p:sp>
        <p:nvSpPr>
          <p:cNvPr id="1725" name="Google Shape;1725;g1cfa3f94370_0_475"/>
          <p:cNvSpPr txBox="1"/>
          <p:nvPr/>
        </p:nvSpPr>
        <p:spPr>
          <a:xfrm>
            <a:off x="5436874" y="1138064"/>
            <a:ext cx="508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Initial onboarding</a:t>
            </a:r>
            <a:endParaRPr sz="1400" b="0" i="0" u="none" strike="noStrike" cap="none">
              <a:solidFill>
                <a:srgbClr val="000000"/>
              </a:solidFill>
              <a:latin typeface="Arial"/>
              <a:ea typeface="Arial"/>
              <a:cs typeface="Arial"/>
              <a:sym typeface="Arial"/>
            </a:endParaRPr>
          </a:p>
        </p:txBody>
      </p:sp>
      <p:sp>
        <p:nvSpPr>
          <p:cNvPr id="1726" name="Google Shape;1726;g1cfa3f94370_0_475"/>
          <p:cNvSpPr txBox="1"/>
          <p:nvPr/>
        </p:nvSpPr>
        <p:spPr>
          <a:xfrm>
            <a:off x="5300105" y="3279426"/>
            <a:ext cx="5717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Set up DC infrastructure, hardware and networking , software: WMS </a:t>
            </a:r>
            <a:endParaRPr sz="1400" b="0" i="0" u="none" strike="noStrike" cap="none">
              <a:solidFill>
                <a:srgbClr val="000000"/>
              </a:solidFill>
              <a:latin typeface="Arial"/>
              <a:ea typeface="Arial"/>
              <a:cs typeface="Arial"/>
              <a:sym typeface="Arial"/>
            </a:endParaRPr>
          </a:p>
        </p:txBody>
      </p:sp>
      <p:sp>
        <p:nvSpPr>
          <p:cNvPr id="1727" name="Google Shape;1727;g1cfa3f94370_0_475"/>
          <p:cNvSpPr txBox="1"/>
          <p:nvPr/>
        </p:nvSpPr>
        <p:spPr>
          <a:xfrm>
            <a:off x="5469333" y="1837630"/>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Define engagement team,</a:t>
            </a:r>
            <a:endParaRPr sz="1400" b="0" i="0" u="none" strike="noStrike" cap="none">
              <a:solidFill>
                <a:srgbClr val="000000"/>
              </a:solidFill>
              <a:latin typeface="Arial"/>
              <a:ea typeface="Arial"/>
              <a:cs typeface="Arial"/>
              <a:sym typeface="Arial"/>
            </a:endParaRPr>
          </a:p>
        </p:txBody>
      </p:sp>
      <p:sp>
        <p:nvSpPr>
          <p:cNvPr id="1728" name="Google Shape;1728;g1cfa3f94370_0_475"/>
          <p:cNvSpPr/>
          <p:nvPr/>
        </p:nvSpPr>
        <p:spPr>
          <a:xfrm>
            <a:off x="5082378" y="1196232"/>
            <a:ext cx="127500" cy="132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9" name="Google Shape;1729;g1cfa3f94370_0_475"/>
          <p:cNvSpPr/>
          <p:nvPr/>
        </p:nvSpPr>
        <p:spPr>
          <a:xfrm>
            <a:off x="5082378" y="1561825"/>
            <a:ext cx="127500" cy="132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0" name="Google Shape;1730;g1cfa3f94370_0_475"/>
          <p:cNvSpPr/>
          <p:nvPr/>
        </p:nvSpPr>
        <p:spPr>
          <a:xfrm>
            <a:off x="5082378" y="1927418"/>
            <a:ext cx="127500" cy="132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1" name="Google Shape;1731;g1cfa3f94370_0_475"/>
          <p:cNvSpPr txBox="1"/>
          <p:nvPr/>
        </p:nvSpPr>
        <p:spPr>
          <a:xfrm>
            <a:off x="5330254" y="2594188"/>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One time setup activities,</a:t>
            </a:r>
            <a:endParaRPr sz="1400" b="0" i="0" u="none" strike="noStrike" cap="none">
              <a:solidFill>
                <a:srgbClr val="000000"/>
              </a:solidFill>
              <a:latin typeface="Arial"/>
              <a:ea typeface="Arial"/>
              <a:cs typeface="Arial"/>
              <a:sym typeface="Arial"/>
            </a:endParaRPr>
          </a:p>
        </p:txBody>
      </p:sp>
      <p:sp>
        <p:nvSpPr>
          <p:cNvPr id="1732" name="Google Shape;1732;g1cfa3f94370_0_475"/>
          <p:cNvSpPr txBox="1"/>
          <p:nvPr/>
        </p:nvSpPr>
        <p:spPr>
          <a:xfrm>
            <a:off x="5330254" y="2959780"/>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Creating account and maintaining commercial information</a:t>
            </a:r>
            <a:endParaRPr sz="1400" b="0" i="0" u="none" strike="noStrike" cap="none">
              <a:solidFill>
                <a:srgbClr val="000000"/>
              </a:solidFill>
              <a:latin typeface="Arial"/>
              <a:ea typeface="Arial"/>
              <a:cs typeface="Arial"/>
              <a:sym typeface="Arial"/>
            </a:endParaRPr>
          </a:p>
        </p:txBody>
      </p:sp>
      <p:sp>
        <p:nvSpPr>
          <p:cNvPr id="1733" name="Google Shape;1733;g1cfa3f94370_0_475"/>
          <p:cNvSpPr/>
          <p:nvPr/>
        </p:nvSpPr>
        <p:spPr>
          <a:xfrm>
            <a:off x="5100576" y="2674493"/>
            <a:ext cx="127500" cy="1326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4" name="Google Shape;1734;g1cfa3f94370_0_475"/>
          <p:cNvSpPr/>
          <p:nvPr/>
        </p:nvSpPr>
        <p:spPr>
          <a:xfrm>
            <a:off x="5100576" y="3040086"/>
            <a:ext cx="127500" cy="1326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5" name="Google Shape;1735;g1cfa3f94370_0_475"/>
          <p:cNvSpPr/>
          <p:nvPr/>
        </p:nvSpPr>
        <p:spPr>
          <a:xfrm>
            <a:off x="5100576" y="3405679"/>
            <a:ext cx="127500" cy="1326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6" name="Google Shape;1736;g1cfa3f94370_0_475"/>
          <p:cNvSpPr txBox="1"/>
          <p:nvPr/>
        </p:nvSpPr>
        <p:spPr>
          <a:xfrm>
            <a:off x="5427525" y="4078908"/>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Inbound Shipping &amp; Receiving </a:t>
            </a:r>
            <a:endParaRPr sz="1400" b="0" i="0" u="none" strike="noStrike" cap="none">
              <a:solidFill>
                <a:srgbClr val="3F3F3F"/>
              </a:solidFill>
              <a:latin typeface="Arial"/>
              <a:ea typeface="Arial"/>
              <a:cs typeface="Arial"/>
              <a:sym typeface="Arial"/>
            </a:endParaRPr>
          </a:p>
        </p:txBody>
      </p:sp>
      <p:sp>
        <p:nvSpPr>
          <p:cNvPr id="1737" name="Google Shape;1737;g1cfa3f94370_0_475"/>
          <p:cNvSpPr txBox="1"/>
          <p:nvPr/>
        </p:nvSpPr>
        <p:spPr>
          <a:xfrm>
            <a:off x="5427525" y="4444500"/>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Storage &amp; warehousing </a:t>
            </a:r>
            <a:endParaRPr sz="1400" b="0" i="0" u="none" strike="noStrike" cap="none">
              <a:solidFill>
                <a:srgbClr val="000000"/>
              </a:solidFill>
              <a:latin typeface="Arial"/>
              <a:ea typeface="Arial"/>
              <a:cs typeface="Arial"/>
              <a:sym typeface="Arial"/>
            </a:endParaRPr>
          </a:p>
        </p:txBody>
      </p:sp>
      <p:sp>
        <p:nvSpPr>
          <p:cNvPr id="1738" name="Google Shape;1738;g1cfa3f94370_0_475"/>
          <p:cNvSpPr txBox="1"/>
          <p:nvPr/>
        </p:nvSpPr>
        <p:spPr>
          <a:xfrm>
            <a:off x="5427525" y="4810094"/>
            <a:ext cx="5082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Outgoing shipping &amp; Order fulfilling , reversed logistic, transportation </a:t>
            </a:r>
            <a:endParaRPr sz="1400" b="0" i="0" u="none" strike="noStrike" cap="none">
              <a:solidFill>
                <a:srgbClr val="000000"/>
              </a:solidFill>
              <a:latin typeface="Arial"/>
              <a:ea typeface="Arial"/>
              <a:cs typeface="Arial"/>
              <a:sym typeface="Arial"/>
            </a:endParaRPr>
          </a:p>
        </p:txBody>
      </p:sp>
      <p:sp>
        <p:nvSpPr>
          <p:cNvPr id="1739" name="Google Shape;1739;g1cfa3f94370_0_475"/>
          <p:cNvSpPr/>
          <p:nvPr/>
        </p:nvSpPr>
        <p:spPr>
          <a:xfrm>
            <a:off x="5073338" y="4137076"/>
            <a:ext cx="127500" cy="132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0" name="Google Shape;1740;g1cfa3f94370_0_475"/>
          <p:cNvSpPr/>
          <p:nvPr/>
        </p:nvSpPr>
        <p:spPr>
          <a:xfrm>
            <a:off x="5073338" y="4502669"/>
            <a:ext cx="127500" cy="132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1" name="Google Shape;1741;g1cfa3f94370_0_475"/>
          <p:cNvSpPr/>
          <p:nvPr/>
        </p:nvSpPr>
        <p:spPr>
          <a:xfrm>
            <a:off x="5073338" y="4868262"/>
            <a:ext cx="127500" cy="132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2" name="Google Shape;1742;g1cfa3f94370_0_475"/>
          <p:cNvSpPr txBox="1"/>
          <p:nvPr/>
        </p:nvSpPr>
        <p:spPr>
          <a:xfrm>
            <a:off x="5430145" y="1484031"/>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Establish contract agreement and legal works</a:t>
            </a:r>
            <a:endParaRPr sz="1400" b="0" i="0" u="none" strike="noStrike" cap="none">
              <a:solidFill>
                <a:srgbClr val="000000"/>
              </a:solidFill>
              <a:latin typeface="Arial"/>
              <a:ea typeface="Arial"/>
              <a:cs typeface="Arial"/>
              <a:sym typeface="Arial"/>
            </a:endParaRPr>
          </a:p>
        </p:txBody>
      </p:sp>
      <p:sp>
        <p:nvSpPr>
          <p:cNvPr id="1743" name="Google Shape;1743;g1cfa3f94370_0_475"/>
          <p:cNvSpPr/>
          <p:nvPr/>
        </p:nvSpPr>
        <p:spPr>
          <a:xfrm>
            <a:off x="5036776" y="5648892"/>
            <a:ext cx="5883300" cy="331500"/>
          </a:xfrm>
          <a:prstGeom prst="rect">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4" name="Google Shape;1744;g1cfa3f94370_0_475"/>
          <p:cNvSpPr txBox="1"/>
          <p:nvPr/>
        </p:nvSpPr>
        <p:spPr>
          <a:xfrm>
            <a:off x="5464787" y="5648892"/>
            <a:ext cx="3978600" cy="265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Account Management &amp; Administration  </a:t>
            </a:r>
            <a:endParaRPr sz="1400" b="0" i="0" u="none" strike="noStrike" cap="none">
              <a:solidFill>
                <a:srgbClr val="000000"/>
              </a:solidFill>
              <a:latin typeface="Arial"/>
              <a:ea typeface="Arial"/>
              <a:cs typeface="Arial"/>
              <a:sym typeface="Arial"/>
            </a:endParaRPr>
          </a:p>
        </p:txBody>
      </p:sp>
      <p:sp>
        <p:nvSpPr>
          <p:cNvPr id="1745" name="Google Shape;1745;g1cfa3f94370_0_475"/>
          <p:cNvSpPr txBox="1"/>
          <p:nvPr/>
        </p:nvSpPr>
        <p:spPr>
          <a:xfrm>
            <a:off x="5469337" y="6081467"/>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Outsources 3PL at 5 regions in Africa </a:t>
            </a:r>
            <a:endParaRPr sz="1400" b="0" i="0" u="none" strike="noStrike" cap="none">
              <a:solidFill>
                <a:srgbClr val="3F3F3F"/>
              </a:solidFill>
              <a:latin typeface="Arial"/>
              <a:ea typeface="Arial"/>
              <a:cs typeface="Arial"/>
              <a:sym typeface="Arial"/>
            </a:endParaRPr>
          </a:p>
        </p:txBody>
      </p:sp>
      <p:sp>
        <p:nvSpPr>
          <p:cNvPr id="1746" name="Google Shape;1746;g1cfa3f94370_0_475"/>
          <p:cNvSpPr/>
          <p:nvPr/>
        </p:nvSpPr>
        <p:spPr>
          <a:xfrm>
            <a:off x="5146143" y="6161184"/>
            <a:ext cx="127500" cy="132600"/>
          </a:xfrm>
          <a:prstGeom prst="ellipse">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7" name="Google Shape;1747;g1cfa3f94370_0_475"/>
          <p:cNvSpPr txBox="1"/>
          <p:nvPr/>
        </p:nvSpPr>
        <p:spPr>
          <a:xfrm>
            <a:off x="5362664" y="3670522"/>
            <a:ext cx="3713700" cy="265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Operational </a:t>
            </a:r>
            <a:endParaRPr sz="1400" b="0" i="0" u="none" strike="noStrike" cap="none">
              <a:solidFill>
                <a:srgbClr val="000000"/>
              </a:solidFill>
              <a:latin typeface="Arial"/>
              <a:ea typeface="Arial"/>
              <a:cs typeface="Arial"/>
              <a:sym typeface="Arial"/>
            </a:endParaRPr>
          </a:p>
        </p:txBody>
      </p:sp>
      <p:sp>
        <p:nvSpPr>
          <p:cNvPr id="1748" name="Google Shape;1748;g1cfa3f94370_0_475"/>
          <p:cNvSpPr txBox="1"/>
          <p:nvPr/>
        </p:nvSpPr>
        <p:spPr>
          <a:xfrm>
            <a:off x="5330254" y="5289919"/>
            <a:ext cx="508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Maintenance and utilities</a:t>
            </a:r>
            <a:endParaRPr sz="1400" b="0" i="0" u="none" strike="noStrike" cap="none">
              <a:solidFill>
                <a:srgbClr val="000000"/>
              </a:solidFill>
              <a:latin typeface="Arial"/>
              <a:ea typeface="Arial"/>
              <a:cs typeface="Arial"/>
              <a:sym typeface="Arial"/>
            </a:endParaRPr>
          </a:p>
        </p:txBody>
      </p:sp>
      <p:sp>
        <p:nvSpPr>
          <p:cNvPr id="1749" name="Google Shape;1749;g1cfa3f94370_0_475"/>
          <p:cNvSpPr/>
          <p:nvPr/>
        </p:nvSpPr>
        <p:spPr>
          <a:xfrm>
            <a:off x="5050310" y="5321997"/>
            <a:ext cx="127500" cy="132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750" name="Google Shape;1750;g1cfa3f94370_0_475"/>
          <p:cNvGrpSpPr/>
          <p:nvPr/>
        </p:nvGrpSpPr>
        <p:grpSpPr>
          <a:xfrm>
            <a:off x="2905239" y="2681192"/>
            <a:ext cx="1605275" cy="919875"/>
            <a:chOff x="1723062" y="0"/>
            <a:chExt cx="8744335" cy="6858770"/>
          </a:xfrm>
        </p:grpSpPr>
        <p:sp>
          <p:nvSpPr>
            <p:cNvPr id="1751" name="Google Shape;1751;g1cfa3f94370_0_475"/>
            <p:cNvSpPr/>
            <p:nvPr/>
          </p:nvSpPr>
          <p:spPr>
            <a:xfrm>
              <a:off x="4026271" y="2312"/>
              <a:ext cx="385280" cy="6387957"/>
            </a:xfrm>
            <a:custGeom>
              <a:avLst/>
              <a:gdLst/>
              <a:ahLst/>
              <a:cxnLst/>
              <a:rect l="l" t="t" r="r" b="b"/>
              <a:pathLst>
                <a:path w="385280" h="6387957" extrusionOk="0">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2" name="Google Shape;1752;g1cfa3f94370_0_475"/>
            <p:cNvSpPr/>
            <p:nvPr/>
          </p:nvSpPr>
          <p:spPr>
            <a:xfrm>
              <a:off x="5320044" y="3082"/>
              <a:ext cx="292813" cy="6387957"/>
            </a:xfrm>
            <a:custGeom>
              <a:avLst/>
              <a:gdLst/>
              <a:ahLst/>
              <a:cxnLst/>
              <a:rect l="l" t="t" r="r" b="b"/>
              <a:pathLst>
                <a:path w="292813" h="6387957" extrusionOk="0">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3" name="Google Shape;1753;g1cfa3f94370_0_475"/>
            <p:cNvSpPr/>
            <p:nvPr/>
          </p:nvSpPr>
          <p:spPr>
            <a:xfrm>
              <a:off x="8267443" y="2312"/>
              <a:ext cx="292813" cy="6387957"/>
            </a:xfrm>
            <a:custGeom>
              <a:avLst/>
              <a:gdLst/>
              <a:ahLst/>
              <a:cxnLst/>
              <a:rect l="l" t="t" r="r" b="b"/>
              <a:pathLst>
                <a:path w="292813" h="6387957" extrusionOk="0">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4" name="Google Shape;1754;g1cfa3f94370_0_475"/>
            <p:cNvSpPr/>
            <p:nvPr/>
          </p:nvSpPr>
          <p:spPr>
            <a:xfrm>
              <a:off x="8914715" y="2312"/>
              <a:ext cx="292813" cy="6387957"/>
            </a:xfrm>
            <a:custGeom>
              <a:avLst/>
              <a:gdLst/>
              <a:ahLst/>
              <a:cxnLst/>
              <a:rect l="l" t="t" r="r" b="b"/>
              <a:pathLst>
                <a:path w="292813" h="6387957" extrusionOk="0">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5" name="Google Shape;1755;g1cfa3f94370_0_475"/>
            <p:cNvSpPr/>
            <p:nvPr/>
          </p:nvSpPr>
          <p:spPr>
            <a:xfrm>
              <a:off x="9561987" y="2312"/>
              <a:ext cx="292813" cy="6387957"/>
            </a:xfrm>
            <a:custGeom>
              <a:avLst/>
              <a:gdLst/>
              <a:ahLst/>
              <a:cxnLst/>
              <a:rect l="l" t="t" r="r" b="b"/>
              <a:pathLst>
                <a:path w="292813" h="6387957" extrusionOk="0">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6" name="Google Shape;1756;g1cfa3f94370_0_475"/>
            <p:cNvSpPr/>
            <p:nvPr/>
          </p:nvSpPr>
          <p:spPr>
            <a:xfrm>
              <a:off x="3472237" y="2312"/>
              <a:ext cx="200346" cy="6387957"/>
            </a:xfrm>
            <a:custGeom>
              <a:avLst/>
              <a:gdLst/>
              <a:ahLst/>
              <a:cxnLst/>
              <a:rect l="l" t="t" r="r" b="b"/>
              <a:pathLst>
                <a:path w="200346" h="6387957" extrusionOk="0">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7" name="Google Shape;1757;g1cfa3f94370_0_475"/>
            <p:cNvSpPr/>
            <p:nvPr/>
          </p:nvSpPr>
          <p:spPr>
            <a:xfrm>
              <a:off x="3101597" y="2312"/>
              <a:ext cx="192640" cy="6387957"/>
            </a:xfrm>
            <a:custGeom>
              <a:avLst/>
              <a:gdLst/>
              <a:ahLst/>
              <a:cxnLst/>
              <a:rect l="l" t="t" r="r" b="b"/>
              <a:pathLst>
                <a:path w="192640" h="6387957" extrusionOk="0">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8" name="Google Shape;1758;g1cfa3f94370_0_475"/>
            <p:cNvSpPr/>
            <p:nvPr/>
          </p:nvSpPr>
          <p:spPr>
            <a:xfrm>
              <a:off x="3748869" y="2312"/>
              <a:ext cx="192640" cy="6387957"/>
            </a:xfrm>
            <a:custGeom>
              <a:avLst/>
              <a:gdLst/>
              <a:ahLst/>
              <a:cxnLst/>
              <a:rect l="l" t="t" r="r" b="b"/>
              <a:pathLst>
                <a:path w="192640" h="6387957" extrusionOk="0">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9" name="Google Shape;1759;g1cfa3f94370_0_475"/>
            <p:cNvSpPr/>
            <p:nvPr/>
          </p:nvSpPr>
          <p:spPr>
            <a:xfrm>
              <a:off x="5043413" y="3082"/>
              <a:ext cx="192640" cy="6387957"/>
            </a:xfrm>
            <a:custGeom>
              <a:avLst/>
              <a:gdLst/>
              <a:ahLst/>
              <a:cxnLst/>
              <a:rect l="l" t="t" r="r" b="b"/>
              <a:pathLst>
                <a:path w="192640" h="6387957" extrusionOk="0">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0" name="Google Shape;1760;g1cfa3f94370_0_475"/>
            <p:cNvSpPr/>
            <p:nvPr/>
          </p:nvSpPr>
          <p:spPr>
            <a:xfrm>
              <a:off x="2275555" y="2312"/>
              <a:ext cx="192640" cy="6387957"/>
            </a:xfrm>
            <a:custGeom>
              <a:avLst/>
              <a:gdLst/>
              <a:ahLst/>
              <a:cxnLst/>
              <a:rect l="l" t="t" r="r" b="b"/>
              <a:pathLst>
                <a:path w="192640" h="6387957" extrusionOk="0">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1" name="Google Shape;1761;g1cfa3f94370_0_475"/>
            <p:cNvSpPr/>
            <p:nvPr/>
          </p:nvSpPr>
          <p:spPr>
            <a:xfrm>
              <a:off x="2730957" y="2312"/>
              <a:ext cx="192640" cy="6387957"/>
            </a:xfrm>
            <a:custGeom>
              <a:avLst/>
              <a:gdLst/>
              <a:ahLst/>
              <a:cxnLst/>
              <a:rect l="l" t="t" r="r" b="b"/>
              <a:pathLst>
                <a:path w="192640" h="6387957" extrusionOk="0">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2" name="Google Shape;1762;g1cfa3f94370_0_475"/>
            <p:cNvSpPr/>
            <p:nvPr/>
          </p:nvSpPr>
          <p:spPr>
            <a:xfrm>
              <a:off x="10200709" y="3082"/>
              <a:ext cx="111804" cy="6855688"/>
            </a:xfrm>
            <a:custGeom>
              <a:avLst/>
              <a:gdLst/>
              <a:ahLst/>
              <a:cxnLst/>
              <a:rect l="l" t="t" r="r" b="b"/>
              <a:pathLst>
                <a:path w="111804" h="6855688" extrusionOk="0">
                  <a:moveTo>
                    <a:pt x="0" y="6853478"/>
                  </a:moveTo>
                  <a:cubicBezTo>
                    <a:pt x="14640" y="4603437"/>
                    <a:pt x="3155" y="2253123"/>
                    <a:pt x="6237" y="0"/>
                  </a:cubicBezTo>
                  <a:lnTo>
                    <a:pt x="111804" y="0"/>
                  </a:lnTo>
                  <a:lnTo>
                    <a:pt x="111804" y="6855688"/>
                  </a:ln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3" name="Google Shape;1763;g1cfa3f94370_0_475"/>
            <p:cNvSpPr/>
            <p:nvPr/>
          </p:nvSpPr>
          <p:spPr>
            <a:xfrm>
              <a:off x="1902603" y="1541"/>
              <a:ext cx="100173" cy="6850294"/>
            </a:xfrm>
            <a:custGeom>
              <a:avLst/>
              <a:gdLst/>
              <a:ahLst/>
              <a:cxnLst/>
              <a:rect l="l" t="t" r="r" b="b"/>
              <a:pathLst>
                <a:path w="100173" h="6850294" extrusionOk="0">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4" name="Google Shape;1764;g1cfa3f94370_0_475"/>
            <p:cNvSpPr/>
            <p:nvPr/>
          </p:nvSpPr>
          <p:spPr>
            <a:xfrm>
              <a:off x="1723062" y="3082"/>
              <a:ext cx="100173" cy="6850294"/>
            </a:xfrm>
            <a:custGeom>
              <a:avLst/>
              <a:gdLst/>
              <a:ahLst/>
              <a:cxnLst/>
              <a:rect l="l" t="t" r="r" b="b"/>
              <a:pathLst>
                <a:path w="100173" h="6850294" extrusionOk="0">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5" name="Google Shape;1765;g1cfa3f94370_0_475"/>
            <p:cNvSpPr/>
            <p:nvPr/>
          </p:nvSpPr>
          <p:spPr>
            <a:xfrm>
              <a:off x="5966546" y="1541"/>
              <a:ext cx="100173" cy="6850294"/>
            </a:xfrm>
            <a:custGeom>
              <a:avLst/>
              <a:gdLst/>
              <a:ahLst/>
              <a:cxnLst/>
              <a:rect l="l" t="t" r="r" b="b"/>
              <a:pathLst>
                <a:path w="100173" h="6850294" extrusionOk="0">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6" name="Google Shape;1766;g1cfa3f94370_0_475"/>
            <p:cNvSpPr/>
            <p:nvPr/>
          </p:nvSpPr>
          <p:spPr>
            <a:xfrm>
              <a:off x="6146087" y="0"/>
              <a:ext cx="100173" cy="6850294"/>
            </a:xfrm>
            <a:custGeom>
              <a:avLst/>
              <a:gdLst/>
              <a:ahLst/>
              <a:cxnLst/>
              <a:rect l="l" t="t" r="r" b="b"/>
              <a:pathLst>
                <a:path w="100173" h="6850294" extrusionOk="0">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7" name="Google Shape;1767;g1cfa3f94370_0_475"/>
            <p:cNvSpPr/>
            <p:nvPr/>
          </p:nvSpPr>
          <p:spPr>
            <a:xfrm>
              <a:off x="2549875" y="2312"/>
              <a:ext cx="100173" cy="6387957"/>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8" name="Google Shape;1768;g1cfa3f94370_0_475"/>
            <p:cNvSpPr/>
            <p:nvPr/>
          </p:nvSpPr>
          <p:spPr>
            <a:xfrm>
              <a:off x="4491690" y="2312"/>
              <a:ext cx="100173" cy="6387957"/>
            </a:xfrm>
            <a:custGeom>
              <a:avLst/>
              <a:gdLst/>
              <a:ahLst/>
              <a:cxnLst/>
              <a:rect l="l" t="t" r="r" b="b"/>
              <a:pathLst>
                <a:path w="100173" h="6387957" extrusionOk="0">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9" name="Google Shape;1769;g1cfa3f94370_0_475"/>
            <p:cNvSpPr/>
            <p:nvPr/>
          </p:nvSpPr>
          <p:spPr>
            <a:xfrm>
              <a:off x="7620171" y="2312"/>
              <a:ext cx="100173" cy="6387957"/>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0" name="Google Shape;1770;g1cfa3f94370_0_475"/>
            <p:cNvSpPr/>
            <p:nvPr/>
          </p:nvSpPr>
          <p:spPr>
            <a:xfrm>
              <a:off x="5787005" y="2312"/>
              <a:ext cx="100173" cy="6387957"/>
            </a:xfrm>
            <a:custGeom>
              <a:avLst/>
              <a:gdLst/>
              <a:ahLst/>
              <a:cxnLst/>
              <a:rect l="l" t="t" r="r" b="b"/>
              <a:pathLst>
                <a:path w="100173" h="6387957" extrusionOk="0">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1" name="Google Shape;1771;g1cfa3f94370_0_475"/>
            <p:cNvSpPr/>
            <p:nvPr/>
          </p:nvSpPr>
          <p:spPr>
            <a:xfrm>
              <a:off x="6325627" y="2312"/>
              <a:ext cx="100173" cy="6387957"/>
            </a:xfrm>
            <a:custGeom>
              <a:avLst/>
              <a:gdLst/>
              <a:ahLst/>
              <a:cxnLst/>
              <a:rect l="l" t="t" r="r" b="b"/>
              <a:pathLst>
                <a:path w="100173" h="6387957" extrusionOk="0">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2" name="Google Shape;1772;g1cfa3f94370_0_475"/>
            <p:cNvSpPr/>
            <p:nvPr/>
          </p:nvSpPr>
          <p:spPr>
            <a:xfrm>
              <a:off x="6973670" y="3082"/>
              <a:ext cx="100173" cy="6387957"/>
            </a:xfrm>
            <a:custGeom>
              <a:avLst/>
              <a:gdLst/>
              <a:ahLst/>
              <a:cxnLst/>
              <a:rect l="l" t="t" r="r" b="b"/>
              <a:pathLst>
                <a:path w="100173" h="6387957" extrusionOk="0">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3" name="Google Shape;1773;g1cfa3f94370_0_475"/>
            <p:cNvSpPr/>
            <p:nvPr/>
          </p:nvSpPr>
          <p:spPr>
            <a:xfrm>
              <a:off x="4672002" y="2312"/>
              <a:ext cx="100173" cy="6387957"/>
            </a:xfrm>
            <a:custGeom>
              <a:avLst/>
              <a:gdLst/>
              <a:ahLst/>
              <a:cxnLst/>
              <a:rect l="l" t="t" r="r" b="b"/>
              <a:pathLst>
                <a:path w="100173" h="6387957" extrusionOk="0">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4" name="Google Shape;1774;g1cfa3f94370_0_475"/>
            <p:cNvSpPr/>
            <p:nvPr/>
          </p:nvSpPr>
          <p:spPr>
            <a:xfrm>
              <a:off x="6506709" y="0"/>
              <a:ext cx="100173" cy="6395662"/>
            </a:xfrm>
            <a:custGeom>
              <a:avLst/>
              <a:gdLst/>
              <a:ahLst/>
              <a:cxnLst/>
              <a:rect l="l" t="t" r="r" b="b"/>
              <a:pathLst>
                <a:path w="100173" h="6395662" extrusionOk="0">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5" name="Google Shape;1775;g1cfa3f94370_0_475"/>
            <p:cNvSpPr/>
            <p:nvPr/>
          </p:nvSpPr>
          <p:spPr>
            <a:xfrm>
              <a:off x="9381676" y="2312"/>
              <a:ext cx="100173" cy="6387957"/>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6" name="Google Shape;1776;g1cfa3f94370_0_475"/>
            <p:cNvSpPr/>
            <p:nvPr/>
          </p:nvSpPr>
          <p:spPr>
            <a:xfrm>
              <a:off x="8640395" y="3082"/>
              <a:ext cx="100173" cy="6387957"/>
            </a:xfrm>
            <a:custGeom>
              <a:avLst/>
              <a:gdLst/>
              <a:ahLst/>
              <a:cxnLst/>
              <a:rect l="l" t="t" r="r" b="b"/>
              <a:pathLst>
                <a:path w="100173" h="6387957" extrusionOk="0">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7" name="Google Shape;1777;g1cfa3f94370_0_475"/>
            <p:cNvSpPr/>
            <p:nvPr/>
          </p:nvSpPr>
          <p:spPr>
            <a:xfrm>
              <a:off x="10028947" y="2312"/>
              <a:ext cx="100173" cy="6387957"/>
            </a:xfrm>
            <a:custGeom>
              <a:avLst/>
              <a:gdLst/>
              <a:ahLst/>
              <a:cxnLst/>
              <a:rect l="l" t="t" r="r" b="b"/>
              <a:pathLst>
                <a:path w="100173" h="6387957" extrusionOk="0">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8" name="Google Shape;1778;g1cfa3f94370_0_475"/>
            <p:cNvSpPr/>
            <p:nvPr/>
          </p:nvSpPr>
          <p:spPr>
            <a:xfrm>
              <a:off x="7896032" y="3082"/>
              <a:ext cx="100173" cy="6387957"/>
            </a:xfrm>
            <a:custGeom>
              <a:avLst/>
              <a:gdLst/>
              <a:ahLst/>
              <a:cxnLst/>
              <a:rect l="l" t="t" r="r" b="b"/>
              <a:pathLst>
                <a:path w="100173" h="6387957" extrusionOk="0">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9" name="Google Shape;1779;g1cfa3f94370_0_475"/>
            <p:cNvSpPr/>
            <p:nvPr/>
          </p:nvSpPr>
          <p:spPr>
            <a:xfrm>
              <a:off x="7345851" y="3082"/>
              <a:ext cx="100173" cy="6387957"/>
            </a:xfrm>
            <a:custGeom>
              <a:avLst/>
              <a:gdLst/>
              <a:ahLst/>
              <a:cxnLst/>
              <a:rect l="l" t="t" r="r" b="b"/>
              <a:pathLst>
                <a:path w="100173" h="6387957" extrusionOk="0">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0" name="Google Shape;1780;g1cfa3f94370_0_475"/>
            <p:cNvSpPr/>
            <p:nvPr/>
          </p:nvSpPr>
          <p:spPr>
            <a:xfrm>
              <a:off x="10390341" y="2312"/>
              <a:ext cx="77056" cy="6850294"/>
            </a:xfrm>
            <a:custGeom>
              <a:avLst/>
              <a:gdLst/>
              <a:ahLst/>
              <a:cxnLst/>
              <a:rect l="l" t="t" r="r" b="b"/>
              <a:pathLst>
                <a:path w="77056" h="6850294" extrusionOk="0">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781" name="Google Shape;1781;g1cfa3f94370_0_475"/>
          <p:cNvGrpSpPr/>
          <p:nvPr/>
        </p:nvGrpSpPr>
        <p:grpSpPr>
          <a:xfrm>
            <a:off x="2913892" y="4168512"/>
            <a:ext cx="1537908" cy="1399500"/>
            <a:chOff x="6446339" y="1280897"/>
            <a:chExt cx="4322613" cy="5285590"/>
          </a:xfrm>
        </p:grpSpPr>
        <p:sp>
          <p:nvSpPr>
            <p:cNvPr id="1782" name="Google Shape;1782;g1cfa3f94370_0_475"/>
            <p:cNvSpPr/>
            <p:nvPr/>
          </p:nvSpPr>
          <p:spPr>
            <a:xfrm>
              <a:off x="7360122" y="5629227"/>
              <a:ext cx="2034540" cy="937260"/>
            </a:xfrm>
            <a:custGeom>
              <a:avLst/>
              <a:gdLst/>
              <a:ahLst/>
              <a:cxnLst/>
              <a:rect l="l" t="t" r="r" b="b"/>
              <a:pathLst>
                <a:path w="847725" h="390525" extrusionOk="0">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3" name="Google Shape;1783;g1cfa3f94370_0_475"/>
            <p:cNvSpPr/>
            <p:nvPr/>
          </p:nvSpPr>
          <p:spPr>
            <a:xfrm>
              <a:off x="7358820" y="5629227"/>
              <a:ext cx="1988820" cy="914400"/>
            </a:xfrm>
            <a:custGeom>
              <a:avLst/>
              <a:gdLst/>
              <a:ahLst/>
              <a:cxnLst/>
              <a:rect l="l" t="t" r="r" b="b"/>
              <a:pathLst>
                <a:path w="828675" h="381000" extrusionOk="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4" name="Google Shape;1784;g1cfa3f94370_0_475"/>
            <p:cNvSpPr/>
            <p:nvPr/>
          </p:nvSpPr>
          <p:spPr>
            <a:xfrm>
              <a:off x="6448412" y="1280897"/>
              <a:ext cx="4320540" cy="4594860"/>
            </a:xfrm>
            <a:custGeom>
              <a:avLst/>
              <a:gdLst/>
              <a:ahLst/>
              <a:cxnLst/>
              <a:rect l="l" t="t" r="r" b="b"/>
              <a:pathLst>
                <a:path w="1800225" h="1914525" extrusionOk="0">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5" name="Google Shape;1785;g1cfa3f94370_0_475"/>
            <p:cNvSpPr/>
            <p:nvPr/>
          </p:nvSpPr>
          <p:spPr>
            <a:xfrm>
              <a:off x="6464696" y="1280897"/>
              <a:ext cx="4251960" cy="4000500"/>
            </a:xfrm>
            <a:custGeom>
              <a:avLst/>
              <a:gdLst/>
              <a:ahLst/>
              <a:cxnLst/>
              <a:rect l="l" t="t" r="r" b="b"/>
              <a:pathLst>
                <a:path w="1771650" h="1666875" extrusionOk="0">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6" name="Google Shape;1786;g1cfa3f94370_0_475"/>
            <p:cNvSpPr/>
            <p:nvPr/>
          </p:nvSpPr>
          <p:spPr>
            <a:xfrm>
              <a:off x="6572092" y="1577928"/>
              <a:ext cx="3909060" cy="3406140"/>
            </a:xfrm>
            <a:custGeom>
              <a:avLst/>
              <a:gdLst/>
              <a:ahLst/>
              <a:cxnLst/>
              <a:rect l="l" t="t" r="r" b="b"/>
              <a:pathLst>
                <a:path w="1628775" h="1419225" extrusionOk="0">
                  <a:moveTo>
                    <a:pt x="1539716" y="1416844"/>
                  </a:moveTo>
                  <a:lnTo>
                    <a:pt x="7144" y="1357789"/>
                  </a:lnTo>
                  <a:lnTo>
                    <a:pt x="57626" y="363379"/>
                  </a:lnTo>
                  <a:lnTo>
                    <a:pt x="1628299" y="7144"/>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7" name="Google Shape;1787;g1cfa3f94370_0_475"/>
            <p:cNvSpPr/>
            <p:nvPr/>
          </p:nvSpPr>
          <p:spPr>
            <a:xfrm>
              <a:off x="6446339" y="4996281"/>
              <a:ext cx="4046220" cy="868680"/>
            </a:xfrm>
            <a:custGeom>
              <a:avLst/>
              <a:gdLst/>
              <a:ahLst/>
              <a:cxnLst/>
              <a:rect l="l" t="t" r="r" b="b"/>
              <a:pathLst>
                <a:path w="1685925" h="361950" extrusionOk="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8" name="Google Shape;1788;g1cfa3f94370_0_475"/>
            <p:cNvSpPr/>
            <p:nvPr/>
          </p:nvSpPr>
          <p:spPr>
            <a:xfrm>
              <a:off x="7715310" y="1593115"/>
              <a:ext cx="2775473" cy="3394037"/>
            </a:xfrm>
            <a:custGeom>
              <a:avLst/>
              <a:gdLst/>
              <a:ahLst/>
              <a:cxnLst/>
              <a:rect l="l" t="t" r="r" b="b"/>
              <a:pathLst>
                <a:path w="2775473" h="3394037" extrusionOk="0">
                  <a:moveTo>
                    <a:pt x="1425389" y="306593"/>
                  </a:moveTo>
                  <a:lnTo>
                    <a:pt x="2775473" y="0"/>
                  </a:lnTo>
                  <a:lnTo>
                    <a:pt x="2565699" y="3394037"/>
                  </a:lnTo>
                  <a:lnTo>
                    <a:pt x="0" y="3281082"/>
                  </a:lnTo>
                  <a:lnTo>
                    <a:pt x="1425389" y="306593"/>
                  </a:lnTo>
                  <a:close/>
                </a:path>
              </a:pathLst>
            </a:custGeom>
            <a:solidFill>
              <a:srgbClr val="999999">
                <a:alpha val="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789" name="Google Shape;1789;g1cfa3f94370_0_475"/>
          <p:cNvGrpSpPr/>
          <p:nvPr/>
        </p:nvGrpSpPr>
        <p:grpSpPr>
          <a:xfrm>
            <a:off x="2729483" y="851470"/>
            <a:ext cx="1796048" cy="1361833"/>
            <a:chOff x="2604807" y="2041913"/>
            <a:chExt cx="3557867" cy="2833560"/>
          </a:xfrm>
        </p:grpSpPr>
        <p:grpSp>
          <p:nvGrpSpPr>
            <p:cNvPr id="1790" name="Google Shape;1790;g1cfa3f94370_0_475"/>
            <p:cNvGrpSpPr/>
            <p:nvPr/>
          </p:nvGrpSpPr>
          <p:grpSpPr>
            <a:xfrm>
              <a:off x="2604807" y="2041913"/>
              <a:ext cx="3557867" cy="2801883"/>
              <a:chOff x="2604807" y="2041913"/>
              <a:chExt cx="3557867" cy="2801883"/>
            </a:xfrm>
          </p:grpSpPr>
          <p:sp>
            <p:nvSpPr>
              <p:cNvPr id="1791" name="Google Shape;1791;g1cfa3f94370_0_475"/>
              <p:cNvSpPr/>
              <p:nvPr/>
            </p:nvSpPr>
            <p:spPr>
              <a:xfrm>
                <a:off x="2901403" y="2041913"/>
                <a:ext cx="3261271" cy="1993269"/>
              </a:xfrm>
              <a:custGeom>
                <a:avLst/>
                <a:gdLst/>
                <a:ahLst/>
                <a:cxnLst/>
                <a:rect l="l" t="t" r="r" b="b"/>
                <a:pathLst>
                  <a:path w="3261271" h="1993269" extrusionOk="0">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792" name="Google Shape;1792;g1cfa3f94370_0_475"/>
              <p:cNvSpPr/>
              <p:nvPr/>
            </p:nvSpPr>
            <p:spPr>
              <a:xfrm rot="2001177">
                <a:off x="2745113" y="3806956"/>
                <a:ext cx="339399" cy="612066"/>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793" name="Google Shape;1793;g1cfa3f94370_0_475"/>
              <p:cNvSpPr/>
              <p:nvPr/>
            </p:nvSpPr>
            <p:spPr>
              <a:xfrm rot="2001177">
                <a:off x="3276556" y="3627904"/>
                <a:ext cx="339399" cy="934740"/>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794" name="Google Shape;1794;g1cfa3f94370_0_475"/>
              <p:cNvSpPr/>
              <p:nvPr/>
            </p:nvSpPr>
            <p:spPr>
              <a:xfrm rot="2001177">
                <a:off x="3656852" y="3935406"/>
                <a:ext cx="339399" cy="72422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795" name="Google Shape;1795;g1cfa3f94370_0_475"/>
              <p:cNvSpPr/>
              <p:nvPr/>
            </p:nvSpPr>
            <p:spPr>
              <a:xfrm rot="2001177">
                <a:off x="4082982" y="4229759"/>
                <a:ext cx="339399" cy="56746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sp>
          <p:nvSpPr>
            <p:cNvPr id="1796" name="Google Shape;1796;g1cfa3f94370_0_475"/>
            <p:cNvSpPr/>
            <p:nvPr/>
          </p:nvSpPr>
          <p:spPr>
            <a:xfrm>
              <a:off x="2676526" y="2590800"/>
              <a:ext cx="3152217" cy="2284673"/>
            </a:xfrm>
            <a:custGeom>
              <a:avLst/>
              <a:gdLst/>
              <a:ahLst/>
              <a:cxnLst/>
              <a:rect l="l" t="t" r="r" b="b"/>
              <a:pathLst>
                <a:path w="3152217" h="2284673" extrusionOk="0">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sp>
        <p:nvSpPr>
          <p:cNvPr id="1797" name="Google Shape;1797;g1cfa3f94370_0_475"/>
          <p:cNvSpPr/>
          <p:nvPr/>
        </p:nvSpPr>
        <p:spPr>
          <a:xfrm>
            <a:off x="655055" y="0"/>
            <a:ext cx="1433100" cy="1399500"/>
          </a:xfrm>
          <a:prstGeom prst="rect">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98" name="Google Shape;1798;g1cfa3f94370_0_475"/>
          <p:cNvSpPr/>
          <p:nvPr/>
        </p:nvSpPr>
        <p:spPr>
          <a:xfrm>
            <a:off x="647025" y="4198350"/>
            <a:ext cx="1433100" cy="1399500"/>
          </a:xfrm>
          <a:prstGeom prst="rect">
            <a:avLst/>
          </a:prstGeom>
          <a:solidFill>
            <a:srgbClr val="B2A0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99" name="Google Shape;1799;g1cfa3f94370_0_475"/>
          <p:cNvSpPr/>
          <p:nvPr/>
        </p:nvSpPr>
        <p:spPr>
          <a:xfrm>
            <a:off x="655050" y="2781150"/>
            <a:ext cx="1433100" cy="1475700"/>
          </a:xfrm>
          <a:prstGeom prst="rect">
            <a:avLst/>
          </a:prstGeom>
          <a:solidFill>
            <a:srgbClr val="FAB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0" name="Google Shape;1800;g1cfa3f94370_0_475"/>
          <p:cNvSpPr/>
          <p:nvPr/>
        </p:nvSpPr>
        <p:spPr>
          <a:xfrm>
            <a:off x="655055" y="5604704"/>
            <a:ext cx="1433100" cy="1270500"/>
          </a:xfrm>
          <a:prstGeom prst="rect">
            <a:avLst/>
          </a:prstGeom>
          <a:solidFill>
            <a:srgbClr val="538CD5"/>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1" name="Google Shape;1801;g1cfa3f94370_0_475"/>
          <p:cNvSpPr/>
          <p:nvPr/>
        </p:nvSpPr>
        <p:spPr>
          <a:xfrm>
            <a:off x="655055" y="1399350"/>
            <a:ext cx="1425000" cy="1381800"/>
          </a:xfrm>
          <a:prstGeom prst="rect">
            <a:avLst/>
          </a:prstGeom>
          <a:solidFill>
            <a:schemeClr val="accent3"/>
          </a:solidFill>
          <a:ln w="12700" cap="flat" cmpd="sng">
            <a:solidFill>
              <a:srgbClr val="0A5C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2" name="Google Shape;1802;g1cfa3f94370_0_475"/>
          <p:cNvSpPr txBox="1"/>
          <p:nvPr/>
        </p:nvSpPr>
        <p:spPr>
          <a:xfrm>
            <a:off x="2647418" y="-37385"/>
            <a:ext cx="9417844" cy="766200"/>
          </a:xfrm>
          <a:prstGeom prst="rect">
            <a:avLst/>
          </a:prstGeom>
          <a:solidFill>
            <a:srgbClr val="D4E584"/>
          </a:solid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1"/>
              </a:buClr>
              <a:buSzPts val="5400"/>
              <a:buFont typeface="Arial"/>
              <a:buNone/>
            </a:pPr>
            <a:r>
              <a:rPr lang="en-US" sz="4400" b="0" i="0" u="none" strike="noStrike" cap="none">
                <a:solidFill>
                  <a:schemeClr val="dk1"/>
                </a:solidFill>
                <a:latin typeface="Arial"/>
                <a:ea typeface="Arial"/>
                <a:cs typeface="Arial"/>
                <a:sym typeface="Arial"/>
              </a:rPr>
              <a:t>SERVICES ENGAGEMENT OF 3PL </a:t>
            </a:r>
            <a:endParaRPr sz="4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grpSp>
        <p:nvGrpSpPr>
          <p:cNvPr id="1807" name="Google Shape;1807;g1cfa3f94370_0_556"/>
          <p:cNvGrpSpPr/>
          <p:nvPr/>
        </p:nvGrpSpPr>
        <p:grpSpPr>
          <a:xfrm>
            <a:off x="769678" y="1366323"/>
            <a:ext cx="4995924" cy="1745440"/>
            <a:chOff x="4822352" y="1916832"/>
            <a:chExt cx="3422100" cy="1745440"/>
          </a:xfrm>
        </p:grpSpPr>
        <p:sp>
          <p:nvSpPr>
            <p:cNvPr id="1808" name="Google Shape;1808;g1cfa3f94370_0_556"/>
            <p:cNvSpPr txBox="1"/>
            <p:nvPr/>
          </p:nvSpPr>
          <p:spPr>
            <a:xfrm>
              <a:off x="4822352" y="1916832"/>
              <a:ext cx="3422100" cy="360000"/>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rgbClr val="3F3F3F"/>
                </a:buClr>
                <a:buSzPts val="2000"/>
                <a:buFont typeface="Arial"/>
                <a:buNone/>
              </a:pPr>
              <a:r>
                <a:rPr lang="en-US" sz="2000" b="1" i="0" u="none" strike="noStrike" cap="none">
                  <a:solidFill>
                    <a:srgbClr val="3F3F3F"/>
                  </a:solidFill>
                  <a:latin typeface="Arial"/>
                  <a:ea typeface="Arial"/>
                  <a:cs typeface="Arial"/>
                  <a:sym typeface="Arial"/>
                </a:rPr>
                <a:t>Services Provide</a:t>
              </a:r>
              <a:endParaRPr sz="1400" b="0" i="0" u="none" strike="noStrike" cap="none">
                <a:solidFill>
                  <a:srgbClr val="000000"/>
                </a:solidFill>
                <a:latin typeface="Arial"/>
                <a:ea typeface="Arial"/>
                <a:cs typeface="Arial"/>
                <a:sym typeface="Arial"/>
              </a:endParaRPr>
            </a:p>
          </p:txBody>
        </p:sp>
        <p:sp>
          <p:nvSpPr>
            <p:cNvPr id="1809" name="Google Shape;1809;g1cfa3f94370_0_556"/>
            <p:cNvSpPr txBox="1"/>
            <p:nvPr/>
          </p:nvSpPr>
          <p:spPr>
            <a:xfrm>
              <a:off x="4822352" y="2276872"/>
              <a:ext cx="34221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The logistics solutions that 3PLs offer include </a:t>
              </a:r>
              <a:r>
                <a:rPr lang="en-US" sz="1200" b="1" i="0" u="none" strike="noStrike" cap="none">
                  <a:solidFill>
                    <a:schemeClr val="dk1"/>
                  </a:solidFill>
                  <a:latin typeface="arial"/>
                  <a:ea typeface="arial"/>
                  <a:cs typeface="arial"/>
                  <a:sym typeface="arial"/>
                </a:rPr>
                <a:t>receiving, storing, packing, and shipping services</a:t>
              </a:r>
              <a:r>
                <a:rPr lang="en-US" sz="1200" b="0" i="0" u="none" strike="noStrike" cap="none">
                  <a:solidFill>
                    <a:schemeClr val="dk1"/>
                  </a:solidFill>
                  <a:latin typeface="arial"/>
                  <a:ea typeface="arial"/>
                  <a:cs typeface="arial"/>
                  <a:sym typeface="arial"/>
                </a:rPr>
                <a:t>. Some 3PL companies also provide other logistics services, referred to as value added services. These include inventory management, kitting and assembly, postponement packaging, procurement and others.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Conglomerate company based in Africa that provide services in respective region in Africa </a:t>
              </a:r>
              <a:endParaRPr sz="1200" b="0" i="0" u="none" strike="noStrike" cap="none">
                <a:solidFill>
                  <a:schemeClr val="dk1"/>
                </a:solidFill>
                <a:latin typeface="Arial"/>
                <a:ea typeface="Arial"/>
                <a:cs typeface="Arial"/>
                <a:sym typeface="Arial"/>
              </a:endParaRPr>
            </a:p>
          </p:txBody>
        </p:sp>
      </p:grpSp>
      <p:grpSp>
        <p:nvGrpSpPr>
          <p:cNvPr id="1810" name="Google Shape;1810;g1cfa3f94370_0_556"/>
          <p:cNvGrpSpPr/>
          <p:nvPr/>
        </p:nvGrpSpPr>
        <p:grpSpPr>
          <a:xfrm>
            <a:off x="870251" y="3311558"/>
            <a:ext cx="2353547" cy="904285"/>
            <a:chOff x="395534" y="3737445"/>
            <a:chExt cx="3972902" cy="904285"/>
          </a:xfrm>
        </p:grpSpPr>
        <p:sp>
          <p:nvSpPr>
            <p:cNvPr id="1811" name="Google Shape;1811;g1cfa3f94370_0_556"/>
            <p:cNvSpPr txBox="1"/>
            <p:nvPr/>
          </p:nvSpPr>
          <p:spPr>
            <a:xfrm>
              <a:off x="395534" y="3737445"/>
              <a:ext cx="3972900" cy="276900"/>
            </a:xfrm>
            <a:prstGeom prst="rect">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Nile Logistic International</a:t>
              </a:r>
              <a:endParaRPr sz="1200" b="1" i="0" u="none" strike="noStrike" cap="none">
                <a:solidFill>
                  <a:schemeClr val="lt1"/>
                </a:solidFill>
                <a:latin typeface="Arial"/>
                <a:ea typeface="Arial"/>
                <a:cs typeface="Arial"/>
                <a:sym typeface="Arial"/>
              </a:endParaRPr>
            </a:p>
          </p:txBody>
        </p:sp>
        <p:sp>
          <p:nvSpPr>
            <p:cNvPr id="1812" name="Google Shape;1812;g1cfa3f94370_0_556"/>
            <p:cNvSpPr txBox="1"/>
            <p:nvPr/>
          </p:nvSpPr>
          <p:spPr>
            <a:xfrm>
              <a:off x="395536" y="3995230"/>
              <a:ext cx="3972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Based in Egypt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GLC listed company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Serves </a:t>
              </a:r>
              <a:r>
                <a:rPr lang="en-US" sz="1200" b="1" i="0" u="none" strike="noStrike" cap="none">
                  <a:solidFill>
                    <a:srgbClr val="3F3F3F"/>
                  </a:solidFill>
                  <a:latin typeface="Arial"/>
                  <a:ea typeface="Arial"/>
                  <a:cs typeface="Arial"/>
                  <a:sym typeface="Arial"/>
                </a:rPr>
                <a:t>UMA</a:t>
              </a:r>
              <a:endParaRPr sz="1400" b="0" i="0" u="none" strike="noStrike" cap="none">
                <a:solidFill>
                  <a:srgbClr val="000000"/>
                </a:solidFill>
                <a:latin typeface="Arial"/>
                <a:ea typeface="Arial"/>
                <a:cs typeface="Arial"/>
                <a:sym typeface="Arial"/>
              </a:endParaRPr>
            </a:p>
          </p:txBody>
        </p:sp>
      </p:grpSp>
      <p:grpSp>
        <p:nvGrpSpPr>
          <p:cNvPr id="1813" name="Google Shape;1813;g1cfa3f94370_0_556"/>
          <p:cNvGrpSpPr/>
          <p:nvPr/>
        </p:nvGrpSpPr>
        <p:grpSpPr>
          <a:xfrm>
            <a:off x="3539911" y="3311558"/>
            <a:ext cx="2353547" cy="1088785"/>
            <a:chOff x="395534" y="3737445"/>
            <a:chExt cx="3972902" cy="1088785"/>
          </a:xfrm>
        </p:grpSpPr>
        <p:sp>
          <p:nvSpPr>
            <p:cNvPr id="1814" name="Google Shape;1814;g1cfa3f94370_0_556"/>
            <p:cNvSpPr txBox="1"/>
            <p:nvPr/>
          </p:nvSpPr>
          <p:spPr>
            <a:xfrm>
              <a:off x="395534" y="3737445"/>
              <a:ext cx="3972900" cy="276900"/>
            </a:xfrm>
            <a:prstGeom prst="rect">
              <a:avLst/>
            </a:prstGeom>
            <a:solidFill>
              <a:schemeClr val="accen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Alpha Logistic</a:t>
              </a:r>
              <a:endParaRPr sz="1200" b="1" i="0" u="none" strike="noStrike" cap="none">
                <a:solidFill>
                  <a:schemeClr val="lt1"/>
                </a:solidFill>
                <a:latin typeface="Arial"/>
                <a:ea typeface="Arial"/>
                <a:cs typeface="Arial"/>
                <a:sym typeface="Arial"/>
              </a:endParaRPr>
            </a:p>
          </p:txBody>
        </p:sp>
        <p:sp>
          <p:nvSpPr>
            <p:cNvPr id="1815" name="Google Shape;1815;g1cfa3f94370_0_556"/>
            <p:cNvSpPr txBox="1"/>
            <p:nvPr/>
          </p:nvSpPr>
          <p:spPr>
            <a:xfrm>
              <a:off x="395536" y="3995230"/>
              <a:ext cx="3972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Based in Kenya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GLC listed company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Serves </a:t>
              </a:r>
              <a:r>
                <a:rPr lang="en-US" sz="1200" b="1" i="0" u="sng" strike="noStrike" cap="none">
                  <a:solidFill>
                    <a:schemeClr val="dk1"/>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ECCAS/CEEAC</a:t>
              </a:r>
              <a:r>
                <a:rPr lang="en-US" sz="1200" b="1" i="0" u="none" strike="noStrike" cap="none">
                  <a:solidFill>
                    <a:schemeClr val="dk1"/>
                  </a:solidFill>
                  <a:latin typeface="Arial"/>
                  <a:ea typeface="Arial"/>
                  <a:cs typeface="Arial"/>
                  <a:sym typeface="Arial"/>
                </a:rPr>
                <a:t> </a:t>
              </a:r>
              <a:r>
                <a:rPr lang="en-US" sz="1200" b="0" i="0" u="none" strike="noStrike" cap="none">
                  <a:solidFill>
                    <a:srgbClr val="3F3F3F"/>
                  </a:solidFill>
                  <a:latin typeface="Arial"/>
                  <a:ea typeface="Arial"/>
                  <a:cs typeface="Arial"/>
                  <a:sym typeface="Arial"/>
                </a:rPr>
                <a:t>Region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grpSp>
        <p:nvGrpSpPr>
          <p:cNvPr id="1816" name="Google Shape;1816;g1cfa3f94370_0_556"/>
          <p:cNvGrpSpPr/>
          <p:nvPr/>
        </p:nvGrpSpPr>
        <p:grpSpPr>
          <a:xfrm>
            <a:off x="870251" y="4686210"/>
            <a:ext cx="2353547" cy="904285"/>
            <a:chOff x="395534" y="3737445"/>
            <a:chExt cx="3972902" cy="904285"/>
          </a:xfrm>
        </p:grpSpPr>
        <p:sp>
          <p:nvSpPr>
            <p:cNvPr id="1817" name="Google Shape;1817;g1cfa3f94370_0_556"/>
            <p:cNvSpPr txBox="1"/>
            <p:nvPr/>
          </p:nvSpPr>
          <p:spPr>
            <a:xfrm>
              <a:off x="395534" y="3737445"/>
              <a:ext cx="3972900" cy="276900"/>
            </a:xfrm>
            <a:prstGeom prst="rect">
              <a:avLst/>
            </a:prstGeom>
            <a:solidFill>
              <a:schemeClr val="accent3"/>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OMA Group</a:t>
              </a:r>
              <a:endParaRPr sz="1200" b="1" i="0" u="none" strike="noStrike" cap="none">
                <a:solidFill>
                  <a:schemeClr val="lt1"/>
                </a:solidFill>
                <a:latin typeface="Arial"/>
                <a:ea typeface="Arial"/>
                <a:cs typeface="Arial"/>
                <a:sym typeface="Arial"/>
              </a:endParaRPr>
            </a:p>
          </p:txBody>
        </p:sp>
        <p:sp>
          <p:nvSpPr>
            <p:cNvPr id="1818" name="Google Shape;1818;g1cfa3f94370_0_556"/>
            <p:cNvSpPr txBox="1"/>
            <p:nvPr/>
          </p:nvSpPr>
          <p:spPr>
            <a:xfrm>
              <a:off x="395536" y="3995230"/>
              <a:ext cx="3972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Based in Egypt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GLC listed company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Serves </a:t>
              </a:r>
              <a:r>
                <a:rPr lang="en-US" sz="1200" b="1" i="0" u="sng" strike="noStrike" cap="none">
                  <a:solidFill>
                    <a:schemeClr val="dk1"/>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ECOWAS/CEDEAO</a:t>
              </a:r>
              <a:endParaRPr sz="1200" b="0" i="0" u="none" strike="noStrike" cap="none">
                <a:solidFill>
                  <a:srgbClr val="3F3F3F"/>
                </a:solidFill>
                <a:latin typeface="Arial"/>
                <a:ea typeface="Arial"/>
                <a:cs typeface="Arial"/>
                <a:sym typeface="Arial"/>
              </a:endParaRPr>
            </a:p>
          </p:txBody>
        </p:sp>
      </p:grpSp>
      <p:grpSp>
        <p:nvGrpSpPr>
          <p:cNvPr id="1819" name="Google Shape;1819;g1cfa3f94370_0_556"/>
          <p:cNvGrpSpPr/>
          <p:nvPr/>
        </p:nvGrpSpPr>
        <p:grpSpPr>
          <a:xfrm>
            <a:off x="3539911" y="4686210"/>
            <a:ext cx="2353547" cy="904285"/>
            <a:chOff x="395534" y="3737445"/>
            <a:chExt cx="3972902" cy="904285"/>
          </a:xfrm>
        </p:grpSpPr>
        <p:sp>
          <p:nvSpPr>
            <p:cNvPr id="1820" name="Google Shape;1820;g1cfa3f94370_0_556"/>
            <p:cNvSpPr txBox="1"/>
            <p:nvPr/>
          </p:nvSpPr>
          <p:spPr>
            <a:xfrm>
              <a:off x="395534" y="3737445"/>
              <a:ext cx="3972900" cy="276900"/>
            </a:xfrm>
            <a:prstGeom prst="rect">
              <a:avLst/>
            </a:prstGeom>
            <a:solidFill>
              <a:schemeClr val="accent4"/>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Infinity Group </a:t>
              </a:r>
              <a:endParaRPr sz="1200" b="1" i="0" u="none" strike="noStrike" cap="none">
                <a:solidFill>
                  <a:schemeClr val="lt1"/>
                </a:solidFill>
                <a:latin typeface="Arial"/>
                <a:ea typeface="Arial"/>
                <a:cs typeface="Arial"/>
                <a:sym typeface="Arial"/>
              </a:endParaRPr>
            </a:p>
          </p:txBody>
        </p:sp>
        <p:sp>
          <p:nvSpPr>
            <p:cNvPr id="1821" name="Google Shape;1821;g1cfa3f94370_0_556"/>
            <p:cNvSpPr txBox="1"/>
            <p:nvPr/>
          </p:nvSpPr>
          <p:spPr>
            <a:xfrm>
              <a:off x="395536" y="3995230"/>
              <a:ext cx="3972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Based in South Africa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GLC listed company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Serves </a:t>
              </a:r>
              <a:r>
                <a:rPr lang="en-US" sz="1200" b="1" i="0" u="none" strike="noStrike" cap="none">
                  <a:solidFill>
                    <a:schemeClr val="dk1"/>
                  </a:solidFill>
                  <a:latin typeface="Arial"/>
                  <a:ea typeface="Arial"/>
                  <a:cs typeface="Arial"/>
                  <a:sym typeface="Arial"/>
                </a:rPr>
                <a:t>SADC</a:t>
              </a:r>
              <a:endParaRPr sz="1200" b="0" i="0" u="none" strike="noStrike" cap="none">
                <a:solidFill>
                  <a:srgbClr val="3F3F3F"/>
                </a:solidFill>
                <a:latin typeface="Arial"/>
                <a:ea typeface="Arial"/>
                <a:cs typeface="Arial"/>
                <a:sym typeface="Arial"/>
              </a:endParaRPr>
            </a:p>
          </p:txBody>
        </p:sp>
      </p:grpSp>
      <p:sp>
        <p:nvSpPr>
          <p:cNvPr id="1822" name="Google Shape;1822;g1cfa3f94370_0_556"/>
          <p:cNvSpPr txBox="1"/>
          <p:nvPr/>
        </p:nvSpPr>
        <p:spPr>
          <a:xfrm flipH="1">
            <a:off x="826892" y="62487"/>
            <a:ext cx="10481739" cy="769401"/>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400" b="0" i="0" u="none" strike="noStrike" cap="none">
                <a:solidFill>
                  <a:schemeClr val="dk1"/>
                </a:solidFill>
                <a:latin typeface="Arial"/>
                <a:ea typeface="Arial"/>
                <a:cs typeface="Arial"/>
                <a:sym typeface="Arial"/>
              </a:rPr>
              <a:t>3PL COMPANY’S PORTFOLIO</a:t>
            </a:r>
            <a:endParaRPr/>
          </a:p>
        </p:txBody>
      </p:sp>
      <p:pic>
        <p:nvPicPr>
          <p:cNvPr id="1823" name="Google Shape;1823;g1cfa3f94370_0_556" descr="Logo, company name&#10;&#10;Description automatically generated"/>
          <p:cNvPicPr preferRelativeResize="0"/>
          <p:nvPr/>
        </p:nvPicPr>
        <p:blipFill rotWithShape="1">
          <a:blip r:embed="rId5">
            <a:alphaModFix/>
          </a:blip>
          <a:srcRect/>
          <a:stretch/>
        </p:blipFill>
        <p:spPr>
          <a:xfrm rot="-2699251">
            <a:off x="9032220" y="4097743"/>
            <a:ext cx="1765300" cy="1143000"/>
          </a:xfrm>
          <a:prstGeom prst="rect">
            <a:avLst/>
          </a:prstGeom>
          <a:noFill/>
          <a:ln>
            <a:noFill/>
          </a:ln>
        </p:spPr>
      </p:pic>
      <p:pic>
        <p:nvPicPr>
          <p:cNvPr id="1824" name="Google Shape;1824;g1cfa3f94370_0_556" descr="A picture containing text, clipart&#10;&#10;Description automatically generated"/>
          <p:cNvPicPr preferRelativeResize="0"/>
          <p:nvPr/>
        </p:nvPicPr>
        <p:blipFill rotWithShape="1">
          <a:blip r:embed="rId6">
            <a:alphaModFix/>
          </a:blip>
          <a:srcRect/>
          <a:stretch/>
        </p:blipFill>
        <p:spPr>
          <a:xfrm rot="2650498">
            <a:off x="6548795" y="4052177"/>
            <a:ext cx="1682450" cy="1270000"/>
          </a:xfrm>
          <a:prstGeom prst="rect">
            <a:avLst/>
          </a:prstGeom>
          <a:noFill/>
          <a:ln>
            <a:noFill/>
          </a:ln>
        </p:spPr>
      </p:pic>
      <p:pic>
        <p:nvPicPr>
          <p:cNvPr id="1825" name="Google Shape;1825;g1cfa3f94370_0_556" descr="Logo, company name&#10;&#10;Description automatically generated"/>
          <p:cNvPicPr preferRelativeResize="0"/>
          <p:nvPr/>
        </p:nvPicPr>
        <p:blipFill rotWithShape="1">
          <a:blip r:embed="rId7">
            <a:alphaModFix/>
          </a:blip>
          <a:srcRect/>
          <a:stretch/>
        </p:blipFill>
        <p:spPr>
          <a:xfrm rot="2722787">
            <a:off x="9131890" y="1521283"/>
            <a:ext cx="1669979" cy="1367245"/>
          </a:xfrm>
          <a:prstGeom prst="rect">
            <a:avLst/>
          </a:prstGeom>
          <a:noFill/>
          <a:ln>
            <a:noFill/>
          </a:ln>
        </p:spPr>
      </p:pic>
      <p:pic>
        <p:nvPicPr>
          <p:cNvPr id="1826" name="Google Shape;1826;g1cfa3f94370_0_556" descr="Logo, company name&#10;&#10;Description automatically generated"/>
          <p:cNvPicPr preferRelativeResize="0"/>
          <p:nvPr/>
        </p:nvPicPr>
        <p:blipFill rotWithShape="1">
          <a:blip r:embed="rId8">
            <a:alphaModFix/>
          </a:blip>
          <a:srcRect/>
          <a:stretch/>
        </p:blipFill>
        <p:spPr>
          <a:xfrm rot="-2695016">
            <a:off x="6504935" y="1518301"/>
            <a:ext cx="1858089" cy="1359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g1cfa3f94370_0_434"/>
          <p:cNvSpPr txBox="1">
            <a:spLocks noGrp="1"/>
          </p:cNvSpPr>
          <p:nvPr>
            <p:ph type="body" idx="1"/>
          </p:nvPr>
        </p:nvSpPr>
        <p:spPr>
          <a:xfrm>
            <a:off x="108154" y="207460"/>
            <a:ext cx="11975691" cy="724200"/>
          </a:xfrm>
          <a:prstGeom prst="rect">
            <a:avLst/>
          </a:prstGeom>
          <a:solidFill>
            <a:srgbClr val="DDD9C3"/>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4000">
                <a:latin typeface="Arial"/>
                <a:ea typeface="Arial"/>
                <a:cs typeface="Arial"/>
                <a:sym typeface="Arial"/>
              </a:rPr>
              <a:t>OVERALL CONTRACT ENGAGEMENT VALUES </a:t>
            </a:r>
            <a:endParaRPr/>
          </a:p>
        </p:txBody>
      </p:sp>
      <p:sp>
        <p:nvSpPr>
          <p:cNvPr id="1832" name="Google Shape;1832;g1cfa3f94370_0_434"/>
          <p:cNvSpPr/>
          <p:nvPr/>
        </p:nvSpPr>
        <p:spPr>
          <a:xfrm>
            <a:off x="1011256" y="2114535"/>
            <a:ext cx="2002500" cy="33444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33" name="Google Shape;1833;g1cfa3f94370_0_434"/>
          <p:cNvSpPr/>
          <p:nvPr/>
        </p:nvSpPr>
        <p:spPr>
          <a:xfrm>
            <a:off x="1011256" y="1429602"/>
            <a:ext cx="2365500" cy="720000"/>
          </a:xfrm>
          <a:prstGeom prst="homePlat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34" name="Google Shape;1834;g1cfa3f94370_0_434"/>
          <p:cNvSpPr/>
          <p:nvPr/>
        </p:nvSpPr>
        <p:spPr>
          <a:xfrm rot="10800000">
            <a:off x="1010572" y="2132900"/>
            <a:ext cx="2003100" cy="1885800"/>
          </a:xfrm>
          <a:prstGeom prst="triangle">
            <a:avLst>
              <a:gd name="adj" fmla="val 100000"/>
            </a:avLst>
          </a:prstGeom>
          <a:solidFill>
            <a:schemeClr val="accent1">
              <a:alpha val="6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35" name="Google Shape;1835;g1cfa3f94370_0_434"/>
          <p:cNvSpPr/>
          <p:nvPr/>
        </p:nvSpPr>
        <p:spPr>
          <a:xfrm rot="10800000">
            <a:off x="1010572" y="5475164"/>
            <a:ext cx="2003100" cy="296100"/>
          </a:xfrm>
          <a:prstGeom prst="round2SameRect">
            <a:avLst>
              <a:gd name="adj1" fmla="val 50000"/>
              <a:gd name="adj2" fmla="val 0"/>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36" name="Google Shape;1836;g1cfa3f94370_0_434"/>
          <p:cNvSpPr/>
          <p:nvPr/>
        </p:nvSpPr>
        <p:spPr>
          <a:xfrm>
            <a:off x="3604570" y="2114535"/>
            <a:ext cx="2003100" cy="33444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37" name="Google Shape;1837;g1cfa3f94370_0_434"/>
          <p:cNvSpPr/>
          <p:nvPr/>
        </p:nvSpPr>
        <p:spPr>
          <a:xfrm>
            <a:off x="3604572" y="1429602"/>
            <a:ext cx="2365500" cy="720000"/>
          </a:xfrm>
          <a:prstGeom prst="homePlat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38" name="Google Shape;1838;g1cfa3f94370_0_434"/>
          <p:cNvSpPr/>
          <p:nvPr/>
        </p:nvSpPr>
        <p:spPr>
          <a:xfrm rot="10800000">
            <a:off x="3604479" y="2132900"/>
            <a:ext cx="2003100" cy="1885800"/>
          </a:xfrm>
          <a:prstGeom prst="triangle">
            <a:avLst>
              <a:gd name="adj" fmla="val 100000"/>
            </a:avLst>
          </a:prstGeom>
          <a:solidFill>
            <a:schemeClr val="accent2">
              <a:alpha val="6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39" name="Google Shape;1839;g1cfa3f94370_0_434"/>
          <p:cNvSpPr/>
          <p:nvPr/>
        </p:nvSpPr>
        <p:spPr>
          <a:xfrm rot="10800000">
            <a:off x="3604478" y="5475164"/>
            <a:ext cx="2003100" cy="296100"/>
          </a:xfrm>
          <a:prstGeom prst="round2SameRect">
            <a:avLst>
              <a:gd name="adj1" fmla="val 50000"/>
              <a:gd name="adj2" fmla="val 0"/>
            </a:avLst>
          </a:prstGeom>
          <a:solidFill>
            <a:schemeClr val="accen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40" name="Google Shape;1840;g1cfa3f94370_0_434"/>
          <p:cNvSpPr/>
          <p:nvPr/>
        </p:nvSpPr>
        <p:spPr>
          <a:xfrm>
            <a:off x="6197886" y="2114535"/>
            <a:ext cx="2003100" cy="33444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41" name="Google Shape;1841;g1cfa3f94370_0_434"/>
          <p:cNvSpPr/>
          <p:nvPr/>
        </p:nvSpPr>
        <p:spPr>
          <a:xfrm>
            <a:off x="6197886" y="1429602"/>
            <a:ext cx="2365500" cy="720000"/>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42" name="Google Shape;1842;g1cfa3f94370_0_434"/>
          <p:cNvSpPr/>
          <p:nvPr/>
        </p:nvSpPr>
        <p:spPr>
          <a:xfrm rot="10800000">
            <a:off x="6197794" y="2132900"/>
            <a:ext cx="2003100" cy="1885800"/>
          </a:xfrm>
          <a:prstGeom prst="triangle">
            <a:avLst>
              <a:gd name="adj" fmla="val 100000"/>
            </a:avLst>
          </a:prstGeom>
          <a:solidFill>
            <a:schemeClr val="accent3">
              <a:alpha val="6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43" name="Google Shape;1843;g1cfa3f94370_0_434"/>
          <p:cNvSpPr/>
          <p:nvPr/>
        </p:nvSpPr>
        <p:spPr>
          <a:xfrm rot="10800000">
            <a:off x="6197794" y="5475164"/>
            <a:ext cx="2003100" cy="296100"/>
          </a:xfrm>
          <a:prstGeom prst="round2SameRect">
            <a:avLst>
              <a:gd name="adj1" fmla="val 50000"/>
              <a:gd name="adj2" fmla="val 0"/>
            </a:avLst>
          </a:prstGeom>
          <a:solidFill>
            <a:schemeClr val="accent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44" name="Google Shape;1844;g1cfa3f94370_0_434"/>
          <p:cNvSpPr/>
          <p:nvPr/>
        </p:nvSpPr>
        <p:spPr>
          <a:xfrm>
            <a:off x="8791200" y="2114535"/>
            <a:ext cx="2003100" cy="33444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45" name="Google Shape;1845;g1cfa3f94370_0_434"/>
          <p:cNvSpPr/>
          <p:nvPr/>
        </p:nvSpPr>
        <p:spPr>
          <a:xfrm>
            <a:off x="8791200" y="1429602"/>
            <a:ext cx="2365500" cy="720000"/>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46" name="Google Shape;1846;g1cfa3f94370_0_434"/>
          <p:cNvSpPr/>
          <p:nvPr/>
        </p:nvSpPr>
        <p:spPr>
          <a:xfrm rot="10800000">
            <a:off x="8791108" y="2132900"/>
            <a:ext cx="2003100" cy="1885800"/>
          </a:xfrm>
          <a:prstGeom prst="triangle">
            <a:avLst>
              <a:gd name="adj" fmla="val 100000"/>
            </a:avLst>
          </a:prstGeom>
          <a:solidFill>
            <a:schemeClr val="accent4">
              <a:alpha val="6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47" name="Google Shape;1847;g1cfa3f94370_0_434"/>
          <p:cNvSpPr/>
          <p:nvPr/>
        </p:nvSpPr>
        <p:spPr>
          <a:xfrm rot="10800000">
            <a:off x="8791108" y="5475164"/>
            <a:ext cx="2003100" cy="296100"/>
          </a:xfrm>
          <a:prstGeom prst="round2SameRect">
            <a:avLst>
              <a:gd name="adj1" fmla="val 50000"/>
              <a:gd name="adj2" fmla="val 0"/>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48" name="Google Shape;1848;g1cfa3f94370_0_434"/>
          <p:cNvSpPr txBox="1"/>
          <p:nvPr/>
        </p:nvSpPr>
        <p:spPr>
          <a:xfrm>
            <a:off x="1136636" y="1558770"/>
            <a:ext cx="552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01</a:t>
            </a:r>
            <a:endParaRPr sz="2400" b="1" i="0" u="none" strike="noStrike" cap="none">
              <a:solidFill>
                <a:schemeClr val="lt1"/>
              </a:solidFill>
              <a:latin typeface="Arial"/>
              <a:ea typeface="Arial"/>
              <a:cs typeface="Arial"/>
              <a:sym typeface="Arial"/>
            </a:endParaRPr>
          </a:p>
        </p:txBody>
      </p:sp>
      <p:sp>
        <p:nvSpPr>
          <p:cNvPr id="1849" name="Google Shape;1849;g1cfa3f94370_0_434"/>
          <p:cNvSpPr txBox="1"/>
          <p:nvPr/>
        </p:nvSpPr>
        <p:spPr>
          <a:xfrm>
            <a:off x="3729972" y="1558770"/>
            <a:ext cx="552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02</a:t>
            </a:r>
            <a:endParaRPr sz="2400" b="1" i="0" u="none" strike="noStrike" cap="none">
              <a:solidFill>
                <a:schemeClr val="lt1"/>
              </a:solidFill>
              <a:latin typeface="Arial"/>
              <a:ea typeface="Arial"/>
              <a:cs typeface="Arial"/>
              <a:sym typeface="Arial"/>
            </a:endParaRPr>
          </a:p>
        </p:txBody>
      </p:sp>
      <p:sp>
        <p:nvSpPr>
          <p:cNvPr id="1850" name="Google Shape;1850;g1cfa3f94370_0_434"/>
          <p:cNvSpPr txBox="1"/>
          <p:nvPr/>
        </p:nvSpPr>
        <p:spPr>
          <a:xfrm>
            <a:off x="6323308" y="1558770"/>
            <a:ext cx="552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03</a:t>
            </a:r>
            <a:endParaRPr sz="2400" b="1" i="0" u="none" strike="noStrike" cap="none">
              <a:solidFill>
                <a:schemeClr val="lt1"/>
              </a:solidFill>
              <a:latin typeface="Arial"/>
              <a:ea typeface="Arial"/>
              <a:cs typeface="Arial"/>
              <a:sym typeface="Arial"/>
            </a:endParaRPr>
          </a:p>
        </p:txBody>
      </p:sp>
      <p:sp>
        <p:nvSpPr>
          <p:cNvPr id="1851" name="Google Shape;1851;g1cfa3f94370_0_434"/>
          <p:cNvSpPr txBox="1"/>
          <p:nvPr/>
        </p:nvSpPr>
        <p:spPr>
          <a:xfrm>
            <a:off x="8916643" y="1558770"/>
            <a:ext cx="552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04</a:t>
            </a:r>
            <a:endParaRPr sz="2400" b="1" i="0" u="none" strike="noStrike" cap="none">
              <a:solidFill>
                <a:schemeClr val="lt1"/>
              </a:solidFill>
              <a:latin typeface="Arial"/>
              <a:ea typeface="Arial"/>
              <a:cs typeface="Arial"/>
              <a:sym typeface="Arial"/>
            </a:endParaRPr>
          </a:p>
        </p:txBody>
      </p:sp>
      <p:sp>
        <p:nvSpPr>
          <p:cNvPr id="1852" name="Google Shape;1852;g1cfa3f94370_0_434"/>
          <p:cNvSpPr/>
          <p:nvPr/>
        </p:nvSpPr>
        <p:spPr>
          <a:xfrm>
            <a:off x="9015499" y="2341822"/>
            <a:ext cx="634800" cy="634800"/>
          </a:xfrm>
          <a:prstGeom prst="donut">
            <a:avLst>
              <a:gd name="adj" fmla="val 6224"/>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853" name="Google Shape;1853;g1cfa3f94370_0_434"/>
          <p:cNvSpPr/>
          <p:nvPr/>
        </p:nvSpPr>
        <p:spPr>
          <a:xfrm>
            <a:off x="6424290" y="2341822"/>
            <a:ext cx="634800" cy="634800"/>
          </a:xfrm>
          <a:prstGeom prst="donut">
            <a:avLst>
              <a:gd name="adj" fmla="val 6224"/>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854" name="Google Shape;1854;g1cfa3f94370_0_434"/>
          <p:cNvSpPr/>
          <p:nvPr/>
        </p:nvSpPr>
        <p:spPr>
          <a:xfrm>
            <a:off x="3833081" y="2341822"/>
            <a:ext cx="634800" cy="634800"/>
          </a:xfrm>
          <a:prstGeom prst="donut">
            <a:avLst>
              <a:gd name="adj" fmla="val 6224"/>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855" name="Google Shape;1855;g1cfa3f94370_0_434"/>
          <p:cNvSpPr/>
          <p:nvPr/>
        </p:nvSpPr>
        <p:spPr>
          <a:xfrm>
            <a:off x="1241872" y="2341822"/>
            <a:ext cx="634800" cy="634800"/>
          </a:xfrm>
          <a:prstGeom prst="donut">
            <a:avLst>
              <a:gd name="adj" fmla="val 6224"/>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856" name="Google Shape;1856;g1cfa3f94370_0_434"/>
          <p:cNvSpPr/>
          <p:nvPr/>
        </p:nvSpPr>
        <p:spPr>
          <a:xfrm rot="-1839040">
            <a:off x="1430175" y="2491717"/>
            <a:ext cx="309796" cy="309744"/>
          </a:xfrm>
          <a:custGeom>
            <a:avLst/>
            <a:gdLst/>
            <a:ahLst/>
            <a:cxnLst/>
            <a:rect l="l" t="t" r="r" b="b"/>
            <a:pathLst>
              <a:path w="3948369" h="3947711" extrusionOk="0">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57" name="Google Shape;1857;g1cfa3f94370_0_434"/>
          <p:cNvSpPr/>
          <p:nvPr/>
        </p:nvSpPr>
        <p:spPr>
          <a:xfrm rot="-925330">
            <a:off x="3993181" y="2529476"/>
            <a:ext cx="307479" cy="26581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58" name="Google Shape;1858;g1cfa3f94370_0_434"/>
          <p:cNvSpPr/>
          <p:nvPr/>
        </p:nvSpPr>
        <p:spPr>
          <a:xfrm>
            <a:off x="9211796" y="2504954"/>
            <a:ext cx="282087" cy="287497"/>
          </a:xfrm>
          <a:custGeom>
            <a:avLst/>
            <a:gdLst/>
            <a:ahLst/>
            <a:cxnLst/>
            <a:rect l="l" t="t" r="r" b="b"/>
            <a:pathLst>
              <a:path w="3890855" h="3965475" extrusionOk="0">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859" name="Google Shape;1859;g1cfa3f94370_0_434"/>
          <p:cNvSpPr/>
          <p:nvPr/>
        </p:nvSpPr>
        <p:spPr>
          <a:xfrm>
            <a:off x="6611515" y="2508925"/>
            <a:ext cx="288849" cy="284013"/>
          </a:xfrm>
          <a:custGeom>
            <a:avLst/>
            <a:gdLst/>
            <a:ahLst/>
            <a:cxnLst/>
            <a:rect l="l" t="t" r="r" b="b"/>
            <a:pathLst>
              <a:path w="3851322" h="3786842" extrusionOk="0">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60" name="Google Shape;1860;g1cfa3f94370_0_434"/>
          <p:cNvSpPr txBox="1"/>
          <p:nvPr/>
        </p:nvSpPr>
        <p:spPr>
          <a:xfrm>
            <a:off x="1071869" y="3603075"/>
            <a:ext cx="2002500" cy="193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Onboarding &amp; Set up: EUR10200.00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Operational: 257620.00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Account Management, Sales and marketing : EUR: 310800.00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Value added + tax: EUR 36000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Special Discount 10%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3F3F3F"/>
                </a:solidFill>
                <a:latin typeface="Arial"/>
                <a:ea typeface="Arial"/>
                <a:cs typeface="Arial"/>
                <a:sym typeface="Arial"/>
              </a:rPr>
              <a:t>TOTAL: EUR 518585.00 </a:t>
            </a:r>
            <a:endParaRPr sz="1200" b="1" i="0" u="none" strike="noStrike" cap="none">
              <a:solidFill>
                <a:srgbClr val="3F3F3F"/>
              </a:solidFill>
              <a:latin typeface="Arial"/>
              <a:ea typeface="Arial"/>
              <a:cs typeface="Arial"/>
              <a:sym typeface="Arial"/>
            </a:endParaRPr>
          </a:p>
        </p:txBody>
      </p:sp>
      <p:sp>
        <p:nvSpPr>
          <p:cNvPr id="1861" name="Google Shape;1861;g1cfa3f94370_0_434"/>
          <p:cNvSpPr txBox="1"/>
          <p:nvPr/>
        </p:nvSpPr>
        <p:spPr>
          <a:xfrm>
            <a:off x="1477667" y="1548876"/>
            <a:ext cx="17817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Alpha logistic. Kenya &amp; Rwanda</a:t>
            </a:r>
            <a:endParaRPr sz="1400" b="1" i="0" u="none" strike="noStrike" cap="none">
              <a:solidFill>
                <a:schemeClr val="lt1"/>
              </a:solidFill>
              <a:latin typeface="Arial"/>
              <a:ea typeface="Arial"/>
              <a:cs typeface="Arial"/>
              <a:sym typeface="Arial"/>
            </a:endParaRPr>
          </a:p>
        </p:txBody>
      </p:sp>
      <p:sp>
        <p:nvSpPr>
          <p:cNvPr id="1862" name="Google Shape;1862;g1cfa3f94370_0_434"/>
          <p:cNvSpPr txBox="1"/>
          <p:nvPr/>
        </p:nvSpPr>
        <p:spPr>
          <a:xfrm>
            <a:off x="4255683" y="1569709"/>
            <a:ext cx="13479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OMA Group, Ghana </a:t>
            </a:r>
            <a:endParaRPr sz="1400" b="1" i="0" u="none" strike="noStrike" cap="none">
              <a:solidFill>
                <a:schemeClr val="lt1"/>
              </a:solidFill>
              <a:latin typeface="Arial"/>
              <a:ea typeface="Arial"/>
              <a:cs typeface="Arial"/>
              <a:sym typeface="Arial"/>
            </a:endParaRPr>
          </a:p>
        </p:txBody>
      </p:sp>
      <p:sp>
        <p:nvSpPr>
          <p:cNvPr id="1863" name="Google Shape;1863;g1cfa3f94370_0_434"/>
          <p:cNvSpPr txBox="1"/>
          <p:nvPr/>
        </p:nvSpPr>
        <p:spPr>
          <a:xfrm>
            <a:off x="6843837" y="1636226"/>
            <a:ext cx="16749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Nile International, Egypt</a:t>
            </a:r>
            <a:endParaRPr sz="1400" b="1" i="0" u="none" strike="noStrike" cap="none">
              <a:solidFill>
                <a:schemeClr val="lt1"/>
              </a:solidFill>
              <a:latin typeface="Arial"/>
              <a:ea typeface="Arial"/>
              <a:cs typeface="Arial"/>
              <a:sym typeface="Arial"/>
            </a:endParaRPr>
          </a:p>
        </p:txBody>
      </p:sp>
      <p:sp>
        <p:nvSpPr>
          <p:cNvPr id="1864" name="Google Shape;1864;g1cfa3f94370_0_434"/>
          <p:cNvSpPr txBox="1"/>
          <p:nvPr/>
        </p:nvSpPr>
        <p:spPr>
          <a:xfrm>
            <a:off x="9468754" y="1544265"/>
            <a:ext cx="1359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Infinite group S. Africa</a:t>
            </a:r>
            <a:endParaRPr sz="1400" b="1" i="0" u="none" strike="noStrike" cap="none">
              <a:solidFill>
                <a:schemeClr val="lt1"/>
              </a:solidFill>
              <a:latin typeface="Arial"/>
              <a:ea typeface="Arial"/>
              <a:cs typeface="Arial"/>
              <a:sym typeface="Arial"/>
            </a:endParaRPr>
          </a:p>
        </p:txBody>
      </p:sp>
      <p:sp>
        <p:nvSpPr>
          <p:cNvPr id="1865" name="Google Shape;1865;g1cfa3f94370_0_434"/>
          <p:cNvSpPr txBox="1"/>
          <p:nvPr/>
        </p:nvSpPr>
        <p:spPr>
          <a:xfrm>
            <a:off x="3708475" y="3587106"/>
            <a:ext cx="2002500" cy="193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Onboarding &amp; Set up: EUR 9180.00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Operational: 231858.00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Account Management, Sales and marketing : EUR: 279720.00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Value added + tax: EUR 32400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Special Discount 10%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3F3F3F"/>
                </a:solidFill>
                <a:latin typeface="Arial"/>
                <a:ea typeface="Arial"/>
                <a:cs typeface="Arial"/>
                <a:sym typeface="Arial"/>
              </a:rPr>
              <a:t>TOTAL: EUR 466727.10 </a:t>
            </a:r>
            <a:endParaRPr sz="1200" b="1" i="0" u="none" strike="noStrike" cap="none">
              <a:solidFill>
                <a:srgbClr val="3F3F3F"/>
              </a:solidFill>
              <a:latin typeface="Arial"/>
              <a:ea typeface="Arial"/>
              <a:cs typeface="Arial"/>
              <a:sym typeface="Arial"/>
            </a:endParaRPr>
          </a:p>
        </p:txBody>
      </p:sp>
      <p:sp>
        <p:nvSpPr>
          <p:cNvPr id="1866" name="Google Shape;1866;g1cfa3f94370_0_434"/>
          <p:cNvSpPr txBox="1"/>
          <p:nvPr/>
        </p:nvSpPr>
        <p:spPr>
          <a:xfrm>
            <a:off x="6299540" y="3587106"/>
            <a:ext cx="2002500" cy="193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Onboarding &amp; Set up: EUR11730.00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Operational: 296263.00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Account Management, Sales and marketing : EUR: 357420.00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Value added + tax: EUR 41400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Special Discount 10%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3F3F3F"/>
                </a:solidFill>
                <a:latin typeface="Arial"/>
                <a:ea typeface="Arial"/>
                <a:cs typeface="Arial"/>
                <a:sym typeface="Arial"/>
              </a:rPr>
              <a:t>TOTAL EUR: 636131.70</a:t>
            </a:r>
            <a:endParaRPr sz="1200" b="1" i="0" u="none" strike="noStrike" cap="none">
              <a:solidFill>
                <a:srgbClr val="3F3F3F"/>
              </a:solidFill>
              <a:latin typeface="Arial"/>
              <a:ea typeface="Arial"/>
              <a:cs typeface="Arial"/>
              <a:sym typeface="Arial"/>
            </a:endParaRPr>
          </a:p>
        </p:txBody>
      </p:sp>
      <p:sp>
        <p:nvSpPr>
          <p:cNvPr id="1867" name="Google Shape;1867;g1cfa3f94370_0_434"/>
          <p:cNvSpPr txBox="1"/>
          <p:nvPr/>
        </p:nvSpPr>
        <p:spPr>
          <a:xfrm>
            <a:off x="8825974" y="3570257"/>
            <a:ext cx="2002500" cy="193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Onboarding &amp; Set up: EUR12750.00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Operational: 322025.00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Account Management, Sales and marketing : EUR: 388500.00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Value added + tax: EUR 45000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Special Discount 10%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3F3F3F"/>
                </a:solidFill>
                <a:latin typeface="Arial"/>
                <a:ea typeface="Arial"/>
                <a:cs typeface="Arial"/>
                <a:sym typeface="Arial"/>
              </a:rPr>
              <a:t>TOTAL 691447.50 </a:t>
            </a:r>
            <a:endParaRPr sz="1200" b="1" i="0" u="none" strike="noStrike" cap="none">
              <a:solidFill>
                <a:srgbClr val="3F3F3F"/>
              </a:solidFill>
              <a:latin typeface="Arial"/>
              <a:ea typeface="Arial"/>
              <a:cs typeface="Arial"/>
              <a:sym typeface="Arial"/>
            </a:endParaRPr>
          </a:p>
        </p:txBody>
      </p:sp>
      <p:sp>
        <p:nvSpPr>
          <p:cNvPr id="1868" name="Google Shape;1868;g1cfa3f94370_0_434"/>
          <p:cNvSpPr/>
          <p:nvPr/>
        </p:nvSpPr>
        <p:spPr>
          <a:xfrm>
            <a:off x="1044845" y="5920509"/>
            <a:ext cx="9783600" cy="640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Assumption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1. overall of baseline cost of the contract engagement based on overall cost in East Africa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2. Overall cost at other regions is -10% in west Africa, +15% in North Africa and +25% in Southern Africa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pic>
        <p:nvPicPr>
          <p:cNvPr id="1873" name="Google Shape;1873;g1cfa3f94370_0_579" descr="Marketing and sales analytics tasks flat icons Vector Image"/>
          <p:cNvPicPr preferRelativeResize="0"/>
          <p:nvPr/>
        </p:nvPicPr>
        <p:blipFill rotWithShape="1">
          <a:blip r:embed="rId3">
            <a:alphaModFix/>
          </a:blip>
          <a:srcRect/>
          <a:stretch/>
        </p:blipFill>
        <p:spPr>
          <a:xfrm>
            <a:off x="75457" y="1167648"/>
            <a:ext cx="5908790" cy="6114782"/>
          </a:xfrm>
          <a:prstGeom prst="rect">
            <a:avLst/>
          </a:prstGeom>
          <a:noFill/>
          <a:ln>
            <a:noFill/>
          </a:ln>
        </p:spPr>
      </p:pic>
      <p:sp>
        <p:nvSpPr>
          <p:cNvPr id="1874" name="Google Shape;1874;g1cfa3f94370_0_579"/>
          <p:cNvSpPr txBox="1">
            <a:spLocks noGrp="1"/>
          </p:cNvSpPr>
          <p:nvPr>
            <p:ph type="body" idx="1"/>
          </p:nvPr>
        </p:nvSpPr>
        <p:spPr>
          <a:xfrm>
            <a:off x="78658" y="-2268"/>
            <a:ext cx="11870494" cy="1205603"/>
          </a:xfrm>
          <a:prstGeom prst="rect">
            <a:avLst/>
          </a:prstGeom>
          <a:solidFill>
            <a:srgbClr val="92CCDC"/>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800"/>
              <a:buNone/>
            </a:pPr>
            <a:r>
              <a:rPr lang="en-US" sz="3900">
                <a:latin typeface="Arial"/>
                <a:ea typeface="Arial"/>
                <a:cs typeface="Arial"/>
                <a:sym typeface="Arial"/>
              </a:rPr>
              <a:t>ACCOUNT MANAGEMENT, SALE &amp; MARKETING ENGAGEMENT PLAN </a:t>
            </a:r>
            <a:endParaRPr/>
          </a:p>
        </p:txBody>
      </p:sp>
      <p:sp>
        <p:nvSpPr>
          <p:cNvPr id="1875" name="Google Shape;1875;g1cfa3f94370_0_579"/>
          <p:cNvSpPr/>
          <p:nvPr/>
        </p:nvSpPr>
        <p:spPr>
          <a:xfrm>
            <a:off x="6812723" y="1804571"/>
            <a:ext cx="4817236" cy="2420468"/>
          </a:xfrm>
          <a:custGeom>
            <a:avLst/>
            <a:gdLst/>
            <a:ahLst/>
            <a:cxnLst/>
            <a:rect l="l" t="t" r="r" b="b"/>
            <a:pathLst>
              <a:path w="3440883" h="1819901" extrusionOk="0">
                <a:moveTo>
                  <a:pt x="0" y="669031"/>
                </a:moveTo>
                <a:cubicBezTo>
                  <a:pt x="1428750" y="961131"/>
                  <a:pt x="1943100" y="-470794"/>
                  <a:pt x="3057525" y="164206"/>
                </a:cubicBezTo>
                <a:cubicBezTo>
                  <a:pt x="3717925" y="605531"/>
                  <a:pt x="3463637" y="1742006"/>
                  <a:pt x="2762112" y="1819901"/>
                </a:cubicBezTo>
              </a:path>
            </a:pathLst>
          </a:custGeom>
          <a:noFill/>
          <a:ln w="63500" cap="flat" cmpd="sng">
            <a:solidFill>
              <a:schemeClr val="accent2">
                <a:alpha val="6901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876" name="Google Shape;1876;g1cfa3f94370_0_579"/>
          <p:cNvSpPr/>
          <p:nvPr/>
        </p:nvSpPr>
        <p:spPr>
          <a:xfrm>
            <a:off x="6684461" y="2219267"/>
            <a:ext cx="4654726" cy="1889846"/>
          </a:xfrm>
          <a:custGeom>
            <a:avLst/>
            <a:gdLst/>
            <a:ahLst/>
            <a:cxnLst/>
            <a:rect l="l" t="t" r="r" b="b"/>
            <a:pathLst>
              <a:path w="3686912" h="1741794" extrusionOk="0">
                <a:moveTo>
                  <a:pt x="0" y="508122"/>
                </a:moveTo>
                <a:cubicBezTo>
                  <a:pt x="1566106" y="1180592"/>
                  <a:pt x="2190595" y="-487953"/>
                  <a:pt x="3305020" y="147047"/>
                </a:cubicBezTo>
                <a:cubicBezTo>
                  <a:pt x="3965420" y="588372"/>
                  <a:pt x="3687090" y="1574815"/>
                  <a:pt x="3093630" y="1741794"/>
                </a:cubicBezTo>
              </a:path>
            </a:pathLst>
          </a:custGeom>
          <a:noFill/>
          <a:ln w="25400" cap="flat" cmpd="sng">
            <a:solidFill>
              <a:srgbClr val="8ED9C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877" name="Google Shape;1877;g1cfa3f94370_0_579"/>
          <p:cNvSpPr/>
          <p:nvPr/>
        </p:nvSpPr>
        <p:spPr>
          <a:xfrm>
            <a:off x="6812724" y="1586785"/>
            <a:ext cx="4476735" cy="2042407"/>
          </a:xfrm>
          <a:custGeom>
            <a:avLst/>
            <a:gdLst/>
            <a:ahLst/>
            <a:cxnLst/>
            <a:rect l="l" t="t" r="r" b="b"/>
            <a:pathLst>
              <a:path w="3365966" h="1753139" extrusionOk="0">
                <a:moveTo>
                  <a:pt x="0" y="833266"/>
                </a:moveTo>
                <a:cubicBezTo>
                  <a:pt x="1599797" y="869782"/>
                  <a:pt x="2153307" y="-499324"/>
                  <a:pt x="3088947" y="198494"/>
                </a:cubicBezTo>
                <a:cubicBezTo>
                  <a:pt x="3618697" y="671228"/>
                  <a:pt x="3299848" y="1510252"/>
                  <a:pt x="2872810" y="1753139"/>
                </a:cubicBezTo>
              </a:path>
            </a:pathLst>
          </a:custGeom>
          <a:noFill/>
          <a:ln w="38100" cap="flat" cmpd="sng">
            <a:solidFill>
              <a:srgbClr val="4EBCF2">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nvGrpSpPr>
          <p:cNvPr id="1878" name="Google Shape;1878;g1cfa3f94370_0_579"/>
          <p:cNvGrpSpPr/>
          <p:nvPr/>
        </p:nvGrpSpPr>
        <p:grpSpPr>
          <a:xfrm>
            <a:off x="6812537" y="2694103"/>
            <a:ext cx="4723038" cy="2691959"/>
            <a:chOff x="4860032" y="2722140"/>
            <a:chExt cx="4137209" cy="2358058"/>
          </a:xfrm>
        </p:grpSpPr>
        <p:sp>
          <p:nvSpPr>
            <p:cNvPr id="1879" name="Google Shape;1879;g1cfa3f94370_0_579"/>
            <p:cNvSpPr/>
            <p:nvPr/>
          </p:nvSpPr>
          <p:spPr>
            <a:xfrm>
              <a:off x="7920367" y="3639486"/>
              <a:ext cx="849000" cy="849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0" name="Google Shape;1880;g1cfa3f94370_0_579"/>
            <p:cNvSpPr/>
            <p:nvPr/>
          </p:nvSpPr>
          <p:spPr>
            <a:xfrm>
              <a:off x="7262783" y="3098159"/>
              <a:ext cx="1008000" cy="1008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1" name="Google Shape;1881;g1cfa3f94370_0_579"/>
            <p:cNvSpPr/>
            <p:nvPr/>
          </p:nvSpPr>
          <p:spPr>
            <a:xfrm>
              <a:off x="6685384" y="2722140"/>
              <a:ext cx="849000" cy="849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2" name="Google Shape;1882;g1cfa3f94370_0_579"/>
            <p:cNvSpPr/>
            <p:nvPr/>
          </p:nvSpPr>
          <p:spPr>
            <a:xfrm>
              <a:off x="6340614" y="3129347"/>
              <a:ext cx="914400" cy="9144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3" name="Google Shape;1883;g1cfa3f94370_0_579"/>
            <p:cNvSpPr/>
            <p:nvPr/>
          </p:nvSpPr>
          <p:spPr>
            <a:xfrm>
              <a:off x="5443921" y="3146594"/>
              <a:ext cx="606300" cy="6063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4" name="Google Shape;1884;g1cfa3f94370_0_579"/>
            <p:cNvSpPr/>
            <p:nvPr/>
          </p:nvSpPr>
          <p:spPr>
            <a:xfrm>
              <a:off x="4860032" y="3387080"/>
              <a:ext cx="849000" cy="849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5" name="Google Shape;1885;g1cfa3f94370_0_579"/>
            <p:cNvSpPr/>
            <p:nvPr/>
          </p:nvSpPr>
          <p:spPr>
            <a:xfrm>
              <a:off x="5892004" y="2824913"/>
              <a:ext cx="947400" cy="9474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6" name="Google Shape;1886;g1cfa3f94370_0_579"/>
            <p:cNvSpPr/>
            <p:nvPr/>
          </p:nvSpPr>
          <p:spPr>
            <a:xfrm>
              <a:off x="7041844" y="3498069"/>
              <a:ext cx="606300" cy="6063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7" name="Google Shape;1887;g1cfa3f94370_0_579"/>
            <p:cNvSpPr/>
            <p:nvPr/>
          </p:nvSpPr>
          <p:spPr>
            <a:xfrm>
              <a:off x="5070929" y="4106271"/>
              <a:ext cx="606300" cy="6063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8" name="Google Shape;1888;g1cfa3f94370_0_579"/>
            <p:cNvSpPr/>
            <p:nvPr/>
          </p:nvSpPr>
          <p:spPr>
            <a:xfrm>
              <a:off x="5436096" y="3449815"/>
              <a:ext cx="1008000" cy="1008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89" name="Google Shape;1889;g1cfa3f94370_0_579"/>
            <p:cNvSpPr/>
            <p:nvPr/>
          </p:nvSpPr>
          <p:spPr>
            <a:xfrm>
              <a:off x="6283711" y="3755572"/>
              <a:ext cx="914400" cy="9144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90" name="Google Shape;1890;g1cfa3f94370_0_579"/>
            <p:cNvSpPr/>
            <p:nvPr/>
          </p:nvSpPr>
          <p:spPr>
            <a:xfrm>
              <a:off x="6846358" y="3831982"/>
              <a:ext cx="1145400" cy="11454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91" name="Google Shape;1891;g1cfa3f94370_0_579"/>
            <p:cNvSpPr/>
            <p:nvPr/>
          </p:nvSpPr>
          <p:spPr>
            <a:xfrm>
              <a:off x="7451578" y="3908925"/>
              <a:ext cx="1008000" cy="1008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92" name="Google Shape;1892;g1cfa3f94370_0_579"/>
            <p:cNvSpPr/>
            <p:nvPr/>
          </p:nvSpPr>
          <p:spPr>
            <a:xfrm>
              <a:off x="5619767" y="4034023"/>
              <a:ext cx="1008000" cy="1008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93" name="Google Shape;1893;g1cfa3f94370_0_579"/>
            <p:cNvSpPr/>
            <p:nvPr/>
          </p:nvSpPr>
          <p:spPr>
            <a:xfrm>
              <a:off x="8311441" y="4394398"/>
              <a:ext cx="685800" cy="68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1894" name="Google Shape;1894;g1cfa3f94370_0_579"/>
          <p:cNvSpPr/>
          <p:nvPr/>
        </p:nvSpPr>
        <p:spPr>
          <a:xfrm>
            <a:off x="8051662" y="2228695"/>
            <a:ext cx="207000" cy="2070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95" name="Google Shape;1895;g1cfa3f94370_0_579"/>
          <p:cNvSpPr/>
          <p:nvPr/>
        </p:nvSpPr>
        <p:spPr>
          <a:xfrm>
            <a:off x="9206227" y="1934136"/>
            <a:ext cx="310200" cy="310200"/>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96" name="Google Shape;1896;g1cfa3f94370_0_579"/>
          <p:cNvSpPr/>
          <p:nvPr/>
        </p:nvSpPr>
        <p:spPr>
          <a:xfrm>
            <a:off x="11005620" y="2489717"/>
            <a:ext cx="207000" cy="207000"/>
          </a:xfrm>
          <a:prstGeom prst="ellips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97" name="Google Shape;1897;g1cfa3f94370_0_579"/>
          <p:cNvSpPr/>
          <p:nvPr/>
        </p:nvSpPr>
        <p:spPr>
          <a:xfrm>
            <a:off x="7482892" y="2636413"/>
            <a:ext cx="207000" cy="207000"/>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98" name="Google Shape;1898;g1cfa3f94370_0_579"/>
          <p:cNvSpPr/>
          <p:nvPr/>
        </p:nvSpPr>
        <p:spPr>
          <a:xfrm>
            <a:off x="10403523" y="1557820"/>
            <a:ext cx="107100" cy="1071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99" name="Google Shape;1899;g1cfa3f94370_0_579"/>
          <p:cNvSpPr/>
          <p:nvPr/>
        </p:nvSpPr>
        <p:spPr>
          <a:xfrm>
            <a:off x="8880765" y="2550547"/>
            <a:ext cx="107100" cy="107100"/>
          </a:xfrm>
          <a:prstGeom prst="ellips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900" name="Google Shape;1900;g1cfa3f94370_0_579"/>
          <p:cNvSpPr/>
          <p:nvPr/>
        </p:nvSpPr>
        <p:spPr>
          <a:xfrm>
            <a:off x="11469902" y="3493347"/>
            <a:ext cx="119100" cy="119100"/>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901" name="Google Shape;1901;g1cfa3f94370_0_579"/>
          <p:cNvSpPr/>
          <p:nvPr/>
        </p:nvSpPr>
        <p:spPr>
          <a:xfrm>
            <a:off x="10821314" y="3344911"/>
            <a:ext cx="150900" cy="1509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nvGrpSpPr>
          <p:cNvPr id="1902" name="Google Shape;1902;g1cfa3f94370_0_579"/>
          <p:cNvGrpSpPr/>
          <p:nvPr/>
        </p:nvGrpSpPr>
        <p:grpSpPr>
          <a:xfrm>
            <a:off x="7186029" y="4217330"/>
            <a:ext cx="4040671" cy="1316567"/>
            <a:chOff x="342804" y="1541415"/>
            <a:chExt cx="9509699" cy="3098535"/>
          </a:xfrm>
        </p:grpSpPr>
        <p:sp>
          <p:nvSpPr>
            <p:cNvPr id="1903" name="Google Shape;1903;g1cfa3f94370_0_579"/>
            <p:cNvSpPr/>
            <p:nvPr/>
          </p:nvSpPr>
          <p:spPr>
            <a:xfrm>
              <a:off x="6567993" y="1819126"/>
              <a:ext cx="134160" cy="640985"/>
            </a:xfrm>
            <a:custGeom>
              <a:avLst/>
              <a:gdLst/>
              <a:ahLst/>
              <a:cxnLst/>
              <a:rect l="l" t="t" r="r" b="b"/>
              <a:pathLst>
                <a:path w="171450" h="819150" extrusionOk="0">
                  <a:moveTo>
                    <a:pt x="173355" y="763928"/>
                  </a:moveTo>
                  <a:cubicBezTo>
                    <a:pt x="167640" y="786788"/>
                    <a:pt x="187643" y="828698"/>
                    <a:pt x="136207" y="821078"/>
                  </a:cubicBezTo>
                  <a:cubicBezTo>
                    <a:pt x="98107" y="815363"/>
                    <a:pt x="122873" y="782026"/>
                    <a:pt x="113348" y="763928"/>
                  </a:cubicBezTo>
                  <a:cubicBezTo>
                    <a:pt x="113348" y="634388"/>
                    <a:pt x="113348" y="503896"/>
                    <a:pt x="115252" y="374356"/>
                  </a:cubicBezTo>
                  <a:cubicBezTo>
                    <a:pt x="115252" y="346733"/>
                    <a:pt x="104775" y="342923"/>
                    <a:pt x="81915" y="343876"/>
                  </a:cubicBezTo>
                  <a:cubicBezTo>
                    <a:pt x="60007" y="344828"/>
                    <a:pt x="37148" y="343876"/>
                    <a:pt x="15240" y="343876"/>
                  </a:cubicBezTo>
                  <a:cubicBezTo>
                    <a:pt x="5715" y="343876"/>
                    <a:pt x="0" y="339113"/>
                    <a:pt x="0" y="329588"/>
                  </a:cubicBezTo>
                  <a:cubicBezTo>
                    <a:pt x="0" y="318158"/>
                    <a:pt x="8573" y="318158"/>
                    <a:pt x="16193" y="318158"/>
                  </a:cubicBezTo>
                  <a:cubicBezTo>
                    <a:pt x="30480" y="318158"/>
                    <a:pt x="44768" y="316253"/>
                    <a:pt x="59055" y="318158"/>
                  </a:cubicBezTo>
                  <a:cubicBezTo>
                    <a:pt x="105727" y="326731"/>
                    <a:pt x="115252" y="307681"/>
                    <a:pt x="116205" y="261961"/>
                  </a:cubicBezTo>
                  <a:cubicBezTo>
                    <a:pt x="117157" y="214336"/>
                    <a:pt x="102870" y="199096"/>
                    <a:pt x="58102" y="206716"/>
                  </a:cubicBezTo>
                  <a:cubicBezTo>
                    <a:pt x="45720" y="208621"/>
                    <a:pt x="32385" y="206716"/>
                    <a:pt x="20002" y="206716"/>
                  </a:cubicBezTo>
                  <a:cubicBezTo>
                    <a:pt x="10477" y="206716"/>
                    <a:pt x="0" y="205763"/>
                    <a:pt x="952" y="192428"/>
                  </a:cubicBezTo>
                  <a:cubicBezTo>
                    <a:pt x="1905" y="181951"/>
                    <a:pt x="12382" y="183856"/>
                    <a:pt x="20002" y="182903"/>
                  </a:cubicBezTo>
                  <a:cubicBezTo>
                    <a:pt x="22860" y="182903"/>
                    <a:pt x="26670" y="182903"/>
                    <a:pt x="29527" y="182903"/>
                  </a:cubicBezTo>
                  <a:cubicBezTo>
                    <a:pt x="114300" y="179093"/>
                    <a:pt x="114300" y="179093"/>
                    <a:pt x="114300" y="95273"/>
                  </a:cubicBezTo>
                  <a:cubicBezTo>
                    <a:pt x="114300" y="79081"/>
                    <a:pt x="113348" y="63841"/>
                    <a:pt x="114300" y="47648"/>
                  </a:cubicBezTo>
                  <a:cubicBezTo>
                    <a:pt x="116205" y="27646"/>
                    <a:pt x="100013" y="-929"/>
                    <a:pt x="143827" y="23"/>
                  </a:cubicBezTo>
                  <a:cubicBezTo>
                    <a:pt x="188595" y="976"/>
                    <a:pt x="170498" y="32408"/>
                    <a:pt x="170498" y="50506"/>
                  </a:cubicBezTo>
                  <a:cubicBezTo>
                    <a:pt x="172402" y="288631"/>
                    <a:pt x="172402" y="525803"/>
                    <a:pt x="173355" y="7639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4" name="Google Shape;1904;g1cfa3f94370_0_579"/>
            <p:cNvSpPr/>
            <p:nvPr/>
          </p:nvSpPr>
          <p:spPr>
            <a:xfrm>
              <a:off x="8661003" y="1992732"/>
              <a:ext cx="44720" cy="715518"/>
            </a:xfrm>
            <a:custGeom>
              <a:avLst/>
              <a:gdLst/>
              <a:ahLst/>
              <a:cxnLst/>
              <a:rect l="l" t="t" r="r" b="b"/>
              <a:pathLst>
                <a:path w="57150" h="914400" extrusionOk="0">
                  <a:moveTo>
                    <a:pt x="60997" y="827752"/>
                  </a:moveTo>
                  <a:cubicBezTo>
                    <a:pt x="60043" y="847755"/>
                    <a:pt x="59091" y="868710"/>
                    <a:pt x="60043" y="888713"/>
                  </a:cubicBezTo>
                  <a:cubicBezTo>
                    <a:pt x="60997" y="909668"/>
                    <a:pt x="49566" y="915383"/>
                    <a:pt x="30516" y="915383"/>
                  </a:cubicBezTo>
                  <a:cubicBezTo>
                    <a:pt x="11466" y="915383"/>
                    <a:pt x="989" y="909668"/>
                    <a:pt x="1941" y="888713"/>
                  </a:cubicBezTo>
                  <a:cubicBezTo>
                    <a:pt x="1941" y="868710"/>
                    <a:pt x="989" y="848708"/>
                    <a:pt x="37" y="827752"/>
                  </a:cubicBezTo>
                  <a:cubicBezTo>
                    <a:pt x="37" y="564863"/>
                    <a:pt x="989" y="301020"/>
                    <a:pt x="989" y="38130"/>
                  </a:cubicBezTo>
                  <a:cubicBezTo>
                    <a:pt x="989" y="20985"/>
                    <a:pt x="-7584" y="-922"/>
                    <a:pt x="25754" y="30"/>
                  </a:cubicBezTo>
                  <a:cubicBezTo>
                    <a:pt x="52424" y="30"/>
                    <a:pt x="60043" y="6698"/>
                    <a:pt x="60043" y="34320"/>
                  </a:cubicBezTo>
                  <a:cubicBezTo>
                    <a:pt x="59091" y="175290"/>
                    <a:pt x="59091" y="316260"/>
                    <a:pt x="59091" y="458183"/>
                  </a:cubicBezTo>
                  <a:cubicBezTo>
                    <a:pt x="60043" y="580103"/>
                    <a:pt x="60043" y="703927"/>
                    <a:pt x="60997" y="8277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5" name="Google Shape;1905;g1cfa3f94370_0_579"/>
            <p:cNvSpPr/>
            <p:nvPr/>
          </p:nvSpPr>
          <p:spPr>
            <a:xfrm>
              <a:off x="8176703" y="2640219"/>
              <a:ext cx="931664" cy="1222343"/>
            </a:xfrm>
            <a:custGeom>
              <a:avLst/>
              <a:gdLst/>
              <a:ahLst/>
              <a:cxnLst/>
              <a:rect l="l" t="t" r="r" b="b"/>
              <a:pathLst>
                <a:path w="1190625" h="1562100" extrusionOk="0">
                  <a:moveTo>
                    <a:pt x="142875" y="1424047"/>
                  </a:moveTo>
                  <a:cubicBezTo>
                    <a:pt x="97155" y="1424999"/>
                    <a:pt x="43815" y="1404997"/>
                    <a:pt x="0" y="1392614"/>
                  </a:cubicBezTo>
                  <a:cubicBezTo>
                    <a:pt x="29527" y="1232594"/>
                    <a:pt x="58102" y="1072574"/>
                    <a:pt x="88582" y="913507"/>
                  </a:cubicBezTo>
                  <a:cubicBezTo>
                    <a:pt x="144780" y="620137"/>
                    <a:pt x="201930" y="327719"/>
                    <a:pt x="257175" y="34349"/>
                  </a:cubicBezTo>
                  <a:cubicBezTo>
                    <a:pt x="262890" y="4822"/>
                    <a:pt x="274319" y="59"/>
                    <a:pt x="300038" y="59"/>
                  </a:cubicBezTo>
                  <a:cubicBezTo>
                    <a:pt x="405765" y="1012"/>
                    <a:pt x="853440" y="1964"/>
                    <a:pt x="941069" y="59"/>
                  </a:cubicBezTo>
                  <a:cubicBezTo>
                    <a:pt x="969644" y="-893"/>
                    <a:pt x="979169" y="9584"/>
                    <a:pt x="982980" y="36254"/>
                  </a:cubicBezTo>
                  <a:cubicBezTo>
                    <a:pt x="1042035" y="472499"/>
                    <a:pt x="1102042" y="908744"/>
                    <a:pt x="1162050" y="1344037"/>
                  </a:cubicBezTo>
                  <a:cubicBezTo>
                    <a:pt x="1174432" y="1436429"/>
                    <a:pt x="1180148" y="1471672"/>
                    <a:pt x="1192530" y="1564064"/>
                  </a:cubicBezTo>
                  <a:cubicBezTo>
                    <a:pt x="1194435" y="1579304"/>
                    <a:pt x="1043940" y="1547872"/>
                    <a:pt x="1038225" y="1533584"/>
                  </a:cubicBezTo>
                  <a:cubicBezTo>
                    <a:pt x="1023938" y="1451669"/>
                    <a:pt x="1031557" y="1487864"/>
                    <a:pt x="1020127" y="1405949"/>
                  </a:cubicBezTo>
                  <a:cubicBezTo>
                    <a:pt x="982980" y="1139249"/>
                    <a:pt x="945832" y="871597"/>
                    <a:pt x="909638" y="603944"/>
                  </a:cubicBezTo>
                  <a:cubicBezTo>
                    <a:pt x="891540" y="471547"/>
                    <a:pt x="872490" y="340102"/>
                    <a:pt x="855344" y="207704"/>
                  </a:cubicBezTo>
                  <a:cubicBezTo>
                    <a:pt x="847725" y="150554"/>
                    <a:pt x="843915" y="147697"/>
                    <a:pt x="786765" y="147697"/>
                  </a:cubicBezTo>
                  <a:cubicBezTo>
                    <a:pt x="675323" y="147697"/>
                    <a:pt x="564832" y="147697"/>
                    <a:pt x="453390" y="147697"/>
                  </a:cubicBezTo>
                  <a:cubicBezTo>
                    <a:pt x="391477" y="147697"/>
                    <a:pt x="387667" y="150554"/>
                    <a:pt x="376238" y="212467"/>
                  </a:cubicBezTo>
                  <a:cubicBezTo>
                    <a:pt x="304800" y="587752"/>
                    <a:pt x="233363" y="963989"/>
                    <a:pt x="160019" y="1339274"/>
                  </a:cubicBezTo>
                  <a:cubicBezTo>
                    <a:pt x="154305" y="1364039"/>
                    <a:pt x="156210" y="1396424"/>
                    <a:pt x="142875" y="1424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6" name="Google Shape;1906;g1cfa3f94370_0_579"/>
            <p:cNvSpPr/>
            <p:nvPr/>
          </p:nvSpPr>
          <p:spPr>
            <a:xfrm>
              <a:off x="6178295" y="2415936"/>
              <a:ext cx="924211" cy="1192530"/>
            </a:xfrm>
            <a:custGeom>
              <a:avLst/>
              <a:gdLst/>
              <a:ahLst/>
              <a:cxnLst/>
              <a:rect l="l" t="t" r="r" b="b"/>
              <a:pathLst>
                <a:path w="1181100" h="1524000" extrusionOk="0">
                  <a:moveTo>
                    <a:pt x="984885" y="36254"/>
                  </a:moveTo>
                  <a:cubicBezTo>
                    <a:pt x="981075" y="9584"/>
                    <a:pt x="971550" y="-893"/>
                    <a:pt x="942975" y="59"/>
                  </a:cubicBezTo>
                  <a:cubicBezTo>
                    <a:pt x="852488" y="1964"/>
                    <a:pt x="409575" y="1012"/>
                    <a:pt x="307657" y="59"/>
                  </a:cubicBezTo>
                  <a:cubicBezTo>
                    <a:pt x="279082" y="59"/>
                    <a:pt x="264795" y="3869"/>
                    <a:pt x="258127" y="38159"/>
                  </a:cubicBezTo>
                  <a:cubicBezTo>
                    <a:pt x="190500" y="400109"/>
                    <a:pt x="120015" y="761107"/>
                    <a:pt x="51435" y="1122104"/>
                  </a:cubicBezTo>
                  <a:cubicBezTo>
                    <a:pt x="34290" y="1214497"/>
                    <a:pt x="17145" y="1305937"/>
                    <a:pt x="0" y="1398329"/>
                  </a:cubicBezTo>
                  <a:lnTo>
                    <a:pt x="148590" y="1398329"/>
                  </a:lnTo>
                  <a:cubicBezTo>
                    <a:pt x="153352" y="1382137"/>
                    <a:pt x="303847" y="588704"/>
                    <a:pt x="378143" y="208657"/>
                  </a:cubicBezTo>
                  <a:cubicBezTo>
                    <a:pt x="389572" y="151507"/>
                    <a:pt x="393382" y="148649"/>
                    <a:pt x="449580" y="148649"/>
                  </a:cubicBezTo>
                  <a:cubicBezTo>
                    <a:pt x="561022" y="148649"/>
                    <a:pt x="671513" y="148649"/>
                    <a:pt x="782955" y="148649"/>
                  </a:cubicBezTo>
                  <a:cubicBezTo>
                    <a:pt x="846772" y="148649"/>
                    <a:pt x="848677" y="150554"/>
                    <a:pt x="857250" y="213419"/>
                  </a:cubicBezTo>
                  <a:cubicBezTo>
                    <a:pt x="911543" y="605849"/>
                    <a:pt x="963930" y="999232"/>
                    <a:pt x="1019175" y="1391662"/>
                  </a:cubicBezTo>
                  <a:cubicBezTo>
                    <a:pt x="1025843" y="1438334"/>
                    <a:pt x="1023938" y="1486912"/>
                    <a:pt x="1049655" y="1529774"/>
                  </a:cubicBezTo>
                  <a:cubicBezTo>
                    <a:pt x="1087755" y="1528822"/>
                    <a:pt x="1177290" y="1511677"/>
                    <a:pt x="1185863" y="1512629"/>
                  </a:cubicBezTo>
                  <a:cubicBezTo>
                    <a:pt x="1173480" y="1424999"/>
                    <a:pt x="1039177" y="440114"/>
                    <a:pt x="984885" y="36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7" name="Google Shape;1907;g1cfa3f94370_0_579"/>
            <p:cNvSpPr/>
            <p:nvPr/>
          </p:nvSpPr>
          <p:spPr>
            <a:xfrm>
              <a:off x="8279530" y="2728903"/>
              <a:ext cx="708065" cy="1073277"/>
            </a:xfrm>
            <a:custGeom>
              <a:avLst/>
              <a:gdLst/>
              <a:ahLst/>
              <a:cxnLst/>
              <a:rect l="l" t="t" r="r" b="b"/>
              <a:pathLst>
                <a:path w="904875" h="1371600" extrusionOk="0">
                  <a:moveTo>
                    <a:pt x="0" y="1277342"/>
                  </a:moveTo>
                  <a:cubicBezTo>
                    <a:pt x="37148" y="1081127"/>
                    <a:pt x="192406" y="270549"/>
                    <a:pt x="230506" y="60047"/>
                  </a:cubicBezTo>
                  <a:cubicBezTo>
                    <a:pt x="238125" y="15279"/>
                    <a:pt x="253366" y="-913"/>
                    <a:pt x="300991" y="39"/>
                  </a:cubicBezTo>
                  <a:cubicBezTo>
                    <a:pt x="431483" y="3849"/>
                    <a:pt x="561023" y="1944"/>
                    <a:pt x="691516" y="992"/>
                  </a:cubicBezTo>
                  <a:cubicBezTo>
                    <a:pt x="717233" y="992"/>
                    <a:pt x="726758" y="6707"/>
                    <a:pt x="729616" y="33377"/>
                  </a:cubicBezTo>
                  <a:cubicBezTo>
                    <a:pt x="752475" y="207684"/>
                    <a:pt x="876300" y="1088747"/>
                    <a:pt x="911543" y="1356400"/>
                  </a:cubicBezTo>
                  <a:cubicBezTo>
                    <a:pt x="918210" y="1409739"/>
                    <a:pt x="600075" y="1338302"/>
                    <a:pt x="560070" y="1334492"/>
                  </a:cubicBezTo>
                  <a:cubicBezTo>
                    <a:pt x="373381" y="1317347"/>
                    <a:pt x="186691" y="1296392"/>
                    <a:pt x="0" y="12773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8" name="Google Shape;1908;g1cfa3f94370_0_579"/>
            <p:cNvSpPr/>
            <p:nvPr/>
          </p:nvSpPr>
          <p:spPr>
            <a:xfrm>
              <a:off x="6277395" y="2505281"/>
              <a:ext cx="715518" cy="1073277"/>
            </a:xfrm>
            <a:custGeom>
              <a:avLst/>
              <a:gdLst/>
              <a:ahLst/>
              <a:cxnLst/>
              <a:rect l="l" t="t" r="r" b="b"/>
              <a:pathLst>
                <a:path w="914400" h="1371600" extrusionOk="0">
                  <a:moveTo>
                    <a:pt x="0" y="1304122"/>
                  </a:moveTo>
                  <a:cubicBezTo>
                    <a:pt x="39052" y="1099335"/>
                    <a:pt x="199073" y="264945"/>
                    <a:pt x="238125" y="52537"/>
                  </a:cubicBezTo>
                  <a:cubicBezTo>
                    <a:pt x="244793" y="14437"/>
                    <a:pt x="257175" y="-1755"/>
                    <a:pt x="300038" y="150"/>
                  </a:cubicBezTo>
                  <a:cubicBezTo>
                    <a:pt x="424815" y="3960"/>
                    <a:pt x="550545" y="4912"/>
                    <a:pt x="675323" y="150"/>
                  </a:cubicBezTo>
                  <a:cubicBezTo>
                    <a:pt x="722948" y="-1755"/>
                    <a:pt x="736282" y="15390"/>
                    <a:pt x="741045" y="58252"/>
                  </a:cubicBezTo>
                  <a:cubicBezTo>
                    <a:pt x="764857" y="244942"/>
                    <a:pt x="886777" y="1122195"/>
                    <a:pt x="921068" y="1374607"/>
                  </a:cubicBezTo>
                  <a:cubicBezTo>
                    <a:pt x="922973" y="1381275"/>
                    <a:pt x="5715" y="1302217"/>
                    <a:pt x="0" y="13041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9" name="Google Shape;1909;g1cfa3f94370_0_579"/>
            <p:cNvSpPr/>
            <p:nvPr/>
          </p:nvSpPr>
          <p:spPr>
            <a:xfrm>
              <a:off x="342804" y="2386179"/>
              <a:ext cx="9469797" cy="2253771"/>
            </a:xfrm>
            <a:custGeom>
              <a:avLst/>
              <a:gdLst/>
              <a:ahLst/>
              <a:cxnLst/>
              <a:rect l="l" t="t" r="r" b="b"/>
              <a:pathLst>
                <a:path w="4752721" h="1131127" extrusionOk="0">
                  <a:moveTo>
                    <a:pt x="4574879" y="766307"/>
                  </a:moveTo>
                  <a:cubicBezTo>
                    <a:pt x="4564028" y="766307"/>
                    <a:pt x="4555422" y="774913"/>
                    <a:pt x="4555422" y="785764"/>
                  </a:cubicBezTo>
                  <a:lnTo>
                    <a:pt x="4555422" y="807092"/>
                  </a:lnTo>
                  <a:cubicBezTo>
                    <a:pt x="4555422" y="817943"/>
                    <a:pt x="4564028" y="826549"/>
                    <a:pt x="4574879" y="826549"/>
                  </a:cubicBezTo>
                  <a:lnTo>
                    <a:pt x="4639986" y="826549"/>
                  </a:lnTo>
                  <a:cubicBezTo>
                    <a:pt x="4650462" y="826549"/>
                    <a:pt x="4659443" y="817943"/>
                    <a:pt x="4659443" y="807092"/>
                  </a:cubicBezTo>
                  <a:lnTo>
                    <a:pt x="4659443" y="785764"/>
                  </a:lnTo>
                  <a:cubicBezTo>
                    <a:pt x="4659443" y="774913"/>
                    <a:pt x="4650837" y="766307"/>
                    <a:pt x="4639986" y="766307"/>
                  </a:cubicBezTo>
                  <a:close/>
                  <a:moveTo>
                    <a:pt x="2344805" y="0"/>
                  </a:moveTo>
                  <a:cubicBezTo>
                    <a:pt x="2351166" y="0"/>
                    <a:pt x="2393073" y="0"/>
                    <a:pt x="2409538" y="1871"/>
                  </a:cubicBezTo>
                  <a:cubicBezTo>
                    <a:pt x="2464541" y="13844"/>
                    <a:pt x="2512809" y="40785"/>
                    <a:pt x="2549478" y="81944"/>
                  </a:cubicBezTo>
                  <a:cubicBezTo>
                    <a:pt x="2577916" y="113749"/>
                    <a:pt x="2592508" y="155656"/>
                    <a:pt x="2593257" y="199809"/>
                  </a:cubicBezTo>
                  <a:cubicBezTo>
                    <a:pt x="2593631" y="209537"/>
                    <a:pt x="2594753" y="216646"/>
                    <a:pt x="2602611" y="225253"/>
                  </a:cubicBezTo>
                  <a:cubicBezTo>
                    <a:pt x="2622068" y="246580"/>
                    <a:pt x="2637035" y="271276"/>
                    <a:pt x="2649383" y="297468"/>
                  </a:cubicBezTo>
                  <a:cubicBezTo>
                    <a:pt x="2654995" y="309067"/>
                    <a:pt x="2660982" y="313557"/>
                    <a:pt x="2671833" y="314680"/>
                  </a:cubicBezTo>
                  <a:cubicBezTo>
                    <a:pt x="2748538" y="322163"/>
                    <a:pt x="2802794" y="330021"/>
                    <a:pt x="2879499" y="336756"/>
                  </a:cubicBezTo>
                  <a:cubicBezTo>
                    <a:pt x="2892595" y="337879"/>
                    <a:pt x="2894092" y="342369"/>
                    <a:pt x="2893718" y="353594"/>
                  </a:cubicBezTo>
                  <a:cubicBezTo>
                    <a:pt x="2892221" y="413462"/>
                    <a:pt x="2887731" y="483807"/>
                    <a:pt x="2886983" y="543674"/>
                  </a:cubicBezTo>
                  <a:cubicBezTo>
                    <a:pt x="2886983" y="548539"/>
                    <a:pt x="4204074" y="697086"/>
                    <a:pt x="4216421" y="698208"/>
                  </a:cubicBezTo>
                  <a:cubicBezTo>
                    <a:pt x="4232511" y="701201"/>
                    <a:pt x="4463002" y="726645"/>
                    <a:pt x="4508651" y="731509"/>
                  </a:cubicBezTo>
                  <a:cubicBezTo>
                    <a:pt x="4513515" y="731884"/>
                    <a:pt x="4517257" y="735251"/>
                    <a:pt x="4518753" y="739741"/>
                  </a:cubicBezTo>
                  <a:cubicBezTo>
                    <a:pt x="4524366" y="756579"/>
                    <a:pt x="4531476" y="776784"/>
                    <a:pt x="4531476" y="776784"/>
                  </a:cubicBezTo>
                  <a:cubicBezTo>
                    <a:pt x="4532224" y="743483"/>
                    <a:pt x="4538585" y="738619"/>
                    <a:pt x="4548313" y="738619"/>
                  </a:cubicBezTo>
                  <a:lnTo>
                    <a:pt x="4669171" y="738619"/>
                  </a:lnTo>
                  <a:cubicBezTo>
                    <a:pt x="4674036" y="738619"/>
                    <a:pt x="4678526" y="740864"/>
                    <a:pt x="4681893" y="744231"/>
                  </a:cubicBezTo>
                  <a:cubicBezTo>
                    <a:pt x="4681893" y="744231"/>
                    <a:pt x="4686757" y="749096"/>
                    <a:pt x="4686757" y="756205"/>
                  </a:cubicBezTo>
                  <a:lnTo>
                    <a:pt x="4686009" y="836652"/>
                  </a:lnTo>
                  <a:cubicBezTo>
                    <a:pt x="4686383" y="837400"/>
                    <a:pt x="4716691" y="842265"/>
                    <a:pt x="4726794" y="842265"/>
                  </a:cubicBezTo>
                  <a:cubicBezTo>
                    <a:pt x="4742509" y="840768"/>
                    <a:pt x="4756354" y="841517"/>
                    <a:pt x="4751864" y="864341"/>
                  </a:cubicBezTo>
                  <a:cubicBezTo>
                    <a:pt x="4751116" y="869205"/>
                    <a:pt x="4727169" y="1131127"/>
                    <a:pt x="4689002" y="1131127"/>
                  </a:cubicBezTo>
                  <a:cubicBezTo>
                    <a:pt x="4296120" y="1131127"/>
                    <a:pt x="1472607" y="1117282"/>
                    <a:pt x="506116" y="1117282"/>
                  </a:cubicBezTo>
                  <a:cubicBezTo>
                    <a:pt x="496762" y="1070885"/>
                    <a:pt x="488156" y="1012139"/>
                    <a:pt x="478428" y="966116"/>
                  </a:cubicBezTo>
                  <a:cubicBezTo>
                    <a:pt x="444752" y="807093"/>
                    <a:pt x="391245" y="656674"/>
                    <a:pt x="290966" y="526088"/>
                  </a:cubicBezTo>
                  <a:cubicBezTo>
                    <a:pt x="285354" y="518605"/>
                    <a:pt x="128949" y="330769"/>
                    <a:pt x="56734" y="243961"/>
                  </a:cubicBezTo>
                  <a:cubicBezTo>
                    <a:pt x="39148" y="223007"/>
                    <a:pt x="22310" y="201679"/>
                    <a:pt x="2104" y="182971"/>
                  </a:cubicBezTo>
                  <a:cubicBezTo>
                    <a:pt x="-4256" y="175487"/>
                    <a:pt x="5098" y="158650"/>
                    <a:pt x="12956" y="159772"/>
                  </a:cubicBezTo>
                  <a:cubicBezTo>
                    <a:pt x="106499" y="172494"/>
                    <a:pt x="1659319" y="382031"/>
                    <a:pt x="1746502" y="393631"/>
                  </a:cubicBezTo>
                  <a:cubicBezTo>
                    <a:pt x="1762966" y="395876"/>
                    <a:pt x="1834059" y="453498"/>
                    <a:pt x="1850522" y="464724"/>
                  </a:cubicBezTo>
                  <a:cubicBezTo>
                    <a:pt x="1862870" y="473330"/>
                    <a:pt x="1874843" y="468091"/>
                    <a:pt x="1885694" y="462479"/>
                  </a:cubicBezTo>
                  <a:cubicBezTo>
                    <a:pt x="1931344" y="438906"/>
                    <a:pt x="1961652" y="400740"/>
                    <a:pt x="1979986" y="353594"/>
                  </a:cubicBezTo>
                  <a:cubicBezTo>
                    <a:pt x="1989715" y="329273"/>
                    <a:pt x="2000940" y="310190"/>
                    <a:pt x="2021519" y="291855"/>
                  </a:cubicBezTo>
                  <a:cubicBezTo>
                    <a:pt x="2075775" y="243213"/>
                    <a:pt x="2096354" y="177733"/>
                    <a:pt x="2098225" y="105891"/>
                  </a:cubicBezTo>
                  <a:cubicBezTo>
                    <a:pt x="2098973" y="73338"/>
                    <a:pt x="2098599" y="73338"/>
                    <a:pt x="2131901" y="72590"/>
                  </a:cubicBezTo>
                  <a:cubicBezTo>
                    <a:pt x="2192517" y="71467"/>
                    <a:pt x="2252759" y="70345"/>
                    <a:pt x="2313375" y="69596"/>
                  </a:cubicBezTo>
                  <a:cubicBezTo>
                    <a:pt x="2320484" y="69596"/>
                    <a:pt x="2323478" y="68100"/>
                    <a:pt x="2323103" y="60616"/>
                  </a:cubicBezTo>
                  <a:cubicBezTo>
                    <a:pt x="2322729" y="48643"/>
                    <a:pt x="2324226" y="36669"/>
                    <a:pt x="2322729" y="25069"/>
                  </a:cubicBezTo>
                  <a:cubicBezTo>
                    <a:pt x="2320484" y="7484"/>
                    <a:pt x="2327593" y="0"/>
                    <a:pt x="23448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0" name="Google Shape;1910;g1cfa3f94370_0_579"/>
            <p:cNvSpPr/>
            <p:nvPr/>
          </p:nvSpPr>
          <p:spPr>
            <a:xfrm>
              <a:off x="434174" y="2766189"/>
              <a:ext cx="3957709" cy="790051"/>
            </a:xfrm>
            <a:custGeom>
              <a:avLst/>
              <a:gdLst/>
              <a:ahLst/>
              <a:cxnLst/>
              <a:rect l="l" t="t" r="r" b="b"/>
              <a:pathLst>
                <a:path w="5057775" h="1009650" extrusionOk="0">
                  <a:moveTo>
                    <a:pt x="4358640" y="589597"/>
                  </a:moveTo>
                  <a:cubicBezTo>
                    <a:pt x="4037648" y="546735"/>
                    <a:pt x="586740" y="85725"/>
                    <a:pt x="0" y="0"/>
                  </a:cubicBezTo>
                  <a:cubicBezTo>
                    <a:pt x="63818" y="71438"/>
                    <a:pt x="317182" y="379095"/>
                    <a:pt x="481965" y="557213"/>
                  </a:cubicBezTo>
                  <a:cubicBezTo>
                    <a:pt x="1908810" y="706755"/>
                    <a:pt x="3591878" y="891540"/>
                    <a:pt x="5060633" y="1012508"/>
                  </a:cubicBezTo>
                  <a:cubicBezTo>
                    <a:pt x="4962525" y="964883"/>
                    <a:pt x="4516755" y="703897"/>
                    <a:pt x="4358640" y="589597"/>
                  </a:cubicBezTo>
                  <a:close/>
                  <a:moveTo>
                    <a:pt x="204787" y="231458"/>
                  </a:moveTo>
                  <a:cubicBezTo>
                    <a:pt x="206693" y="230505"/>
                    <a:pt x="207645" y="229552"/>
                    <a:pt x="208598" y="228600"/>
                  </a:cubicBezTo>
                  <a:cubicBezTo>
                    <a:pt x="207645" y="229552"/>
                    <a:pt x="206693" y="230505"/>
                    <a:pt x="204787" y="2314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1" name="Google Shape;1911;g1cfa3f94370_0_579"/>
            <p:cNvSpPr/>
            <p:nvPr/>
          </p:nvSpPr>
          <p:spPr>
            <a:xfrm>
              <a:off x="894735" y="3285688"/>
              <a:ext cx="8861989" cy="1296876"/>
            </a:xfrm>
            <a:custGeom>
              <a:avLst/>
              <a:gdLst/>
              <a:ahLst/>
              <a:cxnLst/>
              <a:rect l="l" t="t" r="r" b="b"/>
              <a:pathLst>
                <a:path w="11325225" h="1657350" extrusionOk="0">
                  <a:moveTo>
                    <a:pt x="5639654" y="1631440"/>
                  </a:moveTo>
                  <a:cubicBezTo>
                    <a:pt x="5152926" y="1618105"/>
                    <a:pt x="830481" y="1597150"/>
                    <a:pt x="673318" y="1596198"/>
                  </a:cubicBezTo>
                  <a:cubicBezTo>
                    <a:pt x="631408" y="1596198"/>
                    <a:pt x="631408" y="1567623"/>
                    <a:pt x="627598" y="1543810"/>
                  </a:cubicBezTo>
                  <a:cubicBezTo>
                    <a:pt x="605691" y="1404745"/>
                    <a:pt x="574258" y="1268538"/>
                    <a:pt x="539968" y="1132330"/>
                  </a:cubicBezTo>
                  <a:cubicBezTo>
                    <a:pt x="479961" y="890395"/>
                    <a:pt x="399951" y="655128"/>
                    <a:pt x="278983" y="437005"/>
                  </a:cubicBezTo>
                  <a:cubicBezTo>
                    <a:pt x="217071" y="324610"/>
                    <a:pt x="116106" y="190308"/>
                    <a:pt x="38953" y="88390"/>
                  </a:cubicBezTo>
                  <a:cubicBezTo>
                    <a:pt x="22761" y="66483"/>
                    <a:pt x="-9624" y="41718"/>
                    <a:pt x="2758" y="16000"/>
                  </a:cubicBezTo>
                  <a:cubicBezTo>
                    <a:pt x="16093" y="-10670"/>
                    <a:pt x="55146" y="3618"/>
                    <a:pt x="81816" y="5523"/>
                  </a:cubicBezTo>
                  <a:cubicBezTo>
                    <a:pt x="200878" y="15048"/>
                    <a:pt x="5310088" y="511300"/>
                    <a:pt x="5390099" y="518920"/>
                  </a:cubicBezTo>
                  <a:cubicBezTo>
                    <a:pt x="5520591" y="531303"/>
                    <a:pt x="10736481" y="1004695"/>
                    <a:pt x="10836494" y="1014220"/>
                  </a:cubicBezTo>
                  <a:cubicBezTo>
                    <a:pt x="11004134" y="1036128"/>
                    <a:pt x="11326078" y="1055178"/>
                    <a:pt x="11326078" y="1055178"/>
                  </a:cubicBezTo>
                  <a:cubicBezTo>
                    <a:pt x="11326078" y="1055178"/>
                    <a:pt x="11284169" y="1661920"/>
                    <a:pt x="11153676" y="1661920"/>
                  </a:cubicBezTo>
                  <a:cubicBezTo>
                    <a:pt x="11013659" y="1661920"/>
                    <a:pt x="6147336" y="1645728"/>
                    <a:pt x="5639654" y="1631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2" name="Google Shape;1912;g1cfa3f94370_0_579"/>
            <p:cNvSpPr/>
            <p:nvPr/>
          </p:nvSpPr>
          <p:spPr>
            <a:xfrm>
              <a:off x="4139649" y="2576610"/>
              <a:ext cx="5209840" cy="1448904"/>
            </a:xfrm>
            <a:custGeom>
              <a:avLst/>
              <a:gdLst/>
              <a:ahLst/>
              <a:cxnLst/>
              <a:rect l="l" t="t" r="r" b="b"/>
              <a:pathLst>
                <a:path w="2614725" h="727179" extrusionOk="0">
                  <a:moveTo>
                    <a:pt x="873322" y="386306"/>
                  </a:moveTo>
                  <a:cubicBezTo>
                    <a:pt x="853277" y="386306"/>
                    <a:pt x="837027" y="402556"/>
                    <a:pt x="837027" y="422601"/>
                  </a:cubicBezTo>
                  <a:cubicBezTo>
                    <a:pt x="837027" y="442646"/>
                    <a:pt x="853277" y="458896"/>
                    <a:pt x="873322" y="458896"/>
                  </a:cubicBezTo>
                  <a:cubicBezTo>
                    <a:pt x="893367" y="458896"/>
                    <a:pt x="909617" y="442646"/>
                    <a:pt x="909617" y="422601"/>
                  </a:cubicBezTo>
                  <a:cubicBezTo>
                    <a:pt x="909617" y="402556"/>
                    <a:pt x="893367" y="386306"/>
                    <a:pt x="873322" y="386306"/>
                  </a:cubicBezTo>
                  <a:close/>
                  <a:moveTo>
                    <a:pt x="767056" y="376578"/>
                  </a:moveTo>
                  <a:cubicBezTo>
                    <a:pt x="747010" y="376578"/>
                    <a:pt x="730761" y="392828"/>
                    <a:pt x="730761" y="412873"/>
                  </a:cubicBezTo>
                  <a:cubicBezTo>
                    <a:pt x="730761" y="432918"/>
                    <a:pt x="747010" y="449168"/>
                    <a:pt x="767056" y="449168"/>
                  </a:cubicBezTo>
                  <a:cubicBezTo>
                    <a:pt x="787101" y="449168"/>
                    <a:pt x="803351" y="432918"/>
                    <a:pt x="803351" y="412873"/>
                  </a:cubicBezTo>
                  <a:cubicBezTo>
                    <a:pt x="803351" y="392828"/>
                    <a:pt x="787101" y="376578"/>
                    <a:pt x="767056" y="376578"/>
                  </a:cubicBezTo>
                  <a:close/>
                  <a:moveTo>
                    <a:pt x="660417" y="366849"/>
                  </a:moveTo>
                  <a:cubicBezTo>
                    <a:pt x="640371" y="366849"/>
                    <a:pt x="624122" y="383099"/>
                    <a:pt x="624122" y="403144"/>
                  </a:cubicBezTo>
                  <a:cubicBezTo>
                    <a:pt x="624122" y="423189"/>
                    <a:pt x="640371" y="439439"/>
                    <a:pt x="660417" y="439439"/>
                  </a:cubicBezTo>
                  <a:cubicBezTo>
                    <a:pt x="680462" y="439439"/>
                    <a:pt x="696712" y="423189"/>
                    <a:pt x="696712" y="403144"/>
                  </a:cubicBezTo>
                  <a:cubicBezTo>
                    <a:pt x="696712" y="383099"/>
                    <a:pt x="680462" y="366849"/>
                    <a:pt x="660417" y="366849"/>
                  </a:cubicBezTo>
                  <a:close/>
                  <a:moveTo>
                    <a:pt x="554151" y="357121"/>
                  </a:moveTo>
                  <a:cubicBezTo>
                    <a:pt x="534106" y="357121"/>
                    <a:pt x="517856" y="373371"/>
                    <a:pt x="517856" y="393416"/>
                  </a:cubicBezTo>
                  <a:cubicBezTo>
                    <a:pt x="517856" y="413461"/>
                    <a:pt x="534106" y="429711"/>
                    <a:pt x="554151" y="429711"/>
                  </a:cubicBezTo>
                  <a:cubicBezTo>
                    <a:pt x="574196" y="429711"/>
                    <a:pt x="590446" y="413461"/>
                    <a:pt x="590446" y="393416"/>
                  </a:cubicBezTo>
                  <a:cubicBezTo>
                    <a:pt x="590446" y="373371"/>
                    <a:pt x="574196" y="357121"/>
                    <a:pt x="554151" y="357121"/>
                  </a:cubicBezTo>
                  <a:close/>
                  <a:moveTo>
                    <a:pt x="447886" y="347392"/>
                  </a:moveTo>
                  <a:cubicBezTo>
                    <a:pt x="427840" y="347392"/>
                    <a:pt x="411591" y="363641"/>
                    <a:pt x="411591" y="383687"/>
                  </a:cubicBezTo>
                  <a:cubicBezTo>
                    <a:pt x="411591" y="403732"/>
                    <a:pt x="427840" y="419982"/>
                    <a:pt x="447886" y="419982"/>
                  </a:cubicBezTo>
                  <a:cubicBezTo>
                    <a:pt x="467931" y="419982"/>
                    <a:pt x="484181" y="403732"/>
                    <a:pt x="484181" y="383687"/>
                  </a:cubicBezTo>
                  <a:cubicBezTo>
                    <a:pt x="484181" y="363641"/>
                    <a:pt x="467931" y="347392"/>
                    <a:pt x="447886" y="347392"/>
                  </a:cubicBezTo>
                  <a:close/>
                  <a:moveTo>
                    <a:pt x="341621" y="337664"/>
                  </a:moveTo>
                  <a:cubicBezTo>
                    <a:pt x="321575" y="337664"/>
                    <a:pt x="305326" y="353914"/>
                    <a:pt x="305326" y="373959"/>
                  </a:cubicBezTo>
                  <a:cubicBezTo>
                    <a:pt x="305326" y="394004"/>
                    <a:pt x="321575" y="410254"/>
                    <a:pt x="341621" y="410254"/>
                  </a:cubicBezTo>
                  <a:cubicBezTo>
                    <a:pt x="361666" y="410254"/>
                    <a:pt x="377916" y="394004"/>
                    <a:pt x="377916" y="373959"/>
                  </a:cubicBezTo>
                  <a:cubicBezTo>
                    <a:pt x="377916" y="353914"/>
                    <a:pt x="361666" y="337664"/>
                    <a:pt x="341621" y="337664"/>
                  </a:cubicBezTo>
                  <a:close/>
                  <a:moveTo>
                    <a:pt x="385399" y="165544"/>
                  </a:moveTo>
                  <a:cubicBezTo>
                    <a:pt x="365353" y="165544"/>
                    <a:pt x="349104" y="181794"/>
                    <a:pt x="349104" y="201839"/>
                  </a:cubicBezTo>
                  <a:cubicBezTo>
                    <a:pt x="349104" y="221884"/>
                    <a:pt x="365353" y="238134"/>
                    <a:pt x="385399" y="238134"/>
                  </a:cubicBezTo>
                  <a:cubicBezTo>
                    <a:pt x="405444" y="238134"/>
                    <a:pt x="421694" y="221884"/>
                    <a:pt x="421694" y="201839"/>
                  </a:cubicBezTo>
                  <a:cubicBezTo>
                    <a:pt x="421694" y="181794"/>
                    <a:pt x="405444" y="165544"/>
                    <a:pt x="385399" y="165544"/>
                  </a:cubicBezTo>
                  <a:close/>
                  <a:moveTo>
                    <a:pt x="280631" y="165544"/>
                  </a:moveTo>
                  <a:cubicBezTo>
                    <a:pt x="260585" y="165544"/>
                    <a:pt x="244336" y="181794"/>
                    <a:pt x="244336" y="201839"/>
                  </a:cubicBezTo>
                  <a:cubicBezTo>
                    <a:pt x="244336" y="221884"/>
                    <a:pt x="260585" y="238134"/>
                    <a:pt x="280631" y="238134"/>
                  </a:cubicBezTo>
                  <a:cubicBezTo>
                    <a:pt x="300676" y="238134"/>
                    <a:pt x="316926" y="221884"/>
                    <a:pt x="316926" y="201839"/>
                  </a:cubicBezTo>
                  <a:cubicBezTo>
                    <a:pt x="316926" y="181794"/>
                    <a:pt x="300676" y="165544"/>
                    <a:pt x="280631" y="165544"/>
                  </a:cubicBezTo>
                  <a:close/>
                  <a:moveTo>
                    <a:pt x="453873" y="120269"/>
                  </a:moveTo>
                  <a:lnTo>
                    <a:pt x="453873" y="192485"/>
                  </a:lnTo>
                  <a:lnTo>
                    <a:pt x="512618" y="192485"/>
                  </a:lnTo>
                  <a:lnTo>
                    <a:pt x="512618" y="120269"/>
                  </a:lnTo>
                  <a:close/>
                  <a:moveTo>
                    <a:pt x="453873" y="31590"/>
                  </a:moveTo>
                  <a:lnTo>
                    <a:pt x="453873" y="103806"/>
                  </a:lnTo>
                  <a:lnTo>
                    <a:pt x="512618" y="103806"/>
                  </a:lnTo>
                  <a:lnTo>
                    <a:pt x="512618" y="31590"/>
                  </a:lnTo>
                  <a:close/>
                  <a:moveTo>
                    <a:pt x="383902" y="31590"/>
                  </a:moveTo>
                  <a:lnTo>
                    <a:pt x="383902" y="103806"/>
                  </a:lnTo>
                  <a:lnTo>
                    <a:pt x="442647" y="103806"/>
                  </a:lnTo>
                  <a:lnTo>
                    <a:pt x="442647" y="31590"/>
                  </a:lnTo>
                  <a:close/>
                  <a:moveTo>
                    <a:pt x="311313" y="31590"/>
                  </a:moveTo>
                  <a:lnTo>
                    <a:pt x="311313" y="103806"/>
                  </a:lnTo>
                  <a:lnTo>
                    <a:pt x="370058" y="103806"/>
                  </a:lnTo>
                  <a:lnTo>
                    <a:pt x="370058" y="31590"/>
                  </a:lnTo>
                  <a:close/>
                  <a:moveTo>
                    <a:pt x="236478" y="31590"/>
                  </a:moveTo>
                  <a:lnTo>
                    <a:pt x="236478" y="103806"/>
                  </a:lnTo>
                  <a:lnTo>
                    <a:pt x="295223" y="103806"/>
                  </a:lnTo>
                  <a:lnTo>
                    <a:pt x="295223" y="31590"/>
                  </a:lnTo>
                  <a:close/>
                  <a:moveTo>
                    <a:pt x="296843" y="937"/>
                  </a:moveTo>
                  <a:cubicBezTo>
                    <a:pt x="397185" y="-2693"/>
                    <a:pt x="553777" y="1937"/>
                    <a:pt x="607658" y="56660"/>
                  </a:cubicBezTo>
                  <a:cubicBezTo>
                    <a:pt x="658172" y="116902"/>
                    <a:pt x="697460" y="188744"/>
                    <a:pt x="735999" y="244495"/>
                  </a:cubicBezTo>
                  <a:cubicBezTo>
                    <a:pt x="773043" y="250482"/>
                    <a:pt x="917848" y="268068"/>
                    <a:pt x="959007" y="268442"/>
                  </a:cubicBezTo>
                  <a:cubicBezTo>
                    <a:pt x="958259" y="314840"/>
                    <a:pt x="948156" y="460768"/>
                    <a:pt x="955265" y="468626"/>
                  </a:cubicBezTo>
                  <a:cubicBezTo>
                    <a:pt x="975470" y="490702"/>
                    <a:pt x="2540264" y="650100"/>
                    <a:pt x="2592274" y="656835"/>
                  </a:cubicBezTo>
                  <a:cubicBezTo>
                    <a:pt x="2600880" y="679285"/>
                    <a:pt x="2610983" y="715580"/>
                    <a:pt x="2614725" y="727179"/>
                  </a:cubicBezTo>
                  <a:cubicBezTo>
                    <a:pt x="2336339" y="704729"/>
                    <a:pt x="341246" y="510533"/>
                    <a:pt x="199060" y="498933"/>
                  </a:cubicBezTo>
                  <a:cubicBezTo>
                    <a:pt x="139193" y="462639"/>
                    <a:pt x="105517" y="447297"/>
                    <a:pt x="0" y="386307"/>
                  </a:cubicBezTo>
                  <a:cubicBezTo>
                    <a:pt x="70719" y="346645"/>
                    <a:pt x="70719" y="300247"/>
                    <a:pt x="117865" y="236638"/>
                  </a:cubicBezTo>
                  <a:cubicBezTo>
                    <a:pt x="148173" y="194730"/>
                    <a:pt x="225253" y="120644"/>
                    <a:pt x="221137" y="5772"/>
                  </a:cubicBezTo>
                  <a:cubicBezTo>
                    <a:pt x="236197" y="4276"/>
                    <a:pt x="263395" y="2148"/>
                    <a:pt x="296843" y="93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3" name="Google Shape;1913;g1cfa3f94370_0_579"/>
            <p:cNvSpPr/>
            <p:nvPr/>
          </p:nvSpPr>
          <p:spPr>
            <a:xfrm>
              <a:off x="9610661" y="3672252"/>
              <a:ext cx="241842" cy="391191"/>
            </a:xfrm>
            <a:custGeom>
              <a:avLst/>
              <a:gdLst/>
              <a:ahLst/>
              <a:cxnLst/>
              <a:rect l="l" t="t" r="r" b="b"/>
              <a:pathLst>
                <a:path w="241842" h="391191" extrusionOk="0">
                  <a:moveTo>
                    <a:pt x="167303" y="0"/>
                  </a:moveTo>
                  <a:lnTo>
                    <a:pt x="189656" y="0"/>
                  </a:lnTo>
                  <a:lnTo>
                    <a:pt x="189656" y="104973"/>
                  </a:lnTo>
                  <a:lnTo>
                    <a:pt x="241842" y="119048"/>
                  </a:lnTo>
                  <a:lnTo>
                    <a:pt x="234275" y="147105"/>
                  </a:lnTo>
                  <a:lnTo>
                    <a:pt x="114401" y="114774"/>
                  </a:lnTo>
                  <a:lnTo>
                    <a:pt x="114401" y="245179"/>
                  </a:lnTo>
                  <a:lnTo>
                    <a:pt x="226988" y="275545"/>
                  </a:lnTo>
                  <a:lnTo>
                    <a:pt x="219421" y="303601"/>
                  </a:lnTo>
                  <a:lnTo>
                    <a:pt x="114401" y="275276"/>
                  </a:lnTo>
                  <a:lnTo>
                    <a:pt x="114401" y="391191"/>
                  </a:lnTo>
                  <a:lnTo>
                    <a:pt x="75654" y="391191"/>
                  </a:lnTo>
                  <a:lnTo>
                    <a:pt x="75654" y="264826"/>
                  </a:lnTo>
                  <a:lnTo>
                    <a:pt x="0" y="244421"/>
                  </a:lnTo>
                  <a:lnTo>
                    <a:pt x="7567" y="216365"/>
                  </a:lnTo>
                  <a:lnTo>
                    <a:pt x="75654" y="234729"/>
                  </a:lnTo>
                  <a:lnTo>
                    <a:pt x="75654" y="104324"/>
                  </a:lnTo>
                  <a:lnTo>
                    <a:pt x="14854" y="87925"/>
                  </a:lnTo>
                  <a:lnTo>
                    <a:pt x="22423" y="59869"/>
                  </a:lnTo>
                  <a:lnTo>
                    <a:pt x="75654" y="74226"/>
                  </a:lnTo>
                  <a:lnTo>
                    <a:pt x="75654" y="8198"/>
                  </a:lnTo>
                  <a:lnTo>
                    <a:pt x="114401" y="8198"/>
                  </a:lnTo>
                  <a:lnTo>
                    <a:pt x="114401" y="84676"/>
                  </a:lnTo>
                  <a:lnTo>
                    <a:pt x="167303" y="9894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4" name="Google Shape;1914;g1cfa3f94370_0_579"/>
            <p:cNvSpPr/>
            <p:nvPr/>
          </p:nvSpPr>
          <p:spPr>
            <a:xfrm>
              <a:off x="4921990" y="1541415"/>
              <a:ext cx="231053" cy="1043464"/>
            </a:xfrm>
            <a:custGeom>
              <a:avLst/>
              <a:gdLst/>
              <a:ahLst/>
              <a:cxnLst/>
              <a:rect l="l" t="t" r="r" b="b"/>
              <a:pathLst>
                <a:path w="295275" h="1333500" extrusionOk="0">
                  <a:moveTo>
                    <a:pt x="287700" y="1141789"/>
                  </a:moveTo>
                  <a:cubicBezTo>
                    <a:pt x="286748" y="1196081"/>
                    <a:pt x="285795" y="1249421"/>
                    <a:pt x="286748" y="1303714"/>
                  </a:cubicBezTo>
                  <a:cubicBezTo>
                    <a:pt x="287700" y="1330384"/>
                    <a:pt x="279128" y="1338956"/>
                    <a:pt x="252458" y="1338956"/>
                  </a:cubicBezTo>
                  <a:cubicBezTo>
                    <a:pt x="172448" y="1339909"/>
                    <a:pt x="172448" y="1340861"/>
                    <a:pt x="172448" y="1259899"/>
                  </a:cubicBezTo>
                  <a:cubicBezTo>
                    <a:pt x="172448" y="1217036"/>
                    <a:pt x="171495" y="1174174"/>
                    <a:pt x="170543" y="1131311"/>
                  </a:cubicBezTo>
                  <a:cubicBezTo>
                    <a:pt x="171495" y="999866"/>
                    <a:pt x="171495" y="868421"/>
                    <a:pt x="172448" y="736024"/>
                  </a:cubicBezTo>
                  <a:cubicBezTo>
                    <a:pt x="172448" y="715069"/>
                    <a:pt x="165780" y="709354"/>
                    <a:pt x="144825" y="709354"/>
                  </a:cubicBezTo>
                  <a:cubicBezTo>
                    <a:pt x="104820" y="709354"/>
                    <a:pt x="65768" y="707449"/>
                    <a:pt x="25763" y="705544"/>
                  </a:cubicBezTo>
                  <a:cubicBezTo>
                    <a:pt x="13380" y="704591"/>
                    <a:pt x="-907" y="707449"/>
                    <a:pt x="45" y="687446"/>
                  </a:cubicBezTo>
                  <a:cubicBezTo>
                    <a:pt x="998" y="665539"/>
                    <a:pt x="17191" y="675064"/>
                    <a:pt x="27668" y="673159"/>
                  </a:cubicBezTo>
                  <a:cubicBezTo>
                    <a:pt x="42908" y="669349"/>
                    <a:pt x="67673" y="684589"/>
                    <a:pt x="72436" y="661729"/>
                  </a:cubicBezTo>
                  <a:cubicBezTo>
                    <a:pt x="77198" y="636011"/>
                    <a:pt x="76245" y="607436"/>
                    <a:pt x="70530" y="581719"/>
                  </a:cubicBezTo>
                  <a:cubicBezTo>
                    <a:pt x="66720" y="567431"/>
                    <a:pt x="44813" y="576956"/>
                    <a:pt x="31478" y="575051"/>
                  </a:cubicBezTo>
                  <a:cubicBezTo>
                    <a:pt x="21953" y="574099"/>
                    <a:pt x="11475" y="574099"/>
                    <a:pt x="10523" y="561716"/>
                  </a:cubicBezTo>
                  <a:cubicBezTo>
                    <a:pt x="9570" y="547429"/>
                    <a:pt x="21953" y="549334"/>
                    <a:pt x="30525" y="549334"/>
                  </a:cubicBezTo>
                  <a:cubicBezTo>
                    <a:pt x="66720" y="549334"/>
                    <a:pt x="103868" y="549334"/>
                    <a:pt x="140063" y="549334"/>
                  </a:cubicBezTo>
                  <a:cubicBezTo>
                    <a:pt x="148636" y="549334"/>
                    <a:pt x="161018" y="548381"/>
                    <a:pt x="160066" y="561716"/>
                  </a:cubicBezTo>
                  <a:cubicBezTo>
                    <a:pt x="159113" y="574099"/>
                    <a:pt x="148636" y="573146"/>
                    <a:pt x="139111" y="575051"/>
                  </a:cubicBezTo>
                  <a:cubicBezTo>
                    <a:pt x="124823" y="576956"/>
                    <a:pt x="101011" y="565526"/>
                    <a:pt x="97200" y="584576"/>
                  </a:cubicBezTo>
                  <a:cubicBezTo>
                    <a:pt x="92438" y="612199"/>
                    <a:pt x="90533" y="643631"/>
                    <a:pt x="101011" y="668396"/>
                  </a:cubicBezTo>
                  <a:cubicBezTo>
                    <a:pt x="106725" y="683636"/>
                    <a:pt x="139111" y="676969"/>
                    <a:pt x="158161" y="676016"/>
                  </a:cubicBezTo>
                  <a:cubicBezTo>
                    <a:pt x="180068" y="675064"/>
                    <a:pt x="169591" y="654109"/>
                    <a:pt x="170543" y="641726"/>
                  </a:cubicBezTo>
                  <a:cubicBezTo>
                    <a:pt x="171495" y="519806"/>
                    <a:pt x="172448" y="351214"/>
                    <a:pt x="175305" y="229294"/>
                  </a:cubicBezTo>
                  <a:cubicBezTo>
                    <a:pt x="176258" y="206434"/>
                    <a:pt x="176258" y="206434"/>
                    <a:pt x="188641" y="201671"/>
                  </a:cubicBezTo>
                  <a:cubicBezTo>
                    <a:pt x="197213" y="198814"/>
                    <a:pt x="180068" y="189289"/>
                    <a:pt x="174353" y="184526"/>
                  </a:cubicBezTo>
                  <a:cubicBezTo>
                    <a:pt x="152445" y="165476"/>
                    <a:pt x="166733" y="137854"/>
                    <a:pt x="191498" y="119756"/>
                  </a:cubicBezTo>
                  <a:cubicBezTo>
                    <a:pt x="230550" y="89276"/>
                    <a:pt x="209595" y="48319"/>
                    <a:pt x="220073" y="5456"/>
                  </a:cubicBezTo>
                  <a:cubicBezTo>
                    <a:pt x="221978" y="-4069"/>
                    <a:pt x="244838" y="-259"/>
                    <a:pt x="244838" y="10219"/>
                  </a:cubicBezTo>
                  <a:cubicBezTo>
                    <a:pt x="241028" y="69274"/>
                    <a:pt x="252458" y="99754"/>
                    <a:pt x="279128" y="119756"/>
                  </a:cubicBezTo>
                  <a:cubicBezTo>
                    <a:pt x="315323" y="146426"/>
                    <a:pt x="307703" y="177859"/>
                    <a:pt x="288653" y="189289"/>
                  </a:cubicBezTo>
                  <a:cubicBezTo>
                    <a:pt x="265793" y="202624"/>
                    <a:pt x="280080" y="202624"/>
                    <a:pt x="284843" y="213101"/>
                  </a:cubicBezTo>
                  <a:cubicBezTo>
                    <a:pt x="289605" y="225484"/>
                    <a:pt x="286748" y="844609"/>
                    <a:pt x="287700" y="11417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915" name="Google Shape;1915;g1cfa3f94370_0_579"/>
            <p:cNvGrpSpPr/>
            <p:nvPr/>
          </p:nvGrpSpPr>
          <p:grpSpPr>
            <a:xfrm>
              <a:off x="6288139" y="3256228"/>
              <a:ext cx="2633471" cy="537314"/>
              <a:chOff x="6288139" y="3256228"/>
              <a:chExt cx="2633471" cy="537314"/>
            </a:xfrm>
          </p:grpSpPr>
          <p:sp>
            <p:nvSpPr>
              <p:cNvPr id="1916" name="Google Shape;1916;g1cfa3f94370_0_579"/>
              <p:cNvSpPr/>
              <p:nvPr/>
            </p:nvSpPr>
            <p:spPr>
              <a:xfrm>
                <a:off x="6288139" y="3256228"/>
                <a:ext cx="529185" cy="298132"/>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7" name="Google Shape;1917;g1cfa3f94370_0_579"/>
              <p:cNvSpPr/>
              <p:nvPr/>
            </p:nvSpPr>
            <p:spPr>
              <a:xfrm>
                <a:off x="7340325" y="3375450"/>
                <a:ext cx="529185" cy="298132"/>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8" name="Google Shape;1918;g1cfa3f94370_0_579"/>
              <p:cNvSpPr/>
              <p:nvPr/>
            </p:nvSpPr>
            <p:spPr>
              <a:xfrm>
                <a:off x="7866332" y="3435796"/>
                <a:ext cx="529185" cy="298132"/>
              </a:xfrm>
              <a:custGeom>
                <a:avLst/>
                <a:gdLst/>
                <a:ahLst/>
                <a:cxnLst/>
                <a:rect l="l" t="t" r="r" b="b"/>
                <a:pathLst>
                  <a:path w="676275" h="381000" extrusionOk="0">
                    <a:moveTo>
                      <a:pt x="35766" y="0"/>
                    </a:moveTo>
                    <a:lnTo>
                      <a:pt x="682160" y="73578"/>
                    </a:lnTo>
                    <a:lnTo>
                      <a:pt x="646395" y="387784"/>
                    </a:lnTo>
                    <a:lnTo>
                      <a:pt x="1"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9" name="Google Shape;1919;g1cfa3f94370_0_579"/>
              <p:cNvSpPr/>
              <p:nvPr/>
            </p:nvSpPr>
            <p:spPr>
              <a:xfrm>
                <a:off x="8392425" y="3495410"/>
                <a:ext cx="529185" cy="298132"/>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0" name="Google Shape;1920;g1cfa3f94370_0_579"/>
              <p:cNvSpPr/>
              <p:nvPr/>
            </p:nvSpPr>
            <p:spPr>
              <a:xfrm>
                <a:off x="6814232" y="3315836"/>
                <a:ext cx="529185" cy="298132"/>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1921" name="Google Shape;1921;g1cfa3f94370_0_579"/>
          <p:cNvSpPr/>
          <p:nvPr/>
        </p:nvSpPr>
        <p:spPr>
          <a:xfrm rot="942518">
            <a:off x="7135003" y="5002738"/>
            <a:ext cx="4761688" cy="1044395"/>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rgbClr val="4EBCF2">
                <a:alpha val="97254"/>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22" name="Google Shape;1922;g1cfa3f94370_0_579"/>
          <p:cNvSpPr/>
          <p:nvPr/>
        </p:nvSpPr>
        <p:spPr>
          <a:xfrm rot="453969">
            <a:off x="7037447" y="5155054"/>
            <a:ext cx="4759575" cy="1046101"/>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chemeClr val="accent2">
                <a:alpha val="97254"/>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23" name="Google Shape;1923;g1cfa3f94370_0_579"/>
          <p:cNvSpPr/>
          <p:nvPr/>
        </p:nvSpPr>
        <p:spPr>
          <a:xfrm rot="942518">
            <a:off x="7326177" y="5302145"/>
            <a:ext cx="4761688" cy="1044395"/>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chemeClr val="accent3">
                <a:alpha val="97254"/>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24" name="Google Shape;1924;g1cfa3f94370_0_579"/>
          <p:cNvSpPr/>
          <p:nvPr/>
        </p:nvSpPr>
        <p:spPr>
          <a:xfrm rot="1272554">
            <a:off x="5820442" y="1726561"/>
            <a:ext cx="3057901" cy="969560"/>
          </a:xfrm>
          <a:custGeom>
            <a:avLst/>
            <a:gdLst/>
            <a:ahLst/>
            <a:cxnLst/>
            <a:rect l="l" t="t" r="r" b="b"/>
            <a:pathLst>
              <a:path w="5673186" h="1798781" extrusionOk="0">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accent3"/>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g1cfa3f94370_0_634"/>
          <p:cNvSpPr txBox="1">
            <a:spLocks noGrp="1"/>
          </p:cNvSpPr>
          <p:nvPr>
            <p:ph type="body" idx="1"/>
          </p:nvPr>
        </p:nvSpPr>
        <p:spPr>
          <a:xfrm>
            <a:off x="309401" y="97906"/>
            <a:ext cx="11573100" cy="1194552"/>
          </a:xfrm>
          <a:prstGeom prst="rect">
            <a:avLst/>
          </a:prstGeom>
          <a:solidFill>
            <a:srgbClr val="92CCDC"/>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800"/>
              <a:buNone/>
            </a:pPr>
            <a:r>
              <a:rPr lang="en-US" sz="3900">
                <a:latin typeface="Arial"/>
                <a:ea typeface="Arial"/>
                <a:cs typeface="Arial"/>
                <a:sym typeface="Arial"/>
              </a:rPr>
              <a:t>ACCOUNT MANAGEMENT, SALES &amp; MARKETING ENGAGEMENT PLAN</a:t>
            </a:r>
            <a:endParaRPr/>
          </a:p>
        </p:txBody>
      </p:sp>
      <p:sp>
        <p:nvSpPr>
          <p:cNvPr id="1930" name="Google Shape;1930;g1cfa3f94370_0_634"/>
          <p:cNvSpPr txBox="1"/>
          <p:nvPr/>
        </p:nvSpPr>
        <p:spPr>
          <a:xfrm>
            <a:off x="1571002" y="3557135"/>
            <a:ext cx="1461000" cy="474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Account Mgr 1 </a:t>
            </a:r>
            <a:endParaRPr sz="1400" b="0" i="0" u="none" strike="noStrike" cap="none">
              <a:solidFill>
                <a:srgbClr val="000000"/>
              </a:solidFill>
              <a:latin typeface="Arial"/>
              <a:ea typeface="Arial"/>
              <a:cs typeface="Arial"/>
              <a:sym typeface="Arial"/>
            </a:endParaRPr>
          </a:p>
        </p:txBody>
      </p:sp>
      <p:sp>
        <p:nvSpPr>
          <p:cNvPr id="1931" name="Google Shape;1931;g1cfa3f94370_0_634"/>
          <p:cNvSpPr txBox="1"/>
          <p:nvPr/>
        </p:nvSpPr>
        <p:spPr>
          <a:xfrm>
            <a:off x="4320793" y="3643128"/>
            <a:ext cx="1461000" cy="232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Account Mgr 2</a:t>
            </a:r>
            <a:endParaRPr sz="1400" b="0" i="0" u="none" strike="noStrike" cap="none">
              <a:solidFill>
                <a:srgbClr val="000000"/>
              </a:solidFill>
              <a:latin typeface="Arial"/>
              <a:ea typeface="Arial"/>
              <a:cs typeface="Arial"/>
              <a:sym typeface="Arial"/>
            </a:endParaRPr>
          </a:p>
        </p:txBody>
      </p:sp>
      <p:sp>
        <p:nvSpPr>
          <p:cNvPr id="1932" name="Google Shape;1932;g1cfa3f94370_0_634"/>
          <p:cNvSpPr txBox="1"/>
          <p:nvPr/>
        </p:nvSpPr>
        <p:spPr>
          <a:xfrm>
            <a:off x="7070609" y="3640069"/>
            <a:ext cx="1461000" cy="232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Account Mgr 3</a:t>
            </a:r>
            <a:endParaRPr sz="1400" b="0" i="0" u="none" strike="noStrike" cap="none">
              <a:solidFill>
                <a:srgbClr val="000000"/>
              </a:solidFill>
              <a:latin typeface="Arial"/>
              <a:ea typeface="Arial"/>
              <a:cs typeface="Arial"/>
              <a:sym typeface="Arial"/>
            </a:endParaRPr>
          </a:p>
        </p:txBody>
      </p:sp>
      <p:sp>
        <p:nvSpPr>
          <p:cNvPr id="1933" name="Google Shape;1933;g1cfa3f94370_0_634"/>
          <p:cNvSpPr txBox="1"/>
          <p:nvPr/>
        </p:nvSpPr>
        <p:spPr>
          <a:xfrm>
            <a:off x="9820425" y="3646175"/>
            <a:ext cx="1629000" cy="232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Account Magr 4</a:t>
            </a:r>
            <a:endParaRPr sz="1400" b="0" i="0" u="none" strike="noStrike" cap="none">
              <a:solidFill>
                <a:srgbClr val="000000"/>
              </a:solidFill>
              <a:latin typeface="Arial"/>
              <a:ea typeface="Arial"/>
              <a:cs typeface="Arial"/>
              <a:sym typeface="Arial"/>
            </a:endParaRPr>
          </a:p>
        </p:txBody>
      </p:sp>
      <p:grpSp>
        <p:nvGrpSpPr>
          <p:cNvPr id="1934" name="Google Shape;1934;g1cfa3f94370_0_634"/>
          <p:cNvGrpSpPr/>
          <p:nvPr/>
        </p:nvGrpSpPr>
        <p:grpSpPr>
          <a:xfrm>
            <a:off x="3893904" y="4736673"/>
            <a:ext cx="1800300" cy="1519454"/>
            <a:chOff x="3968245" y="4424700"/>
            <a:chExt cx="1800300" cy="1519454"/>
          </a:xfrm>
        </p:grpSpPr>
        <p:sp>
          <p:nvSpPr>
            <p:cNvPr id="1935" name="Google Shape;1935;g1cfa3f94370_0_634"/>
            <p:cNvSpPr txBox="1"/>
            <p:nvPr/>
          </p:nvSpPr>
          <p:spPr>
            <a:xfrm>
              <a:off x="3968245" y="4424700"/>
              <a:ext cx="18003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Managing sales, marketing and customer relationship with 3 PL and customers in EAC, </a:t>
              </a:r>
              <a:r>
                <a:rPr lang="en-US" sz="1200" b="0" i="0" u="sng" strike="noStrike" cap="none">
                  <a:solidFill>
                    <a:schemeClr val="dk1"/>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ECCAS/CEEAC</a:t>
              </a:r>
              <a:r>
                <a:rPr lang="en-US" sz="1200" b="0" i="0" u="none" strike="noStrike" cap="none">
                  <a:solidFill>
                    <a:srgbClr val="3F3F3F"/>
                  </a:solidFill>
                  <a:latin typeface="Arial"/>
                  <a:ea typeface="Arial"/>
                  <a:cs typeface="Arial"/>
                  <a:sym typeface="Arial"/>
                </a:rPr>
                <a:t> region</a:t>
              </a:r>
              <a:endParaRPr sz="1200" b="0" i="0" u="none" strike="noStrike" cap="none">
                <a:solidFill>
                  <a:srgbClr val="3F3F3F"/>
                </a:solidFill>
                <a:latin typeface="Arial"/>
                <a:ea typeface="Arial"/>
                <a:cs typeface="Arial"/>
                <a:sym typeface="Arial"/>
              </a:endParaRPr>
            </a:p>
          </p:txBody>
        </p:sp>
        <p:grpSp>
          <p:nvGrpSpPr>
            <p:cNvPr id="1936" name="Google Shape;1936;g1cfa3f94370_0_634"/>
            <p:cNvGrpSpPr/>
            <p:nvPr/>
          </p:nvGrpSpPr>
          <p:grpSpPr>
            <a:xfrm>
              <a:off x="4240928" y="5582354"/>
              <a:ext cx="1250163" cy="361800"/>
              <a:chOff x="3130166" y="5667342"/>
              <a:chExt cx="1250163" cy="361800"/>
            </a:xfrm>
          </p:grpSpPr>
          <p:sp>
            <p:nvSpPr>
              <p:cNvPr id="1937" name="Google Shape;1937;g1cfa3f94370_0_634"/>
              <p:cNvSpPr/>
              <p:nvPr/>
            </p:nvSpPr>
            <p:spPr>
              <a:xfrm>
                <a:off x="4023929" y="5667342"/>
                <a:ext cx="356400" cy="356400"/>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38" name="Google Shape;1938;g1cfa3f94370_0_634"/>
              <p:cNvSpPr/>
              <p:nvPr/>
            </p:nvSpPr>
            <p:spPr>
              <a:xfrm>
                <a:off x="3130166" y="5667342"/>
                <a:ext cx="361800" cy="361800"/>
              </a:xfrm>
              <a:custGeom>
                <a:avLst/>
                <a:gdLst/>
                <a:ahLst/>
                <a:cxnLst/>
                <a:rect l="l" t="t" r="r" b="b"/>
                <a:pathLst>
                  <a:path w="720000" h="720000" extrusionOk="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939" name="Google Shape;1939;g1cfa3f94370_0_634"/>
              <p:cNvSpPr/>
              <p:nvPr/>
            </p:nvSpPr>
            <p:spPr>
              <a:xfrm>
                <a:off x="3577047" y="5667342"/>
                <a:ext cx="356400" cy="356400"/>
              </a:xfrm>
              <a:custGeom>
                <a:avLst/>
                <a:gdLst/>
                <a:ahLst/>
                <a:cxnLst/>
                <a:rect l="l" t="t" r="r" b="b"/>
                <a:pathLst>
                  <a:path w="3960000" h="3960000" extrusionOk="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grpSp>
      <p:grpSp>
        <p:nvGrpSpPr>
          <p:cNvPr id="1940" name="Google Shape;1940;g1cfa3f94370_0_634"/>
          <p:cNvGrpSpPr/>
          <p:nvPr/>
        </p:nvGrpSpPr>
        <p:grpSpPr>
          <a:xfrm>
            <a:off x="6639961" y="4736673"/>
            <a:ext cx="1800300" cy="1569900"/>
            <a:chOff x="6554007" y="4424700"/>
            <a:chExt cx="1800300" cy="1569900"/>
          </a:xfrm>
        </p:grpSpPr>
        <p:sp>
          <p:nvSpPr>
            <p:cNvPr id="1941" name="Google Shape;1941;g1cfa3f94370_0_634"/>
            <p:cNvSpPr txBox="1"/>
            <p:nvPr/>
          </p:nvSpPr>
          <p:spPr>
            <a:xfrm>
              <a:off x="6554007" y="4424700"/>
              <a:ext cx="1800300" cy="15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Managing sales, marketing and customer relationship with 3 PL and customers in </a:t>
              </a:r>
              <a:r>
                <a:rPr lang="en-US" sz="1200" b="0" i="0" u="sng" strike="noStrike" cap="none">
                  <a:solidFill>
                    <a:schemeClr val="dk1"/>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ECOWAS/CEDEAO</a:t>
              </a:r>
              <a:r>
                <a:rPr lang="en-US" sz="1200" b="0" i="0" u="none" strike="noStrike" cap="none">
                  <a:solidFill>
                    <a:schemeClr val="dk1"/>
                  </a:solidFill>
                  <a:latin typeface="Arial"/>
                  <a:ea typeface="Arial"/>
                  <a:cs typeface="Arial"/>
                  <a:sym typeface="Arial"/>
                </a:rPr>
                <a:t> </a:t>
              </a:r>
              <a:r>
                <a:rPr lang="en-US" sz="1200" b="0" i="0" u="none" strike="noStrike" cap="none">
                  <a:solidFill>
                    <a:srgbClr val="3F3F3F"/>
                  </a:solidFill>
                  <a:latin typeface="Arial"/>
                  <a:ea typeface="Arial"/>
                  <a:cs typeface="Arial"/>
                  <a:sym typeface="Arial"/>
                </a:rPr>
                <a:t>region</a:t>
              </a:r>
              <a:endParaRPr sz="12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grpSp>
          <p:nvGrpSpPr>
            <p:cNvPr id="1942" name="Google Shape;1942;g1cfa3f94370_0_634"/>
            <p:cNvGrpSpPr/>
            <p:nvPr/>
          </p:nvGrpSpPr>
          <p:grpSpPr>
            <a:xfrm>
              <a:off x="6826690" y="5582354"/>
              <a:ext cx="1250163" cy="361800"/>
              <a:chOff x="3130166" y="5667342"/>
              <a:chExt cx="1250163" cy="361800"/>
            </a:xfrm>
          </p:grpSpPr>
          <p:sp>
            <p:nvSpPr>
              <p:cNvPr id="1943" name="Google Shape;1943;g1cfa3f94370_0_634"/>
              <p:cNvSpPr/>
              <p:nvPr/>
            </p:nvSpPr>
            <p:spPr>
              <a:xfrm>
                <a:off x="4023929" y="5667342"/>
                <a:ext cx="356400" cy="356400"/>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44" name="Google Shape;1944;g1cfa3f94370_0_634"/>
              <p:cNvSpPr/>
              <p:nvPr/>
            </p:nvSpPr>
            <p:spPr>
              <a:xfrm>
                <a:off x="3130166" y="5667342"/>
                <a:ext cx="361800" cy="361800"/>
              </a:xfrm>
              <a:custGeom>
                <a:avLst/>
                <a:gdLst/>
                <a:ahLst/>
                <a:cxnLst/>
                <a:rect l="l" t="t" r="r" b="b"/>
                <a:pathLst>
                  <a:path w="720000" h="720000" extrusionOk="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945" name="Google Shape;1945;g1cfa3f94370_0_634"/>
              <p:cNvSpPr/>
              <p:nvPr/>
            </p:nvSpPr>
            <p:spPr>
              <a:xfrm>
                <a:off x="3577047" y="5667342"/>
                <a:ext cx="356400" cy="356400"/>
              </a:xfrm>
              <a:custGeom>
                <a:avLst/>
                <a:gdLst/>
                <a:ahLst/>
                <a:cxnLst/>
                <a:rect l="l" t="t" r="r" b="b"/>
                <a:pathLst>
                  <a:path w="3960000" h="3960000" extrusionOk="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grpSp>
      <p:grpSp>
        <p:nvGrpSpPr>
          <p:cNvPr id="1946" name="Google Shape;1946;g1cfa3f94370_0_634"/>
          <p:cNvGrpSpPr/>
          <p:nvPr/>
        </p:nvGrpSpPr>
        <p:grpSpPr>
          <a:xfrm>
            <a:off x="9386018" y="4736673"/>
            <a:ext cx="1800300" cy="1519454"/>
            <a:chOff x="9121361" y="4424700"/>
            <a:chExt cx="1800300" cy="1519454"/>
          </a:xfrm>
        </p:grpSpPr>
        <p:sp>
          <p:nvSpPr>
            <p:cNvPr id="1947" name="Google Shape;1947;g1cfa3f94370_0_634"/>
            <p:cNvSpPr txBox="1"/>
            <p:nvPr/>
          </p:nvSpPr>
          <p:spPr>
            <a:xfrm>
              <a:off x="9121361" y="4424700"/>
              <a:ext cx="18003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Managing sales, marketing and customer relationship with 3 PL and customers in </a:t>
              </a:r>
              <a:r>
                <a:rPr lang="en-US" sz="1200" b="0" i="0" u="none" strike="noStrike" cap="none">
                  <a:solidFill>
                    <a:schemeClr val="dk1"/>
                  </a:solidFill>
                  <a:latin typeface="Arial"/>
                  <a:ea typeface="Arial"/>
                  <a:cs typeface="Arial"/>
                  <a:sym typeface="Arial"/>
                </a:rPr>
                <a:t>SDAC </a:t>
              </a:r>
              <a:r>
                <a:rPr lang="en-US" sz="1200" b="0" i="0" u="none" strike="noStrike" cap="none">
                  <a:solidFill>
                    <a:srgbClr val="3F3F3F"/>
                  </a:solidFill>
                  <a:latin typeface="Arial"/>
                  <a:ea typeface="Arial"/>
                  <a:cs typeface="Arial"/>
                  <a:sym typeface="Arial"/>
                </a:rPr>
                <a:t>region</a:t>
              </a:r>
              <a:endParaRPr sz="1200" b="0" i="0" u="none" strike="noStrike" cap="none">
                <a:solidFill>
                  <a:srgbClr val="3F3F3F"/>
                </a:solidFill>
                <a:latin typeface="Arial"/>
                <a:ea typeface="Arial"/>
                <a:cs typeface="Arial"/>
                <a:sym typeface="Arial"/>
              </a:endParaRPr>
            </a:p>
          </p:txBody>
        </p:sp>
        <p:grpSp>
          <p:nvGrpSpPr>
            <p:cNvPr id="1948" name="Google Shape;1948;g1cfa3f94370_0_634"/>
            <p:cNvGrpSpPr/>
            <p:nvPr/>
          </p:nvGrpSpPr>
          <p:grpSpPr>
            <a:xfrm>
              <a:off x="9394044" y="5582354"/>
              <a:ext cx="1250163" cy="361800"/>
              <a:chOff x="3130166" y="5667342"/>
              <a:chExt cx="1250163" cy="361800"/>
            </a:xfrm>
          </p:grpSpPr>
          <p:sp>
            <p:nvSpPr>
              <p:cNvPr id="1949" name="Google Shape;1949;g1cfa3f94370_0_634"/>
              <p:cNvSpPr/>
              <p:nvPr/>
            </p:nvSpPr>
            <p:spPr>
              <a:xfrm>
                <a:off x="4023929" y="5667342"/>
                <a:ext cx="356400" cy="356400"/>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50" name="Google Shape;1950;g1cfa3f94370_0_634"/>
              <p:cNvSpPr/>
              <p:nvPr/>
            </p:nvSpPr>
            <p:spPr>
              <a:xfrm>
                <a:off x="3130166" y="5667342"/>
                <a:ext cx="361800" cy="361800"/>
              </a:xfrm>
              <a:custGeom>
                <a:avLst/>
                <a:gdLst/>
                <a:ahLst/>
                <a:cxnLst/>
                <a:rect l="l" t="t" r="r" b="b"/>
                <a:pathLst>
                  <a:path w="720000" h="720000" extrusionOk="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951" name="Google Shape;1951;g1cfa3f94370_0_634"/>
              <p:cNvSpPr/>
              <p:nvPr/>
            </p:nvSpPr>
            <p:spPr>
              <a:xfrm>
                <a:off x="3577047" y="5667342"/>
                <a:ext cx="356400" cy="356400"/>
              </a:xfrm>
              <a:custGeom>
                <a:avLst/>
                <a:gdLst/>
                <a:ahLst/>
                <a:cxnLst/>
                <a:rect l="l" t="t" r="r" b="b"/>
                <a:pathLst>
                  <a:path w="3960000" h="3960000" extrusionOk="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grpSp>
      <p:grpSp>
        <p:nvGrpSpPr>
          <p:cNvPr id="1952" name="Google Shape;1952;g1cfa3f94370_0_634"/>
          <p:cNvGrpSpPr/>
          <p:nvPr/>
        </p:nvGrpSpPr>
        <p:grpSpPr>
          <a:xfrm>
            <a:off x="1147847" y="4736673"/>
            <a:ext cx="1800300" cy="1519454"/>
            <a:chOff x="3968245" y="4424700"/>
            <a:chExt cx="1800300" cy="1519454"/>
          </a:xfrm>
        </p:grpSpPr>
        <p:sp>
          <p:nvSpPr>
            <p:cNvPr id="1953" name="Google Shape;1953;g1cfa3f94370_0_634"/>
            <p:cNvSpPr txBox="1"/>
            <p:nvPr/>
          </p:nvSpPr>
          <p:spPr>
            <a:xfrm>
              <a:off x="3968245" y="4424700"/>
              <a:ext cx="18003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Managing sales, marketing and customer relationship with 3 PL and customers in UMA region</a:t>
              </a:r>
              <a:endParaRPr sz="1200" b="0" i="0" u="none" strike="noStrike" cap="none">
                <a:solidFill>
                  <a:srgbClr val="3F3F3F"/>
                </a:solidFill>
                <a:latin typeface="Arial"/>
                <a:ea typeface="Arial"/>
                <a:cs typeface="Arial"/>
                <a:sym typeface="Arial"/>
              </a:endParaRPr>
            </a:p>
          </p:txBody>
        </p:sp>
        <p:grpSp>
          <p:nvGrpSpPr>
            <p:cNvPr id="1954" name="Google Shape;1954;g1cfa3f94370_0_634"/>
            <p:cNvGrpSpPr/>
            <p:nvPr/>
          </p:nvGrpSpPr>
          <p:grpSpPr>
            <a:xfrm>
              <a:off x="4240928" y="5582354"/>
              <a:ext cx="1250163" cy="361800"/>
              <a:chOff x="3130166" y="5667342"/>
              <a:chExt cx="1250163" cy="361800"/>
            </a:xfrm>
          </p:grpSpPr>
          <p:sp>
            <p:nvSpPr>
              <p:cNvPr id="1955" name="Google Shape;1955;g1cfa3f94370_0_634"/>
              <p:cNvSpPr/>
              <p:nvPr/>
            </p:nvSpPr>
            <p:spPr>
              <a:xfrm>
                <a:off x="4023929" y="5667342"/>
                <a:ext cx="356400" cy="356400"/>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56" name="Google Shape;1956;g1cfa3f94370_0_634"/>
              <p:cNvSpPr/>
              <p:nvPr/>
            </p:nvSpPr>
            <p:spPr>
              <a:xfrm>
                <a:off x="3130166" y="5667342"/>
                <a:ext cx="361800" cy="361800"/>
              </a:xfrm>
              <a:custGeom>
                <a:avLst/>
                <a:gdLst/>
                <a:ahLst/>
                <a:cxnLst/>
                <a:rect l="l" t="t" r="r" b="b"/>
                <a:pathLst>
                  <a:path w="720000" h="720000" extrusionOk="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957" name="Google Shape;1957;g1cfa3f94370_0_634"/>
              <p:cNvSpPr/>
              <p:nvPr/>
            </p:nvSpPr>
            <p:spPr>
              <a:xfrm>
                <a:off x="3577047" y="5667342"/>
                <a:ext cx="356400" cy="356400"/>
              </a:xfrm>
              <a:custGeom>
                <a:avLst/>
                <a:gdLst/>
                <a:ahLst/>
                <a:cxnLst/>
                <a:rect l="l" t="t" r="r" b="b"/>
                <a:pathLst>
                  <a:path w="3960000" h="3960000" extrusionOk="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grpSp>
      <p:pic>
        <p:nvPicPr>
          <p:cNvPr id="1958" name="Google Shape;1958;g1cfa3f94370_0_634" descr="Freight &amp; Brokerage Services for the Global Technology/ Service Logistics  Industry"/>
          <p:cNvPicPr preferRelativeResize="0"/>
          <p:nvPr/>
        </p:nvPicPr>
        <p:blipFill rotWithShape="1">
          <a:blip r:embed="rId5">
            <a:alphaModFix/>
          </a:blip>
          <a:srcRect/>
          <a:stretch/>
        </p:blipFill>
        <p:spPr>
          <a:xfrm>
            <a:off x="1731418" y="2051398"/>
            <a:ext cx="1140051" cy="800800"/>
          </a:xfrm>
          <a:prstGeom prst="rect">
            <a:avLst/>
          </a:prstGeom>
          <a:noFill/>
          <a:ln>
            <a:noFill/>
          </a:ln>
        </p:spPr>
      </p:pic>
      <p:pic>
        <p:nvPicPr>
          <p:cNvPr id="1959" name="Google Shape;1959;g1cfa3f94370_0_634" descr="Alpha Logistics Services (EPZ) Ltd | LinkedIn"/>
          <p:cNvPicPr preferRelativeResize="0"/>
          <p:nvPr/>
        </p:nvPicPr>
        <p:blipFill rotWithShape="1">
          <a:blip r:embed="rId6">
            <a:alphaModFix/>
          </a:blip>
          <a:srcRect/>
          <a:stretch/>
        </p:blipFill>
        <p:spPr>
          <a:xfrm>
            <a:off x="4527661" y="2028990"/>
            <a:ext cx="1043618" cy="877606"/>
          </a:xfrm>
          <a:prstGeom prst="rect">
            <a:avLst/>
          </a:prstGeom>
          <a:noFill/>
          <a:ln>
            <a:noFill/>
          </a:ln>
        </p:spPr>
      </p:pic>
      <p:pic>
        <p:nvPicPr>
          <p:cNvPr id="1960" name="Google Shape;1960;g1cfa3f94370_0_634" descr="OMA Ghana"/>
          <p:cNvPicPr preferRelativeResize="0"/>
          <p:nvPr/>
        </p:nvPicPr>
        <p:blipFill rotWithShape="1">
          <a:blip r:embed="rId7">
            <a:alphaModFix/>
          </a:blip>
          <a:srcRect/>
          <a:stretch/>
        </p:blipFill>
        <p:spPr>
          <a:xfrm>
            <a:off x="7254374" y="2141815"/>
            <a:ext cx="1151211" cy="633850"/>
          </a:xfrm>
          <a:prstGeom prst="rect">
            <a:avLst/>
          </a:prstGeom>
          <a:solidFill>
            <a:schemeClr val="lt1"/>
          </a:solidFill>
          <a:ln>
            <a:noFill/>
          </a:ln>
        </p:spPr>
      </p:pic>
      <p:pic>
        <p:nvPicPr>
          <p:cNvPr id="1961" name="Google Shape;1961;g1cfa3f94370_0_634" descr="Infinite Group – Integrity, Innovation &amp; Integration"/>
          <p:cNvPicPr preferRelativeResize="0"/>
          <p:nvPr/>
        </p:nvPicPr>
        <p:blipFill rotWithShape="1">
          <a:blip r:embed="rId8">
            <a:alphaModFix/>
          </a:blip>
          <a:srcRect/>
          <a:stretch/>
        </p:blipFill>
        <p:spPr>
          <a:xfrm>
            <a:off x="10019775" y="2105796"/>
            <a:ext cx="1151211" cy="7468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8"/>
          <p:cNvSpPr txBox="1">
            <a:spLocks noGrp="1"/>
          </p:cNvSpPr>
          <p:nvPr>
            <p:ph type="title"/>
          </p:nvPr>
        </p:nvSpPr>
        <p:spPr>
          <a:xfrm>
            <a:off x="304800" y="202040"/>
            <a:ext cx="7865806" cy="70137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5400"/>
              <a:buFont typeface="Arial"/>
              <a:buNone/>
            </a:pPr>
            <a:r>
              <a:rPr lang="en-US" sz="4400">
                <a:latin typeface="Arial"/>
                <a:ea typeface="Arial"/>
                <a:cs typeface="Arial"/>
                <a:sym typeface="Arial"/>
              </a:rPr>
              <a:t>LAW AND COMPLIANCE</a:t>
            </a:r>
            <a:endParaRPr/>
          </a:p>
        </p:txBody>
      </p:sp>
      <p:grpSp>
        <p:nvGrpSpPr>
          <p:cNvPr id="1967" name="Google Shape;1967;p18"/>
          <p:cNvGrpSpPr/>
          <p:nvPr/>
        </p:nvGrpSpPr>
        <p:grpSpPr>
          <a:xfrm>
            <a:off x="5782889" y="3713988"/>
            <a:ext cx="2896784" cy="810112"/>
            <a:chOff x="3909082" y="4744545"/>
            <a:chExt cx="2850868" cy="307777"/>
          </a:xfrm>
        </p:grpSpPr>
        <p:sp>
          <p:nvSpPr>
            <p:cNvPr id="1968" name="Google Shape;1968;p18"/>
            <p:cNvSpPr txBox="1"/>
            <p:nvPr/>
          </p:nvSpPr>
          <p:spPr>
            <a:xfrm>
              <a:off x="3966640" y="4791353"/>
              <a:ext cx="2793310" cy="2516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Ensure that a business, its employees and its projects comply with all relevant regulations and specifications</a:t>
              </a:r>
              <a:endParaRPr/>
            </a:p>
          </p:txBody>
        </p:sp>
        <p:sp>
          <p:nvSpPr>
            <p:cNvPr id="1969" name="Google Shape;1969;p18"/>
            <p:cNvSpPr txBox="1"/>
            <p:nvPr/>
          </p:nvSpPr>
          <p:spPr>
            <a:xfrm>
              <a:off x="3909082" y="4744545"/>
              <a:ext cx="2842223" cy="307777"/>
            </a:xfrm>
            <a:prstGeom prst="rect">
              <a:avLst/>
            </a:prstGeom>
            <a:noFill/>
            <a:ln>
              <a:noFill/>
            </a:ln>
          </p:spPr>
          <p:txBody>
            <a:bodyPr spcFirstLastPara="1" wrap="square" lIns="90000" tIns="45700" rIns="108000"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grpSp>
      <p:sp>
        <p:nvSpPr>
          <p:cNvPr id="1970" name="Google Shape;1970;p18"/>
          <p:cNvSpPr txBox="1"/>
          <p:nvPr/>
        </p:nvSpPr>
        <p:spPr>
          <a:xfrm>
            <a:off x="5820302" y="3214717"/>
            <a:ext cx="2706152"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971" name="Google Shape;1971;p18"/>
          <p:cNvPicPr preferRelativeResize="0"/>
          <p:nvPr/>
        </p:nvPicPr>
        <p:blipFill rotWithShape="1">
          <a:blip r:embed="rId3">
            <a:alphaModFix/>
          </a:blip>
          <a:srcRect/>
          <a:stretch/>
        </p:blipFill>
        <p:spPr>
          <a:xfrm>
            <a:off x="6706613" y="1890589"/>
            <a:ext cx="880726" cy="830400"/>
          </a:xfrm>
          <a:prstGeom prst="rect">
            <a:avLst/>
          </a:prstGeom>
          <a:noFill/>
          <a:ln>
            <a:noFill/>
          </a:ln>
        </p:spPr>
      </p:pic>
      <p:sp>
        <p:nvSpPr>
          <p:cNvPr id="1972" name="Google Shape;1972;p18"/>
          <p:cNvSpPr txBox="1"/>
          <p:nvPr/>
        </p:nvSpPr>
        <p:spPr>
          <a:xfrm>
            <a:off x="5888139" y="3024439"/>
            <a:ext cx="2706152" cy="369291"/>
          </a:xfrm>
          <a:prstGeom prst="rect">
            <a:avLst/>
          </a:prstGeom>
          <a:noFill/>
          <a:ln>
            <a:noFill/>
          </a:ln>
        </p:spPr>
        <p:txBody>
          <a:bodyPr spcFirstLastPara="1" wrap="square" lIns="90000" tIns="45700" rIns="108000"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Legal &amp; Compliance</a:t>
            </a:r>
            <a:endParaRPr sz="1800" b="1" i="0" u="none" strike="noStrike" cap="none">
              <a:solidFill>
                <a:schemeClr val="lt1"/>
              </a:solidFill>
              <a:latin typeface="Arial"/>
              <a:ea typeface="Arial"/>
              <a:cs typeface="Arial"/>
              <a:sym typeface="Arial"/>
            </a:endParaRPr>
          </a:p>
        </p:txBody>
      </p:sp>
      <p:sp>
        <p:nvSpPr>
          <p:cNvPr id="1973" name="Google Shape;1973;p18"/>
          <p:cNvSpPr txBox="1"/>
          <p:nvPr/>
        </p:nvSpPr>
        <p:spPr>
          <a:xfrm>
            <a:off x="5725865" y="4565414"/>
            <a:ext cx="2842223"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Ensure that the organization complies with all environmental, health and safety regulations.</a:t>
            </a:r>
            <a:endParaRPr/>
          </a:p>
        </p:txBody>
      </p:sp>
      <p:pic>
        <p:nvPicPr>
          <p:cNvPr id="1974" name="Google Shape;1974;p18"/>
          <p:cNvPicPr preferRelativeResize="0"/>
          <p:nvPr/>
        </p:nvPicPr>
        <p:blipFill rotWithShape="1">
          <a:blip r:embed="rId4">
            <a:alphaModFix/>
          </a:blip>
          <a:srcRect/>
          <a:stretch/>
        </p:blipFill>
        <p:spPr>
          <a:xfrm>
            <a:off x="9202480" y="-6490"/>
            <a:ext cx="3088275" cy="6708147"/>
          </a:xfrm>
          <a:prstGeom prst="rect">
            <a:avLst/>
          </a:prstGeom>
          <a:noFill/>
          <a:ln>
            <a:noFill/>
          </a:ln>
        </p:spPr>
      </p:pic>
      <p:pic>
        <p:nvPicPr>
          <p:cNvPr id="1975" name="Google Shape;1975;p18" descr="Icon&#10;&#10;Description automatically generated"/>
          <p:cNvPicPr preferRelativeResize="0"/>
          <p:nvPr/>
        </p:nvPicPr>
        <p:blipFill rotWithShape="1">
          <a:blip r:embed="rId5">
            <a:alphaModFix/>
          </a:blip>
          <a:srcRect/>
          <a:stretch/>
        </p:blipFill>
        <p:spPr>
          <a:xfrm>
            <a:off x="421003" y="1213604"/>
            <a:ext cx="5000768" cy="5000768"/>
          </a:xfrm>
          <a:prstGeom prst="rect">
            <a:avLst/>
          </a:prstGeom>
          <a:noFill/>
          <a:ln>
            <a:noFill/>
          </a:ln>
        </p:spPr>
      </p:pic>
      <p:pic>
        <p:nvPicPr>
          <p:cNvPr id="1976" name="Google Shape;1976;p18"/>
          <p:cNvPicPr preferRelativeResize="0"/>
          <p:nvPr/>
        </p:nvPicPr>
        <p:blipFill rotWithShape="1">
          <a:blip r:embed="rId6">
            <a:alphaModFix/>
          </a:blip>
          <a:srcRect/>
          <a:stretch/>
        </p:blipFill>
        <p:spPr>
          <a:xfrm>
            <a:off x="5150897" y="1764373"/>
            <a:ext cx="541067" cy="2072820"/>
          </a:xfrm>
          <a:prstGeom prst="rect">
            <a:avLst/>
          </a:prstGeom>
          <a:noFill/>
          <a:ln>
            <a:noFill/>
          </a:ln>
        </p:spPr>
      </p:pic>
      <p:pic>
        <p:nvPicPr>
          <p:cNvPr id="1977" name="Google Shape;1977;p18"/>
          <p:cNvPicPr preferRelativeResize="0"/>
          <p:nvPr/>
        </p:nvPicPr>
        <p:blipFill rotWithShape="1">
          <a:blip r:embed="rId6">
            <a:alphaModFix/>
          </a:blip>
          <a:srcRect/>
          <a:stretch/>
        </p:blipFill>
        <p:spPr>
          <a:xfrm>
            <a:off x="5150879" y="3612229"/>
            <a:ext cx="541067" cy="20728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19"/>
          <p:cNvSpPr txBox="1">
            <a:spLocks noGrp="1"/>
          </p:cNvSpPr>
          <p:nvPr>
            <p:ph type="body" idx="1"/>
          </p:nvPr>
        </p:nvSpPr>
        <p:spPr>
          <a:xfrm>
            <a:off x="4221128" y="243174"/>
            <a:ext cx="7606812" cy="724247"/>
          </a:xfrm>
          <a:prstGeom prst="rect">
            <a:avLst/>
          </a:prstGeom>
          <a:solidFill>
            <a:srgbClr val="8CB3E3"/>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latin typeface="Arial"/>
                <a:ea typeface="Arial"/>
                <a:cs typeface="Arial"/>
                <a:sym typeface="Arial"/>
              </a:rPr>
              <a:t>WAREHOUSE LOCATION</a:t>
            </a:r>
            <a:endParaRPr/>
          </a:p>
        </p:txBody>
      </p:sp>
      <p:grpSp>
        <p:nvGrpSpPr>
          <p:cNvPr id="1983" name="Google Shape;1983;p19"/>
          <p:cNvGrpSpPr/>
          <p:nvPr/>
        </p:nvGrpSpPr>
        <p:grpSpPr>
          <a:xfrm>
            <a:off x="8907525" y="3397337"/>
            <a:ext cx="2778508" cy="1450221"/>
            <a:chOff x="6372200" y="1720413"/>
            <a:chExt cx="2160240" cy="1634886"/>
          </a:xfrm>
        </p:grpSpPr>
        <p:sp>
          <p:nvSpPr>
            <p:cNvPr id="1984" name="Google Shape;1984;p19"/>
            <p:cNvSpPr txBox="1"/>
            <p:nvPr/>
          </p:nvSpPr>
          <p:spPr>
            <a:xfrm>
              <a:off x="6372201" y="1970345"/>
              <a:ext cx="2160239" cy="1384954"/>
            </a:xfrm>
            <a:prstGeom prst="rect">
              <a:avLst/>
            </a:prstGeom>
            <a:noFill/>
            <a:ln>
              <a:noFill/>
            </a:ln>
          </p:spPr>
          <p:txBody>
            <a:bodyPr spcFirstLastPara="1" wrap="square" lIns="108000" tIns="45700" rIns="108000" bIns="45700" anchor="t" anchorCtr="0">
              <a:sp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Machinery and equipment imported for construction of productive infrastructure and capital construction material imported for construction of workshops and warehouses are exempt from tax. </a:t>
              </a:r>
              <a:r>
                <a:rPr lang="en-US" sz="1200" b="0" i="0" u="none" strike="noStrike" cap="none" baseline="30000">
                  <a:solidFill>
                    <a:srgbClr val="000000"/>
                  </a:solidFill>
                  <a:latin typeface="Arial"/>
                  <a:ea typeface="Arial"/>
                  <a:cs typeface="Arial"/>
                  <a:sym typeface="Arial"/>
                </a:rPr>
                <a:t>[2]</a:t>
              </a:r>
              <a:endParaRPr sz="1200" b="0" i="0" u="none" strike="noStrike" cap="none">
                <a:solidFill>
                  <a:srgbClr val="000000"/>
                </a:solidFill>
                <a:latin typeface="Arial"/>
                <a:ea typeface="Arial"/>
                <a:cs typeface="Arial"/>
                <a:sym typeface="Arial"/>
              </a:endParaRPr>
            </a:p>
          </p:txBody>
        </p:sp>
        <p:sp>
          <p:nvSpPr>
            <p:cNvPr id="1985" name="Google Shape;1985;p19"/>
            <p:cNvSpPr txBox="1"/>
            <p:nvPr/>
          </p:nvSpPr>
          <p:spPr>
            <a:xfrm>
              <a:off x="6372200" y="1720413"/>
              <a:ext cx="2160239" cy="307777"/>
            </a:xfrm>
            <a:prstGeom prst="rect">
              <a:avLst/>
            </a:prstGeom>
            <a:noFill/>
            <a:ln>
              <a:noFill/>
            </a:ln>
          </p:spPr>
          <p:txBody>
            <a:bodyPr spcFirstLastPara="1" wrap="square" lIns="108000" tIns="45700" rIns="1080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Exempt</a:t>
              </a:r>
              <a:endParaRPr sz="1400" b="1" i="0" u="none" strike="noStrike" cap="none">
                <a:solidFill>
                  <a:schemeClr val="dk1"/>
                </a:solidFill>
                <a:latin typeface="Arial"/>
                <a:ea typeface="Arial"/>
                <a:cs typeface="Arial"/>
                <a:sym typeface="Arial"/>
              </a:endParaRPr>
            </a:p>
          </p:txBody>
        </p:sp>
      </p:grpSp>
      <p:grpSp>
        <p:nvGrpSpPr>
          <p:cNvPr id="1986" name="Google Shape;1986;p19"/>
          <p:cNvGrpSpPr/>
          <p:nvPr/>
        </p:nvGrpSpPr>
        <p:grpSpPr>
          <a:xfrm>
            <a:off x="6277669" y="2055746"/>
            <a:ext cx="2629857" cy="1295220"/>
            <a:chOff x="6372199" y="1547275"/>
            <a:chExt cx="2160240" cy="1295220"/>
          </a:xfrm>
        </p:grpSpPr>
        <p:sp>
          <p:nvSpPr>
            <p:cNvPr id="1987" name="Google Shape;1987;p19"/>
            <p:cNvSpPr txBox="1"/>
            <p:nvPr/>
          </p:nvSpPr>
          <p:spPr>
            <a:xfrm>
              <a:off x="6372199" y="2011539"/>
              <a:ext cx="2160239" cy="830956"/>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333333"/>
                  </a:solidFill>
                  <a:latin typeface="Arial"/>
                  <a:ea typeface="Arial"/>
                  <a:cs typeface="Arial"/>
                  <a:sym typeface="Arial"/>
                </a:rPr>
                <a:t>Covers various business registration applications of market entities, establishment, modification, and cancellation. </a:t>
              </a:r>
              <a:r>
                <a:rPr lang="en-US" sz="1200" b="0" i="0" u="none" strike="noStrike" cap="none" baseline="30000">
                  <a:solidFill>
                    <a:srgbClr val="000000"/>
                  </a:solidFill>
                  <a:latin typeface="Arial"/>
                  <a:ea typeface="Arial"/>
                  <a:cs typeface="Arial"/>
                  <a:sym typeface="Arial"/>
                </a:rPr>
                <a:t>[1]</a:t>
              </a:r>
              <a:endParaRPr sz="1200" b="0" i="0" u="none" strike="noStrike" cap="none">
                <a:solidFill>
                  <a:srgbClr val="000000"/>
                </a:solidFill>
                <a:latin typeface="Arial"/>
                <a:ea typeface="Arial"/>
                <a:cs typeface="Arial"/>
                <a:sym typeface="Arial"/>
              </a:endParaRPr>
            </a:p>
          </p:txBody>
        </p:sp>
        <p:sp>
          <p:nvSpPr>
            <p:cNvPr id="1988" name="Google Shape;1988;p19"/>
            <p:cNvSpPr txBox="1"/>
            <p:nvPr/>
          </p:nvSpPr>
          <p:spPr>
            <a:xfrm>
              <a:off x="6372200" y="1547275"/>
              <a:ext cx="2160239" cy="52318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Regulation on market entity registration</a:t>
              </a:r>
              <a:endParaRPr/>
            </a:p>
          </p:txBody>
        </p:sp>
      </p:grpSp>
      <p:grpSp>
        <p:nvGrpSpPr>
          <p:cNvPr id="1989" name="Google Shape;1989;p19"/>
          <p:cNvGrpSpPr/>
          <p:nvPr/>
        </p:nvGrpSpPr>
        <p:grpSpPr>
          <a:xfrm>
            <a:off x="6127682" y="5239470"/>
            <a:ext cx="2629858" cy="1080888"/>
            <a:chOff x="6372200" y="1720413"/>
            <a:chExt cx="2160240" cy="1080888"/>
          </a:xfrm>
        </p:grpSpPr>
        <p:sp>
          <p:nvSpPr>
            <p:cNvPr id="1990" name="Google Shape;1990;p19"/>
            <p:cNvSpPr txBox="1"/>
            <p:nvPr/>
          </p:nvSpPr>
          <p:spPr>
            <a:xfrm>
              <a:off x="6372201" y="1970345"/>
              <a:ext cx="2160239" cy="830956"/>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Goods entering the zone from domestic suppliers is regarded as exported goods and can enjoy tax reimbursement for export. </a:t>
              </a:r>
              <a:r>
                <a:rPr lang="en-US" sz="1200" b="0" i="0" u="none" strike="noStrike" cap="none" baseline="30000">
                  <a:solidFill>
                    <a:srgbClr val="000000"/>
                  </a:solidFill>
                  <a:latin typeface="Arial"/>
                  <a:ea typeface="Arial"/>
                  <a:cs typeface="Arial"/>
                  <a:sym typeface="Arial"/>
                </a:rPr>
                <a:t>[2]</a:t>
              </a:r>
              <a:endParaRPr sz="1200" b="0" i="0" u="none" strike="noStrike" cap="none">
                <a:solidFill>
                  <a:srgbClr val="000000"/>
                </a:solidFill>
                <a:latin typeface="Arial"/>
                <a:ea typeface="Arial"/>
                <a:cs typeface="Arial"/>
                <a:sym typeface="Arial"/>
              </a:endParaRPr>
            </a:p>
          </p:txBody>
        </p:sp>
        <p:sp>
          <p:nvSpPr>
            <p:cNvPr id="1991" name="Google Shape;1991;p19"/>
            <p:cNvSpPr txBox="1"/>
            <p:nvPr/>
          </p:nvSpPr>
          <p:spPr>
            <a:xfrm>
              <a:off x="6372200" y="1720413"/>
              <a:ext cx="2160239" cy="307777"/>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Reimbursed</a:t>
              </a:r>
              <a:endParaRPr/>
            </a:p>
          </p:txBody>
        </p:sp>
      </p:grpSp>
      <p:grpSp>
        <p:nvGrpSpPr>
          <p:cNvPr id="1992" name="Google Shape;1992;p19"/>
          <p:cNvGrpSpPr/>
          <p:nvPr/>
        </p:nvGrpSpPr>
        <p:grpSpPr>
          <a:xfrm flipH="1">
            <a:off x="219462" y="4935983"/>
            <a:ext cx="1827267" cy="1922017"/>
            <a:chOff x="3175" y="1588"/>
            <a:chExt cx="4408488" cy="4637087"/>
          </a:xfrm>
        </p:grpSpPr>
        <p:sp>
          <p:nvSpPr>
            <p:cNvPr id="1993" name="Google Shape;1993;p19"/>
            <p:cNvSpPr/>
            <p:nvPr/>
          </p:nvSpPr>
          <p:spPr>
            <a:xfrm>
              <a:off x="1106488" y="3094038"/>
              <a:ext cx="98425" cy="133667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4" name="Google Shape;1994;p19"/>
            <p:cNvSpPr/>
            <p:nvPr/>
          </p:nvSpPr>
          <p:spPr>
            <a:xfrm>
              <a:off x="1450975" y="3094038"/>
              <a:ext cx="85725" cy="133667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5" name="Google Shape;1995;p19"/>
            <p:cNvSpPr/>
            <p:nvPr/>
          </p:nvSpPr>
          <p:spPr>
            <a:xfrm>
              <a:off x="1147763" y="3148013"/>
              <a:ext cx="357188" cy="63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6" name="Google Shape;1996;p19"/>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7" name="Google Shape;1997;p19"/>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8" name="Google Shape;1998;p19"/>
            <p:cNvSpPr/>
            <p:nvPr/>
          </p:nvSpPr>
          <p:spPr>
            <a:xfrm>
              <a:off x="1147763" y="3441700"/>
              <a:ext cx="357188" cy="63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9" name="Google Shape;1999;p19"/>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0" name="Google Shape;2000;p19"/>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1" name="Google Shape;2001;p19"/>
            <p:cNvSpPr/>
            <p:nvPr/>
          </p:nvSpPr>
          <p:spPr>
            <a:xfrm>
              <a:off x="1147763" y="3733800"/>
              <a:ext cx="357188" cy="63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2" name="Google Shape;2002;p19"/>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3" name="Google Shape;2003;p19"/>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4" name="Google Shape;2004;p19"/>
            <p:cNvSpPr/>
            <p:nvPr/>
          </p:nvSpPr>
          <p:spPr>
            <a:xfrm>
              <a:off x="1147763" y="4027488"/>
              <a:ext cx="357188" cy="63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5" name="Google Shape;2005;p19"/>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6" name="Google Shape;2006;p19"/>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7" name="Google Shape;2007;p19"/>
            <p:cNvSpPr/>
            <p:nvPr/>
          </p:nvSpPr>
          <p:spPr>
            <a:xfrm>
              <a:off x="1106488" y="1897063"/>
              <a:ext cx="98425" cy="1282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8" name="Google Shape;2008;p19"/>
            <p:cNvSpPr/>
            <p:nvPr/>
          </p:nvSpPr>
          <p:spPr>
            <a:xfrm>
              <a:off x="1450975" y="1897063"/>
              <a:ext cx="85725" cy="1282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9" name="Google Shape;2009;p19"/>
            <p:cNvSpPr/>
            <p:nvPr/>
          </p:nvSpPr>
          <p:spPr>
            <a:xfrm>
              <a:off x="1147763" y="1897063"/>
              <a:ext cx="357188" cy="63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0" name="Google Shape;2010;p19"/>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1" name="Google Shape;2011;p19"/>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2" name="Google Shape;2012;p19"/>
            <p:cNvSpPr/>
            <p:nvPr/>
          </p:nvSpPr>
          <p:spPr>
            <a:xfrm>
              <a:off x="1147763" y="2189163"/>
              <a:ext cx="357188" cy="63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3" name="Google Shape;2013;p19"/>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4" name="Google Shape;2014;p19"/>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5" name="Google Shape;2015;p19"/>
            <p:cNvSpPr/>
            <p:nvPr/>
          </p:nvSpPr>
          <p:spPr>
            <a:xfrm>
              <a:off x="1147763" y="2482850"/>
              <a:ext cx="357188" cy="63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6" name="Google Shape;2016;p19"/>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7" name="Google Shape;2017;p19"/>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8" name="Google Shape;2018;p19"/>
            <p:cNvSpPr/>
            <p:nvPr/>
          </p:nvSpPr>
          <p:spPr>
            <a:xfrm>
              <a:off x="1147763" y="2774950"/>
              <a:ext cx="357188" cy="63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9" name="Google Shape;2019;p19"/>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0" name="Google Shape;2020;p19"/>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1" name="Google Shape;2021;p19"/>
            <p:cNvSpPr/>
            <p:nvPr/>
          </p:nvSpPr>
          <p:spPr>
            <a:xfrm>
              <a:off x="1179513" y="919163"/>
              <a:ext cx="44450" cy="98107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2" name="Google Shape;2022;p19"/>
            <p:cNvSpPr/>
            <p:nvPr/>
          </p:nvSpPr>
          <p:spPr>
            <a:xfrm>
              <a:off x="1412875" y="919163"/>
              <a:ext cx="53975" cy="98107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3" name="Google Shape;2023;p19"/>
            <p:cNvSpPr/>
            <p:nvPr/>
          </p:nvSpPr>
          <p:spPr>
            <a:xfrm>
              <a:off x="1179513" y="915988"/>
              <a:ext cx="274638" cy="4762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4" name="Google Shape;2024;p19"/>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5" name="Google Shape;2025;p19"/>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6" name="Google Shape;2026;p19"/>
            <p:cNvSpPr/>
            <p:nvPr/>
          </p:nvSpPr>
          <p:spPr>
            <a:xfrm>
              <a:off x="1179513" y="1141413"/>
              <a:ext cx="274638" cy="4762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7" name="Google Shape;2027;p19"/>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8" name="Google Shape;2028;p19"/>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9" name="Google Shape;2029;p19"/>
            <p:cNvSpPr/>
            <p:nvPr/>
          </p:nvSpPr>
          <p:spPr>
            <a:xfrm>
              <a:off x="1179513" y="1365250"/>
              <a:ext cx="274638" cy="4762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0" name="Google Shape;2030;p19"/>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1" name="Google Shape;2031;p19"/>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2" name="Google Shape;2032;p19"/>
            <p:cNvSpPr/>
            <p:nvPr/>
          </p:nvSpPr>
          <p:spPr>
            <a:xfrm>
              <a:off x="1179513" y="1590675"/>
              <a:ext cx="274638" cy="4445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3" name="Google Shape;2033;p19"/>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4" name="Google Shape;2034;p19"/>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5" name="Google Shape;2035;p19"/>
            <p:cNvSpPr/>
            <p:nvPr/>
          </p:nvSpPr>
          <p:spPr>
            <a:xfrm>
              <a:off x="1182688" y="217488"/>
              <a:ext cx="44450" cy="74612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6" name="Google Shape;2036;p19"/>
            <p:cNvSpPr/>
            <p:nvPr/>
          </p:nvSpPr>
          <p:spPr>
            <a:xfrm>
              <a:off x="1416050" y="217488"/>
              <a:ext cx="53975" cy="74612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7" name="Google Shape;2037;p19"/>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8" name="Google Shape;2038;p19"/>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9" name="Google Shape;2039;p19"/>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0" name="Google Shape;2040;p19"/>
            <p:cNvSpPr/>
            <p:nvPr/>
          </p:nvSpPr>
          <p:spPr>
            <a:xfrm>
              <a:off x="1182688" y="431800"/>
              <a:ext cx="274638" cy="4762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1" name="Google Shape;2041;p19"/>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2" name="Google Shape;2042;p19"/>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3" name="Google Shape;2043;p19"/>
            <p:cNvSpPr/>
            <p:nvPr/>
          </p:nvSpPr>
          <p:spPr>
            <a:xfrm>
              <a:off x="1182688" y="654050"/>
              <a:ext cx="274638" cy="4762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4" name="Google Shape;2044;p19"/>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5" name="Google Shape;2045;p19"/>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6" name="Google Shape;2046;p19"/>
            <p:cNvSpPr/>
            <p:nvPr/>
          </p:nvSpPr>
          <p:spPr>
            <a:xfrm>
              <a:off x="398463" y="755650"/>
              <a:ext cx="825500" cy="396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7" name="Google Shape;2047;p19"/>
            <p:cNvSpPr/>
            <p:nvPr/>
          </p:nvSpPr>
          <p:spPr>
            <a:xfrm>
              <a:off x="398463" y="950913"/>
              <a:ext cx="825500" cy="4445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8" name="Google Shape;2048;p19"/>
            <p:cNvSpPr/>
            <p:nvPr/>
          </p:nvSpPr>
          <p:spPr>
            <a:xfrm>
              <a:off x="1185863" y="755650"/>
              <a:ext cx="38100"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9" name="Google Shape;2049;p19"/>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0" name="Google Shape;2050;p19"/>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1" name="Google Shape;2051;p19"/>
            <p:cNvSpPr/>
            <p:nvPr/>
          </p:nvSpPr>
          <p:spPr>
            <a:xfrm>
              <a:off x="996950" y="755650"/>
              <a:ext cx="39688"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2" name="Google Shape;2052;p19"/>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3" name="Google Shape;2053;p19"/>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4" name="Google Shape;2054;p19"/>
            <p:cNvSpPr/>
            <p:nvPr/>
          </p:nvSpPr>
          <p:spPr>
            <a:xfrm>
              <a:off x="806450" y="755650"/>
              <a:ext cx="41275"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5" name="Google Shape;2055;p19"/>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6" name="Google Shape;2056;p19"/>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7" name="Google Shape;2057;p19"/>
            <p:cNvSpPr/>
            <p:nvPr/>
          </p:nvSpPr>
          <p:spPr>
            <a:xfrm>
              <a:off x="617538" y="755650"/>
              <a:ext cx="42863"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8" name="Google Shape;2058;p19"/>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9" name="Google Shape;2059;p19"/>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0" name="Google Shape;2060;p19"/>
            <p:cNvSpPr/>
            <p:nvPr/>
          </p:nvSpPr>
          <p:spPr>
            <a:xfrm>
              <a:off x="1504950" y="755650"/>
              <a:ext cx="822325" cy="396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1" name="Google Shape;2061;p19"/>
            <p:cNvSpPr/>
            <p:nvPr/>
          </p:nvSpPr>
          <p:spPr>
            <a:xfrm>
              <a:off x="1504950" y="950913"/>
              <a:ext cx="822325" cy="4445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2" name="Google Shape;2062;p19"/>
            <p:cNvSpPr/>
            <p:nvPr/>
          </p:nvSpPr>
          <p:spPr>
            <a:xfrm>
              <a:off x="2292350" y="755650"/>
              <a:ext cx="38100"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3" name="Google Shape;2063;p19"/>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4" name="Google Shape;2064;p19"/>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5" name="Google Shape;2065;p19"/>
            <p:cNvSpPr/>
            <p:nvPr/>
          </p:nvSpPr>
          <p:spPr>
            <a:xfrm>
              <a:off x="2100263" y="755650"/>
              <a:ext cx="41275"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6" name="Google Shape;2066;p19"/>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7" name="Google Shape;2067;p19"/>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8" name="Google Shape;2068;p19"/>
            <p:cNvSpPr/>
            <p:nvPr/>
          </p:nvSpPr>
          <p:spPr>
            <a:xfrm>
              <a:off x="1912938" y="755650"/>
              <a:ext cx="41275"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9" name="Google Shape;2069;p19"/>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0" name="Google Shape;2070;p19"/>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1" name="Google Shape;2071;p19"/>
            <p:cNvSpPr/>
            <p:nvPr/>
          </p:nvSpPr>
          <p:spPr>
            <a:xfrm>
              <a:off x="1724025" y="755650"/>
              <a:ext cx="38100"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2" name="Google Shape;2072;p19"/>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3" name="Google Shape;2073;p19"/>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4" name="Google Shape;2074;p19"/>
            <p:cNvSpPr/>
            <p:nvPr/>
          </p:nvSpPr>
          <p:spPr>
            <a:xfrm>
              <a:off x="2266950" y="755650"/>
              <a:ext cx="825500" cy="396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5" name="Google Shape;2075;p19"/>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6" name="Google Shape;2076;p19"/>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7" name="Google Shape;2077;p19"/>
            <p:cNvSpPr/>
            <p:nvPr/>
          </p:nvSpPr>
          <p:spPr>
            <a:xfrm>
              <a:off x="3054350" y="755650"/>
              <a:ext cx="41275"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8" name="Google Shape;2078;p19"/>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9" name="Google Shape;2079;p19"/>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0" name="Google Shape;2080;p19"/>
            <p:cNvSpPr/>
            <p:nvPr/>
          </p:nvSpPr>
          <p:spPr>
            <a:xfrm>
              <a:off x="2865438" y="755650"/>
              <a:ext cx="38100"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1" name="Google Shape;2081;p19"/>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2" name="Google Shape;2082;p19"/>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3" name="Google Shape;2083;p19"/>
            <p:cNvSpPr/>
            <p:nvPr/>
          </p:nvSpPr>
          <p:spPr>
            <a:xfrm>
              <a:off x="2674938" y="755650"/>
              <a:ext cx="41275"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4" name="Google Shape;2084;p19"/>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5" name="Google Shape;2085;p19"/>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6" name="Google Shape;2086;p19"/>
            <p:cNvSpPr/>
            <p:nvPr/>
          </p:nvSpPr>
          <p:spPr>
            <a:xfrm>
              <a:off x="2486025" y="755650"/>
              <a:ext cx="41275" cy="23018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7" name="Google Shape;2087;p19"/>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8" name="Google Shape;2088;p19"/>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9" name="Google Shape;2089;p19"/>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0" name="Google Shape;2090;p19"/>
            <p:cNvSpPr/>
            <p:nvPr/>
          </p:nvSpPr>
          <p:spPr>
            <a:xfrm>
              <a:off x="236538" y="698500"/>
              <a:ext cx="219075" cy="490537"/>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1" name="Google Shape;2091;p19"/>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2" name="Google Shape;2092;p19"/>
            <p:cNvSpPr/>
            <p:nvPr/>
          </p:nvSpPr>
          <p:spPr>
            <a:xfrm>
              <a:off x="4294188" y="966788"/>
              <a:ext cx="44450" cy="101282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3" name="Google Shape;2093;p19"/>
            <p:cNvSpPr/>
            <p:nvPr/>
          </p:nvSpPr>
          <p:spPr>
            <a:xfrm>
              <a:off x="4224338" y="1855788"/>
              <a:ext cx="187325" cy="12382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4" name="Google Shape;2094;p19"/>
            <p:cNvSpPr/>
            <p:nvPr/>
          </p:nvSpPr>
          <p:spPr>
            <a:xfrm>
              <a:off x="3044825" y="752475"/>
              <a:ext cx="771525" cy="36512"/>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5" name="Google Shape;2095;p19"/>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6" name="Google Shape;2096;p19"/>
            <p:cNvSpPr/>
            <p:nvPr/>
          </p:nvSpPr>
          <p:spPr>
            <a:xfrm>
              <a:off x="3781425" y="752475"/>
              <a:ext cx="34925" cy="214312"/>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7" name="Google Shape;2097;p19"/>
            <p:cNvSpPr/>
            <p:nvPr/>
          </p:nvSpPr>
          <p:spPr>
            <a:xfrm>
              <a:off x="3949700" y="820738"/>
              <a:ext cx="38100" cy="13335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8" name="Google Shape;2098;p19"/>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9" name="Google Shape;2099;p19"/>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0" name="Google Shape;2100;p19"/>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1" name="Google Shape;2101;p19"/>
            <p:cNvSpPr/>
            <p:nvPr/>
          </p:nvSpPr>
          <p:spPr>
            <a:xfrm>
              <a:off x="3602038" y="752475"/>
              <a:ext cx="38100" cy="214312"/>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2" name="Google Shape;2102;p19"/>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3" name="Google Shape;2103;p19"/>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4" name="Google Shape;2104;p19"/>
            <p:cNvSpPr/>
            <p:nvPr/>
          </p:nvSpPr>
          <p:spPr>
            <a:xfrm>
              <a:off x="3427413" y="752475"/>
              <a:ext cx="38100" cy="214312"/>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5" name="Google Shape;2105;p19"/>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6" name="Google Shape;2106;p19"/>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7" name="Google Shape;2107;p19"/>
            <p:cNvSpPr/>
            <p:nvPr/>
          </p:nvSpPr>
          <p:spPr>
            <a:xfrm>
              <a:off x="3251200" y="752475"/>
              <a:ext cx="34925" cy="214312"/>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8" name="Google Shape;2108;p19"/>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9" name="Google Shape;2109;p19"/>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0" name="Google Shape;2110;p19"/>
            <p:cNvSpPr/>
            <p:nvPr/>
          </p:nvSpPr>
          <p:spPr>
            <a:xfrm>
              <a:off x="3175" y="695325"/>
              <a:ext cx="206375" cy="676275"/>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1" name="Google Shape;2111;p19"/>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112" name="Google Shape;2112;p19"/>
          <p:cNvSpPr/>
          <p:nvPr/>
        </p:nvSpPr>
        <p:spPr>
          <a:xfrm>
            <a:off x="1723183" y="5630173"/>
            <a:ext cx="255941" cy="1237918"/>
          </a:xfrm>
          <a:custGeom>
            <a:avLst/>
            <a:gdLst/>
            <a:ahLst/>
            <a:cxnLst/>
            <a:rect l="l" t="t" r="r" b="b"/>
            <a:pathLst>
              <a:path w="466725" h="2257425" extrusionOk="0">
                <a:moveTo>
                  <a:pt x="25717" y="0"/>
                </a:moveTo>
                <a:cubicBezTo>
                  <a:pt x="88582" y="0"/>
                  <a:pt x="146685" y="0"/>
                  <a:pt x="213360" y="0"/>
                </a:cubicBezTo>
                <a:cubicBezTo>
                  <a:pt x="213360" y="37148"/>
                  <a:pt x="213360" y="72390"/>
                  <a:pt x="213360" y="108585"/>
                </a:cubicBezTo>
                <a:cubicBezTo>
                  <a:pt x="213360" y="181928"/>
                  <a:pt x="214313" y="254318"/>
                  <a:pt x="213360" y="327660"/>
                </a:cubicBezTo>
                <a:cubicBezTo>
                  <a:pt x="212407" y="357188"/>
                  <a:pt x="224790" y="364808"/>
                  <a:pt x="255270" y="355283"/>
                </a:cubicBezTo>
                <a:cubicBezTo>
                  <a:pt x="255270" y="240030"/>
                  <a:pt x="255270" y="122873"/>
                  <a:pt x="255270" y="2858"/>
                </a:cubicBezTo>
                <a:cubicBezTo>
                  <a:pt x="320040" y="2858"/>
                  <a:pt x="381000" y="2858"/>
                  <a:pt x="447675" y="2858"/>
                </a:cubicBezTo>
                <a:cubicBezTo>
                  <a:pt x="447675" y="109538"/>
                  <a:pt x="435292" y="217170"/>
                  <a:pt x="449580" y="320993"/>
                </a:cubicBezTo>
                <a:cubicBezTo>
                  <a:pt x="493395" y="633413"/>
                  <a:pt x="461010" y="946785"/>
                  <a:pt x="467678" y="1259205"/>
                </a:cubicBezTo>
                <a:cubicBezTo>
                  <a:pt x="474345" y="1573530"/>
                  <a:pt x="469582" y="1887855"/>
                  <a:pt x="469582" y="2202180"/>
                </a:cubicBezTo>
                <a:cubicBezTo>
                  <a:pt x="469582" y="2221230"/>
                  <a:pt x="469582" y="2240280"/>
                  <a:pt x="469582" y="2262188"/>
                </a:cubicBezTo>
                <a:cubicBezTo>
                  <a:pt x="313372" y="2262188"/>
                  <a:pt x="160020" y="2262188"/>
                  <a:pt x="0" y="2262188"/>
                </a:cubicBezTo>
                <a:cubicBezTo>
                  <a:pt x="0" y="2246948"/>
                  <a:pt x="0" y="2231708"/>
                  <a:pt x="0" y="2217420"/>
                </a:cubicBezTo>
                <a:cubicBezTo>
                  <a:pt x="0" y="1614488"/>
                  <a:pt x="0" y="1011555"/>
                  <a:pt x="0" y="408623"/>
                </a:cubicBezTo>
                <a:cubicBezTo>
                  <a:pt x="43815" y="274320"/>
                  <a:pt x="12382" y="138113"/>
                  <a:pt x="25717" y="0"/>
                </a:cubicBezTo>
                <a:close/>
                <a:moveTo>
                  <a:pt x="125730" y="524828"/>
                </a:moveTo>
                <a:cubicBezTo>
                  <a:pt x="201930" y="524828"/>
                  <a:pt x="274320" y="524828"/>
                  <a:pt x="345757" y="524828"/>
                </a:cubicBezTo>
                <a:cubicBezTo>
                  <a:pt x="345757" y="498158"/>
                  <a:pt x="345757" y="475298"/>
                  <a:pt x="345757" y="450533"/>
                </a:cubicBezTo>
                <a:cubicBezTo>
                  <a:pt x="271463" y="450533"/>
                  <a:pt x="199072" y="450533"/>
                  <a:pt x="125730" y="450533"/>
                </a:cubicBezTo>
                <a:cubicBezTo>
                  <a:pt x="125730" y="475298"/>
                  <a:pt x="125730" y="498158"/>
                  <a:pt x="125730" y="524828"/>
                </a:cubicBezTo>
                <a:close/>
                <a:moveTo>
                  <a:pt x="345757" y="1488758"/>
                </a:moveTo>
                <a:cubicBezTo>
                  <a:pt x="268605" y="1488758"/>
                  <a:pt x="196215" y="1488758"/>
                  <a:pt x="125730" y="1488758"/>
                </a:cubicBezTo>
                <a:cubicBezTo>
                  <a:pt x="125730" y="1515428"/>
                  <a:pt x="125730" y="1538288"/>
                  <a:pt x="125730" y="1563053"/>
                </a:cubicBezTo>
                <a:cubicBezTo>
                  <a:pt x="200978" y="1563053"/>
                  <a:pt x="272415" y="1563053"/>
                  <a:pt x="345757" y="1563053"/>
                </a:cubicBezTo>
                <a:cubicBezTo>
                  <a:pt x="345757" y="1536383"/>
                  <a:pt x="345757" y="1513523"/>
                  <a:pt x="345757" y="1488758"/>
                </a:cubicBezTo>
                <a:close/>
                <a:moveTo>
                  <a:pt x="220028" y="620078"/>
                </a:moveTo>
                <a:cubicBezTo>
                  <a:pt x="295275" y="620078"/>
                  <a:pt x="365760" y="620078"/>
                  <a:pt x="438150" y="620078"/>
                </a:cubicBezTo>
                <a:cubicBezTo>
                  <a:pt x="438150" y="593408"/>
                  <a:pt x="438150" y="569595"/>
                  <a:pt x="438150" y="544830"/>
                </a:cubicBezTo>
                <a:cubicBezTo>
                  <a:pt x="363855" y="544830"/>
                  <a:pt x="293370" y="544830"/>
                  <a:pt x="220028" y="544830"/>
                </a:cubicBezTo>
                <a:cubicBezTo>
                  <a:pt x="220028" y="569595"/>
                  <a:pt x="220028" y="592455"/>
                  <a:pt x="220028" y="620078"/>
                </a:cubicBezTo>
                <a:close/>
                <a:moveTo>
                  <a:pt x="220980" y="1392555"/>
                </a:moveTo>
                <a:cubicBezTo>
                  <a:pt x="220980" y="1421130"/>
                  <a:pt x="220980" y="1443990"/>
                  <a:pt x="220980" y="1468755"/>
                </a:cubicBezTo>
                <a:cubicBezTo>
                  <a:pt x="294322" y="1468755"/>
                  <a:pt x="365760" y="1468755"/>
                  <a:pt x="438150" y="1468755"/>
                </a:cubicBezTo>
                <a:cubicBezTo>
                  <a:pt x="438150" y="1442085"/>
                  <a:pt x="438150" y="1418273"/>
                  <a:pt x="438150" y="1392555"/>
                </a:cubicBezTo>
                <a:cubicBezTo>
                  <a:pt x="363855" y="1392555"/>
                  <a:pt x="293370" y="1392555"/>
                  <a:pt x="220980" y="1392555"/>
                </a:cubicBezTo>
                <a:close/>
                <a:moveTo>
                  <a:pt x="30480" y="1372553"/>
                </a:moveTo>
                <a:cubicBezTo>
                  <a:pt x="105727" y="1372553"/>
                  <a:pt x="178117" y="1372553"/>
                  <a:pt x="250507" y="1372553"/>
                </a:cubicBezTo>
                <a:cubicBezTo>
                  <a:pt x="250507" y="1345883"/>
                  <a:pt x="250507" y="1323023"/>
                  <a:pt x="250507" y="1299210"/>
                </a:cubicBezTo>
                <a:cubicBezTo>
                  <a:pt x="175260" y="1299210"/>
                  <a:pt x="103822" y="1299210"/>
                  <a:pt x="30480" y="1299210"/>
                </a:cubicBezTo>
                <a:cubicBezTo>
                  <a:pt x="30480" y="1325880"/>
                  <a:pt x="30480" y="1348740"/>
                  <a:pt x="30480" y="1372553"/>
                </a:cubicBezTo>
                <a:close/>
                <a:moveTo>
                  <a:pt x="251460" y="713423"/>
                </a:moveTo>
                <a:cubicBezTo>
                  <a:pt x="251460" y="685800"/>
                  <a:pt x="251460" y="663893"/>
                  <a:pt x="251460" y="639128"/>
                </a:cubicBezTo>
                <a:cubicBezTo>
                  <a:pt x="177165" y="639128"/>
                  <a:pt x="104775" y="639128"/>
                  <a:pt x="30480" y="639128"/>
                </a:cubicBezTo>
                <a:cubicBezTo>
                  <a:pt x="30480" y="663893"/>
                  <a:pt x="30480" y="686753"/>
                  <a:pt x="30480" y="713423"/>
                </a:cubicBezTo>
                <a:cubicBezTo>
                  <a:pt x="104775" y="713423"/>
                  <a:pt x="177165" y="713423"/>
                  <a:pt x="251460" y="713423"/>
                </a:cubicBezTo>
                <a:close/>
                <a:moveTo>
                  <a:pt x="126682" y="1205865"/>
                </a:moveTo>
                <a:cubicBezTo>
                  <a:pt x="126682" y="1233488"/>
                  <a:pt x="126682" y="1256348"/>
                  <a:pt x="126682" y="1278255"/>
                </a:cubicBezTo>
                <a:cubicBezTo>
                  <a:pt x="201930" y="1278255"/>
                  <a:pt x="273367" y="1278255"/>
                  <a:pt x="345757" y="1278255"/>
                </a:cubicBezTo>
                <a:cubicBezTo>
                  <a:pt x="345757" y="1252538"/>
                  <a:pt x="345757" y="1229678"/>
                  <a:pt x="345757" y="1205865"/>
                </a:cubicBezTo>
                <a:cubicBezTo>
                  <a:pt x="270510" y="1205865"/>
                  <a:pt x="200025" y="1205865"/>
                  <a:pt x="126682" y="1205865"/>
                </a:cubicBezTo>
                <a:close/>
                <a:moveTo>
                  <a:pt x="346710" y="1019175"/>
                </a:moveTo>
                <a:cubicBezTo>
                  <a:pt x="271463" y="1019175"/>
                  <a:pt x="198120" y="1019175"/>
                  <a:pt x="124777" y="1019175"/>
                </a:cubicBezTo>
                <a:cubicBezTo>
                  <a:pt x="124777" y="1043940"/>
                  <a:pt x="124777" y="1065848"/>
                  <a:pt x="124777" y="1088708"/>
                </a:cubicBezTo>
                <a:cubicBezTo>
                  <a:pt x="200025" y="1088708"/>
                  <a:pt x="272415" y="1088708"/>
                  <a:pt x="346710" y="1088708"/>
                </a:cubicBezTo>
                <a:cubicBezTo>
                  <a:pt x="346710" y="1063943"/>
                  <a:pt x="346710" y="1042988"/>
                  <a:pt x="346710" y="1019175"/>
                </a:cubicBezTo>
                <a:close/>
                <a:moveTo>
                  <a:pt x="440055" y="1114425"/>
                </a:moveTo>
                <a:cubicBezTo>
                  <a:pt x="362903" y="1114425"/>
                  <a:pt x="291465" y="1114425"/>
                  <a:pt x="220028" y="1114425"/>
                </a:cubicBezTo>
                <a:cubicBezTo>
                  <a:pt x="220028" y="1140143"/>
                  <a:pt x="220028" y="1161098"/>
                  <a:pt x="220028" y="1183958"/>
                </a:cubicBezTo>
                <a:cubicBezTo>
                  <a:pt x="294322" y="1183958"/>
                  <a:pt x="366713" y="1183958"/>
                  <a:pt x="440055" y="1183958"/>
                </a:cubicBezTo>
                <a:cubicBezTo>
                  <a:pt x="440055" y="1160145"/>
                  <a:pt x="440055" y="1138238"/>
                  <a:pt x="440055" y="1114425"/>
                </a:cubicBezTo>
                <a:close/>
                <a:moveTo>
                  <a:pt x="346710" y="734378"/>
                </a:moveTo>
                <a:cubicBezTo>
                  <a:pt x="269557" y="734378"/>
                  <a:pt x="197167" y="734378"/>
                  <a:pt x="126682" y="734378"/>
                </a:cubicBezTo>
                <a:cubicBezTo>
                  <a:pt x="126682" y="761048"/>
                  <a:pt x="126682" y="783908"/>
                  <a:pt x="126682" y="804863"/>
                </a:cubicBezTo>
                <a:cubicBezTo>
                  <a:pt x="201930" y="804863"/>
                  <a:pt x="274320" y="804863"/>
                  <a:pt x="346710" y="804863"/>
                </a:cubicBezTo>
                <a:cubicBezTo>
                  <a:pt x="346710" y="779145"/>
                  <a:pt x="346710" y="758190"/>
                  <a:pt x="346710" y="734378"/>
                </a:cubicBezTo>
                <a:close/>
                <a:moveTo>
                  <a:pt x="29527" y="993458"/>
                </a:moveTo>
                <a:cubicBezTo>
                  <a:pt x="106680" y="993458"/>
                  <a:pt x="180022" y="993458"/>
                  <a:pt x="251460" y="993458"/>
                </a:cubicBezTo>
                <a:cubicBezTo>
                  <a:pt x="251460" y="967740"/>
                  <a:pt x="251460" y="946785"/>
                  <a:pt x="251460" y="924878"/>
                </a:cubicBezTo>
                <a:cubicBezTo>
                  <a:pt x="176213" y="924878"/>
                  <a:pt x="102870" y="924878"/>
                  <a:pt x="29527" y="924878"/>
                </a:cubicBezTo>
                <a:cubicBezTo>
                  <a:pt x="29527" y="948690"/>
                  <a:pt x="29527" y="968693"/>
                  <a:pt x="29527" y="993458"/>
                </a:cubicBezTo>
                <a:close/>
                <a:moveTo>
                  <a:pt x="219075" y="1750695"/>
                </a:moveTo>
                <a:cubicBezTo>
                  <a:pt x="294322" y="1750695"/>
                  <a:pt x="365760" y="1750695"/>
                  <a:pt x="438150" y="1750695"/>
                </a:cubicBezTo>
                <a:cubicBezTo>
                  <a:pt x="438150" y="1724025"/>
                  <a:pt x="438150" y="1701165"/>
                  <a:pt x="438150" y="1677353"/>
                </a:cubicBezTo>
                <a:cubicBezTo>
                  <a:pt x="363855" y="1677353"/>
                  <a:pt x="292417" y="1677353"/>
                  <a:pt x="219075" y="1677353"/>
                </a:cubicBezTo>
                <a:cubicBezTo>
                  <a:pt x="219075" y="1701165"/>
                  <a:pt x="219075" y="1723073"/>
                  <a:pt x="219075" y="1750695"/>
                </a:cubicBezTo>
                <a:close/>
                <a:moveTo>
                  <a:pt x="186690" y="278130"/>
                </a:moveTo>
                <a:cubicBezTo>
                  <a:pt x="138113" y="278130"/>
                  <a:pt x="94297" y="278130"/>
                  <a:pt x="51435" y="278130"/>
                </a:cubicBezTo>
                <a:cubicBezTo>
                  <a:pt x="51435" y="306705"/>
                  <a:pt x="51435" y="330518"/>
                  <a:pt x="51435" y="353378"/>
                </a:cubicBezTo>
                <a:cubicBezTo>
                  <a:pt x="98107" y="353378"/>
                  <a:pt x="141922" y="353378"/>
                  <a:pt x="186690" y="353378"/>
                </a:cubicBezTo>
                <a:cubicBezTo>
                  <a:pt x="186690" y="327660"/>
                  <a:pt x="186690" y="304800"/>
                  <a:pt x="186690" y="278130"/>
                </a:cubicBezTo>
                <a:close/>
                <a:moveTo>
                  <a:pt x="421957" y="277178"/>
                </a:moveTo>
                <a:cubicBezTo>
                  <a:pt x="373380" y="277178"/>
                  <a:pt x="330517" y="277178"/>
                  <a:pt x="286703" y="277178"/>
                </a:cubicBezTo>
                <a:cubicBezTo>
                  <a:pt x="286703" y="304800"/>
                  <a:pt x="286703" y="329565"/>
                  <a:pt x="286703" y="353378"/>
                </a:cubicBezTo>
                <a:cubicBezTo>
                  <a:pt x="333375" y="353378"/>
                  <a:pt x="377190" y="353378"/>
                  <a:pt x="421957" y="353378"/>
                </a:cubicBezTo>
                <a:cubicBezTo>
                  <a:pt x="421957" y="327660"/>
                  <a:pt x="421957" y="303848"/>
                  <a:pt x="421957" y="277178"/>
                </a:cubicBezTo>
                <a:close/>
                <a:moveTo>
                  <a:pt x="49530" y="251460"/>
                </a:moveTo>
                <a:cubicBezTo>
                  <a:pt x="97155" y="251460"/>
                  <a:pt x="140017" y="251460"/>
                  <a:pt x="184785" y="251460"/>
                </a:cubicBezTo>
                <a:cubicBezTo>
                  <a:pt x="184785" y="225743"/>
                  <a:pt x="184785" y="202883"/>
                  <a:pt x="184785" y="180975"/>
                </a:cubicBezTo>
                <a:cubicBezTo>
                  <a:pt x="138113" y="180975"/>
                  <a:pt x="94297" y="180975"/>
                  <a:pt x="49530" y="180975"/>
                </a:cubicBezTo>
                <a:cubicBezTo>
                  <a:pt x="49530" y="205740"/>
                  <a:pt x="49530" y="225743"/>
                  <a:pt x="49530" y="251460"/>
                </a:cubicBezTo>
                <a:close/>
                <a:moveTo>
                  <a:pt x="285750" y="252413"/>
                </a:moveTo>
                <a:cubicBezTo>
                  <a:pt x="333375" y="252413"/>
                  <a:pt x="376238" y="252413"/>
                  <a:pt x="420053" y="252413"/>
                </a:cubicBezTo>
                <a:cubicBezTo>
                  <a:pt x="420053" y="226695"/>
                  <a:pt x="420053" y="203835"/>
                  <a:pt x="420053" y="180023"/>
                </a:cubicBezTo>
                <a:cubicBezTo>
                  <a:pt x="374332" y="180023"/>
                  <a:pt x="330517" y="180023"/>
                  <a:pt x="285750" y="180023"/>
                </a:cubicBezTo>
                <a:cubicBezTo>
                  <a:pt x="285750" y="204788"/>
                  <a:pt x="285750" y="225743"/>
                  <a:pt x="285750" y="252413"/>
                </a:cubicBezTo>
                <a:close/>
                <a:moveTo>
                  <a:pt x="185738" y="86678"/>
                </a:moveTo>
                <a:cubicBezTo>
                  <a:pt x="138113" y="86678"/>
                  <a:pt x="94297" y="86678"/>
                  <a:pt x="51435" y="86678"/>
                </a:cubicBezTo>
                <a:cubicBezTo>
                  <a:pt x="51435" y="111443"/>
                  <a:pt x="51435" y="132398"/>
                  <a:pt x="51435" y="153353"/>
                </a:cubicBezTo>
                <a:cubicBezTo>
                  <a:pt x="98107" y="153353"/>
                  <a:pt x="140970" y="153353"/>
                  <a:pt x="185738" y="153353"/>
                </a:cubicBezTo>
                <a:cubicBezTo>
                  <a:pt x="185738" y="130493"/>
                  <a:pt x="185738" y="110490"/>
                  <a:pt x="185738" y="86678"/>
                </a:cubicBezTo>
                <a:close/>
                <a:moveTo>
                  <a:pt x="287655" y="84773"/>
                </a:moveTo>
                <a:cubicBezTo>
                  <a:pt x="287655" y="111443"/>
                  <a:pt x="287655" y="133350"/>
                  <a:pt x="287655" y="154305"/>
                </a:cubicBezTo>
                <a:cubicBezTo>
                  <a:pt x="334328" y="154305"/>
                  <a:pt x="377190" y="154305"/>
                  <a:pt x="420053" y="154305"/>
                </a:cubicBezTo>
                <a:cubicBezTo>
                  <a:pt x="420053" y="129540"/>
                  <a:pt x="420053" y="107633"/>
                  <a:pt x="420053" y="84773"/>
                </a:cubicBezTo>
                <a:cubicBezTo>
                  <a:pt x="375285" y="84773"/>
                  <a:pt x="332422" y="84773"/>
                  <a:pt x="287655" y="84773"/>
                </a:cubicBezTo>
                <a:close/>
                <a:moveTo>
                  <a:pt x="97155" y="1563053"/>
                </a:moveTo>
                <a:cubicBezTo>
                  <a:pt x="97155" y="1539240"/>
                  <a:pt x="97155" y="1513523"/>
                  <a:pt x="97155" y="1488758"/>
                </a:cubicBezTo>
                <a:cubicBezTo>
                  <a:pt x="73342" y="1488758"/>
                  <a:pt x="52388" y="1488758"/>
                  <a:pt x="31432" y="1488758"/>
                </a:cubicBezTo>
                <a:cubicBezTo>
                  <a:pt x="31432" y="1514475"/>
                  <a:pt x="31432" y="1538288"/>
                  <a:pt x="31432" y="1563053"/>
                </a:cubicBezTo>
                <a:cubicBezTo>
                  <a:pt x="53340" y="1563053"/>
                  <a:pt x="73342" y="1563053"/>
                  <a:pt x="97155" y="1563053"/>
                </a:cubicBezTo>
                <a:close/>
                <a:moveTo>
                  <a:pt x="31432" y="1656398"/>
                </a:moveTo>
                <a:cubicBezTo>
                  <a:pt x="56197" y="1656398"/>
                  <a:pt x="77152" y="1656398"/>
                  <a:pt x="99060" y="1656398"/>
                </a:cubicBezTo>
                <a:cubicBezTo>
                  <a:pt x="99060" y="1630680"/>
                  <a:pt x="99060" y="1606868"/>
                  <a:pt x="99060" y="1582103"/>
                </a:cubicBezTo>
                <a:cubicBezTo>
                  <a:pt x="76200" y="1582103"/>
                  <a:pt x="55245" y="1582103"/>
                  <a:pt x="31432" y="1582103"/>
                </a:cubicBezTo>
                <a:cubicBezTo>
                  <a:pt x="31432" y="1606868"/>
                  <a:pt x="31432" y="1629728"/>
                  <a:pt x="31432" y="1656398"/>
                </a:cubicBezTo>
                <a:close/>
                <a:moveTo>
                  <a:pt x="31432" y="1392555"/>
                </a:moveTo>
                <a:cubicBezTo>
                  <a:pt x="31432" y="1420178"/>
                  <a:pt x="31432" y="1443990"/>
                  <a:pt x="31432" y="1467803"/>
                </a:cubicBezTo>
                <a:cubicBezTo>
                  <a:pt x="55245" y="1467803"/>
                  <a:pt x="76200" y="1467803"/>
                  <a:pt x="97155" y="1467803"/>
                </a:cubicBezTo>
                <a:cubicBezTo>
                  <a:pt x="97155" y="1441133"/>
                  <a:pt x="97155" y="1417320"/>
                  <a:pt x="97155" y="1392555"/>
                </a:cubicBezTo>
                <a:cubicBezTo>
                  <a:pt x="74295" y="1392555"/>
                  <a:pt x="54292" y="1392555"/>
                  <a:pt x="31432" y="1392555"/>
                </a:cubicBezTo>
                <a:close/>
                <a:moveTo>
                  <a:pt x="33338" y="449580"/>
                </a:moveTo>
                <a:cubicBezTo>
                  <a:pt x="33338" y="474345"/>
                  <a:pt x="33338" y="499110"/>
                  <a:pt x="33338" y="523875"/>
                </a:cubicBezTo>
                <a:cubicBezTo>
                  <a:pt x="57150" y="523875"/>
                  <a:pt x="78105" y="523875"/>
                  <a:pt x="99060" y="523875"/>
                </a:cubicBezTo>
                <a:cubicBezTo>
                  <a:pt x="99060" y="497205"/>
                  <a:pt x="99060" y="474345"/>
                  <a:pt x="99060" y="449580"/>
                </a:cubicBezTo>
                <a:cubicBezTo>
                  <a:pt x="77152" y="449580"/>
                  <a:pt x="57150" y="449580"/>
                  <a:pt x="33338" y="449580"/>
                </a:cubicBezTo>
                <a:close/>
                <a:moveTo>
                  <a:pt x="192405" y="1656398"/>
                </a:moveTo>
                <a:cubicBezTo>
                  <a:pt x="192405" y="1627823"/>
                  <a:pt x="192405" y="1604963"/>
                  <a:pt x="192405" y="1582103"/>
                </a:cubicBezTo>
                <a:cubicBezTo>
                  <a:pt x="168592" y="1582103"/>
                  <a:pt x="147638" y="1582103"/>
                  <a:pt x="124777" y="1582103"/>
                </a:cubicBezTo>
                <a:cubicBezTo>
                  <a:pt x="124777" y="1607820"/>
                  <a:pt x="124777" y="1630680"/>
                  <a:pt x="124777" y="1656398"/>
                </a:cubicBezTo>
                <a:cubicBezTo>
                  <a:pt x="148590" y="1656398"/>
                  <a:pt x="169545" y="1656398"/>
                  <a:pt x="192405" y="1656398"/>
                </a:cubicBezTo>
                <a:close/>
                <a:moveTo>
                  <a:pt x="124777" y="618173"/>
                </a:moveTo>
                <a:cubicBezTo>
                  <a:pt x="151447" y="618173"/>
                  <a:pt x="172402" y="618173"/>
                  <a:pt x="192405" y="618173"/>
                </a:cubicBezTo>
                <a:cubicBezTo>
                  <a:pt x="192405" y="591503"/>
                  <a:pt x="192405" y="568643"/>
                  <a:pt x="192405" y="544830"/>
                </a:cubicBezTo>
                <a:cubicBezTo>
                  <a:pt x="168592" y="544830"/>
                  <a:pt x="147638" y="544830"/>
                  <a:pt x="124777" y="544830"/>
                </a:cubicBezTo>
                <a:cubicBezTo>
                  <a:pt x="124777" y="570548"/>
                  <a:pt x="124777" y="593408"/>
                  <a:pt x="124777" y="618173"/>
                </a:cubicBezTo>
                <a:close/>
                <a:moveTo>
                  <a:pt x="373380" y="1485900"/>
                </a:moveTo>
                <a:cubicBezTo>
                  <a:pt x="373380" y="1514475"/>
                  <a:pt x="373380" y="1539240"/>
                  <a:pt x="373380" y="1562100"/>
                </a:cubicBezTo>
                <a:cubicBezTo>
                  <a:pt x="397192" y="1562100"/>
                  <a:pt x="417195" y="1562100"/>
                  <a:pt x="437197" y="1562100"/>
                </a:cubicBezTo>
                <a:cubicBezTo>
                  <a:pt x="437197" y="1534478"/>
                  <a:pt x="437197" y="1510665"/>
                  <a:pt x="437197" y="1485900"/>
                </a:cubicBezTo>
                <a:cubicBezTo>
                  <a:pt x="414338" y="1485900"/>
                  <a:pt x="396240" y="1485900"/>
                  <a:pt x="373380" y="1485900"/>
                </a:cubicBezTo>
                <a:close/>
                <a:moveTo>
                  <a:pt x="30480" y="1751648"/>
                </a:moveTo>
                <a:cubicBezTo>
                  <a:pt x="55245" y="1751648"/>
                  <a:pt x="76200" y="1751648"/>
                  <a:pt x="98107" y="1751648"/>
                </a:cubicBezTo>
                <a:cubicBezTo>
                  <a:pt x="98107" y="1724978"/>
                  <a:pt x="98107" y="1700213"/>
                  <a:pt x="98107" y="1678305"/>
                </a:cubicBezTo>
                <a:cubicBezTo>
                  <a:pt x="73342" y="1678305"/>
                  <a:pt x="52388" y="1678305"/>
                  <a:pt x="30480" y="1678305"/>
                </a:cubicBezTo>
                <a:cubicBezTo>
                  <a:pt x="30480" y="1703070"/>
                  <a:pt x="30480" y="1724978"/>
                  <a:pt x="30480" y="1751648"/>
                </a:cubicBezTo>
                <a:close/>
                <a:moveTo>
                  <a:pt x="373380" y="448628"/>
                </a:moveTo>
                <a:cubicBezTo>
                  <a:pt x="373380" y="476250"/>
                  <a:pt x="373380" y="501015"/>
                  <a:pt x="373380" y="524828"/>
                </a:cubicBezTo>
                <a:cubicBezTo>
                  <a:pt x="397192" y="524828"/>
                  <a:pt x="418147" y="524828"/>
                  <a:pt x="438150" y="524828"/>
                </a:cubicBezTo>
                <a:cubicBezTo>
                  <a:pt x="438150" y="497205"/>
                  <a:pt x="438150" y="473393"/>
                  <a:pt x="438150" y="448628"/>
                </a:cubicBezTo>
                <a:cubicBezTo>
                  <a:pt x="415290" y="448628"/>
                  <a:pt x="396240" y="448628"/>
                  <a:pt x="373380" y="448628"/>
                </a:cubicBezTo>
                <a:close/>
                <a:moveTo>
                  <a:pt x="125730" y="1842135"/>
                </a:moveTo>
                <a:cubicBezTo>
                  <a:pt x="201930" y="1842135"/>
                  <a:pt x="274320" y="1842135"/>
                  <a:pt x="345757" y="1842135"/>
                </a:cubicBezTo>
                <a:cubicBezTo>
                  <a:pt x="345757" y="1816418"/>
                  <a:pt x="345757" y="1795463"/>
                  <a:pt x="345757" y="1772603"/>
                </a:cubicBezTo>
                <a:cubicBezTo>
                  <a:pt x="271463" y="1772603"/>
                  <a:pt x="200025" y="1772603"/>
                  <a:pt x="125730" y="1772603"/>
                </a:cubicBezTo>
                <a:cubicBezTo>
                  <a:pt x="125730" y="1795463"/>
                  <a:pt x="125730" y="1817370"/>
                  <a:pt x="125730" y="1842135"/>
                </a:cubicBezTo>
                <a:close/>
                <a:moveTo>
                  <a:pt x="371475" y="711518"/>
                </a:moveTo>
                <a:cubicBezTo>
                  <a:pt x="396240" y="711518"/>
                  <a:pt x="417195" y="711518"/>
                  <a:pt x="439103" y="711518"/>
                </a:cubicBezTo>
                <a:cubicBezTo>
                  <a:pt x="439103" y="685800"/>
                  <a:pt x="439103" y="662940"/>
                  <a:pt x="439103" y="639128"/>
                </a:cubicBezTo>
                <a:cubicBezTo>
                  <a:pt x="415290" y="639128"/>
                  <a:pt x="393382" y="639128"/>
                  <a:pt x="371475" y="639128"/>
                </a:cubicBezTo>
                <a:cubicBezTo>
                  <a:pt x="371475" y="664845"/>
                  <a:pt x="371475" y="686753"/>
                  <a:pt x="371475" y="711518"/>
                </a:cubicBezTo>
                <a:close/>
                <a:moveTo>
                  <a:pt x="123825" y="1749743"/>
                </a:moveTo>
                <a:cubicBezTo>
                  <a:pt x="148590" y="1749743"/>
                  <a:pt x="169545" y="1749743"/>
                  <a:pt x="191453" y="1749743"/>
                </a:cubicBezTo>
                <a:cubicBezTo>
                  <a:pt x="191453" y="1723073"/>
                  <a:pt x="191453" y="1699260"/>
                  <a:pt x="191453" y="1677353"/>
                </a:cubicBezTo>
                <a:cubicBezTo>
                  <a:pt x="166688" y="1677353"/>
                  <a:pt x="145732" y="1677353"/>
                  <a:pt x="123825" y="1677353"/>
                </a:cubicBezTo>
                <a:cubicBezTo>
                  <a:pt x="123825" y="1703070"/>
                  <a:pt x="123825" y="1724025"/>
                  <a:pt x="123825" y="1749743"/>
                </a:cubicBezTo>
                <a:close/>
                <a:moveTo>
                  <a:pt x="277178" y="1372553"/>
                </a:moveTo>
                <a:cubicBezTo>
                  <a:pt x="302895" y="1372553"/>
                  <a:pt x="323850" y="1372553"/>
                  <a:pt x="345757" y="1372553"/>
                </a:cubicBezTo>
                <a:cubicBezTo>
                  <a:pt x="345757" y="1346835"/>
                  <a:pt x="345757" y="1323975"/>
                  <a:pt x="345757" y="1300163"/>
                </a:cubicBezTo>
                <a:cubicBezTo>
                  <a:pt x="321945" y="1300163"/>
                  <a:pt x="300038" y="1300163"/>
                  <a:pt x="277178" y="1300163"/>
                </a:cubicBezTo>
                <a:cubicBezTo>
                  <a:pt x="277178" y="1325880"/>
                  <a:pt x="277178" y="1347788"/>
                  <a:pt x="277178" y="1372553"/>
                </a:cubicBezTo>
                <a:close/>
                <a:moveTo>
                  <a:pt x="344805" y="900113"/>
                </a:moveTo>
                <a:cubicBezTo>
                  <a:pt x="344805" y="875348"/>
                  <a:pt x="344805" y="852488"/>
                  <a:pt x="344805" y="828675"/>
                </a:cubicBezTo>
                <a:cubicBezTo>
                  <a:pt x="320992" y="828675"/>
                  <a:pt x="299085" y="828675"/>
                  <a:pt x="278130" y="828675"/>
                </a:cubicBezTo>
                <a:cubicBezTo>
                  <a:pt x="278130" y="854393"/>
                  <a:pt x="278130" y="876300"/>
                  <a:pt x="278130" y="900113"/>
                </a:cubicBezTo>
                <a:cubicBezTo>
                  <a:pt x="301942" y="900113"/>
                  <a:pt x="321945" y="900113"/>
                  <a:pt x="344805" y="900113"/>
                </a:cubicBezTo>
                <a:close/>
                <a:moveTo>
                  <a:pt x="99060" y="1279208"/>
                </a:moveTo>
                <a:cubicBezTo>
                  <a:pt x="99060" y="1254443"/>
                  <a:pt x="99060" y="1231583"/>
                  <a:pt x="99060" y="1206818"/>
                </a:cubicBezTo>
                <a:cubicBezTo>
                  <a:pt x="75247" y="1206818"/>
                  <a:pt x="54292" y="1206818"/>
                  <a:pt x="31432" y="1206818"/>
                </a:cubicBezTo>
                <a:cubicBezTo>
                  <a:pt x="31432" y="1232535"/>
                  <a:pt x="31432" y="1254443"/>
                  <a:pt x="31432" y="1279208"/>
                </a:cubicBezTo>
                <a:cubicBezTo>
                  <a:pt x="54292" y="1279208"/>
                  <a:pt x="76200" y="1279208"/>
                  <a:pt x="99060" y="1279208"/>
                </a:cubicBezTo>
                <a:close/>
                <a:moveTo>
                  <a:pt x="100013" y="1019175"/>
                </a:moveTo>
                <a:cubicBezTo>
                  <a:pt x="74295" y="1019175"/>
                  <a:pt x="52388" y="1019175"/>
                  <a:pt x="31432" y="1019175"/>
                </a:cubicBezTo>
                <a:cubicBezTo>
                  <a:pt x="31432" y="1044893"/>
                  <a:pt x="31432" y="1067753"/>
                  <a:pt x="31432" y="1089660"/>
                </a:cubicBezTo>
                <a:cubicBezTo>
                  <a:pt x="56197" y="1089660"/>
                  <a:pt x="77152" y="1089660"/>
                  <a:pt x="100013" y="1089660"/>
                </a:cubicBezTo>
                <a:cubicBezTo>
                  <a:pt x="100013" y="1064895"/>
                  <a:pt x="100013" y="1042988"/>
                  <a:pt x="100013" y="1019175"/>
                </a:cubicBezTo>
                <a:close/>
                <a:moveTo>
                  <a:pt x="440055" y="1208723"/>
                </a:moveTo>
                <a:cubicBezTo>
                  <a:pt x="415290" y="1208723"/>
                  <a:pt x="394335" y="1208723"/>
                  <a:pt x="374332" y="1208723"/>
                </a:cubicBezTo>
                <a:cubicBezTo>
                  <a:pt x="374332" y="1234440"/>
                  <a:pt x="374332" y="1257300"/>
                  <a:pt x="374332" y="1279208"/>
                </a:cubicBezTo>
                <a:cubicBezTo>
                  <a:pt x="398145" y="1279208"/>
                  <a:pt x="418147" y="1279208"/>
                  <a:pt x="440055" y="1279208"/>
                </a:cubicBezTo>
                <a:cubicBezTo>
                  <a:pt x="440055" y="1255395"/>
                  <a:pt x="440055" y="1233488"/>
                  <a:pt x="440055" y="1208723"/>
                </a:cubicBezTo>
                <a:close/>
                <a:moveTo>
                  <a:pt x="371475" y="900113"/>
                </a:moveTo>
                <a:cubicBezTo>
                  <a:pt x="397192" y="900113"/>
                  <a:pt x="417195" y="900113"/>
                  <a:pt x="439103" y="900113"/>
                </a:cubicBezTo>
                <a:cubicBezTo>
                  <a:pt x="439103" y="875348"/>
                  <a:pt x="439103" y="852488"/>
                  <a:pt x="439103" y="829628"/>
                </a:cubicBezTo>
                <a:cubicBezTo>
                  <a:pt x="414338" y="829628"/>
                  <a:pt x="393382" y="829628"/>
                  <a:pt x="371475" y="829628"/>
                </a:cubicBezTo>
                <a:cubicBezTo>
                  <a:pt x="371475" y="853440"/>
                  <a:pt x="371475" y="875348"/>
                  <a:pt x="371475" y="900113"/>
                </a:cubicBezTo>
                <a:close/>
                <a:moveTo>
                  <a:pt x="440055" y="734378"/>
                </a:moveTo>
                <a:cubicBezTo>
                  <a:pt x="415290" y="734378"/>
                  <a:pt x="394335" y="734378"/>
                  <a:pt x="373380" y="734378"/>
                </a:cubicBezTo>
                <a:cubicBezTo>
                  <a:pt x="373380" y="760095"/>
                  <a:pt x="373380" y="782955"/>
                  <a:pt x="373380" y="804863"/>
                </a:cubicBezTo>
                <a:cubicBezTo>
                  <a:pt x="397192" y="804863"/>
                  <a:pt x="417195" y="804863"/>
                  <a:pt x="440055" y="804863"/>
                </a:cubicBezTo>
                <a:cubicBezTo>
                  <a:pt x="440055" y="781050"/>
                  <a:pt x="440055" y="760095"/>
                  <a:pt x="440055" y="734378"/>
                </a:cubicBezTo>
                <a:close/>
                <a:moveTo>
                  <a:pt x="99060" y="805815"/>
                </a:moveTo>
                <a:cubicBezTo>
                  <a:pt x="99060" y="780098"/>
                  <a:pt x="99060" y="758190"/>
                  <a:pt x="99060" y="733425"/>
                </a:cubicBezTo>
                <a:cubicBezTo>
                  <a:pt x="75247" y="733425"/>
                  <a:pt x="54292" y="733425"/>
                  <a:pt x="31432" y="733425"/>
                </a:cubicBezTo>
                <a:cubicBezTo>
                  <a:pt x="31432" y="758190"/>
                  <a:pt x="31432" y="781050"/>
                  <a:pt x="31432" y="805815"/>
                </a:cubicBezTo>
                <a:cubicBezTo>
                  <a:pt x="55245" y="805815"/>
                  <a:pt x="76200" y="805815"/>
                  <a:pt x="99060" y="805815"/>
                </a:cubicBezTo>
                <a:close/>
                <a:moveTo>
                  <a:pt x="439103" y="994410"/>
                </a:moveTo>
                <a:cubicBezTo>
                  <a:pt x="439103" y="968693"/>
                  <a:pt x="439103" y="945833"/>
                  <a:pt x="439103" y="924878"/>
                </a:cubicBezTo>
                <a:cubicBezTo>
                  <a:pt x="414338" y="924878"/>
                  <a:pt x="393382" y="924878"/>
                  <a:pt x="372428" y="924878"/>
                </a:cubicBezTo>
                <a:cubicBezTo>
                  <a:pt x="372428" y="949643"/>
                  <a:pt x="372428" y="971550"/>
                  <a:pt x="372428" y="994410"/>
                </a:cubicBezTo>
                <a:cubicBezTo>
                  <a:pt x="396240" y="994410"/>
                  <a:pt x="417195" y="994410"/>
                  <a:pt x="439103" y="994410"/>
                </a:cubicBezTo>
                <a:close/>
                <a:moveTo>
                  <a:pt x="193357" y="1184910"/>
                </a:moveTo>
                <a:cubicBezTo>
                  <a:pt x="193357" y="1158240"/>
                  <a:pt x="193357" y="1137285"/>
                  <a:pt x="193357" y="1115378"/>
                </a:cubicBezTo>
                <a:cubicBezTo>
                  <a:pt x="168592" y="1115378"/>
                  <a:pt x="146685" y="1115378"/>
                  <a:pt x="124777" y="1115378"/>
                </a:cubicBezTo>
                <a:cubicBezTo>
                  <a:pt x="124777" y="1140143"/>
                  <a:pt x="124777" y="1162050"/>
                  <a:pt x="124777" y="1184910"/>
                </a:cubicBezTo>
                <a:cubicBezTo>
                  <a:pt x="148590" y="1184910"/>
                  <a:pt x="169545" y="1184910"/>
                  <a:pt x="193357" y="1184910"/>
                </a:cubicBezTo>
                <a:close/>
                <a:moveTo>
                  <a:pt x="346710" y="923925"/>
                </a:moveTo>
                <a:cubicBezTo>
                  <a:pt x="320992" y="923925"/>
                  <a:pt x="300038" y="923925"/>
                  <a:pt x="278130" y="923925"/>
                </a:cubicBezTo>
                <a:cubicBezTo>
                  <a:pt x="278130" y="948690"/>
                  <a:pt x="278130" y="971550"/>
                  <a:pt x="278130" y="993458"/>
                </a:cubicBezTo>
                <a:cubicBezTo>
                  <a:pt x="302895" y="993458"/>
                  <a:pt x="323850" y="993458"/>
                  <a:pt x="346710" y="993458"/>
                </a:cubicBezTo>
                <a:cubicBezTo>
                  <a:pt x="346710" y="969645"/>
                  <a:pt x="346710" y="948690"/>
                  <a:pt x="346710" y="923925"/>
                </a:cubicBezTo>
                <a:close/>
                <a:moveTo>
                  <a:pt x="31432" y="1936433"/>
                </a:moveTo>
                <a:cubicBezTo>
                  <a:pt x="106680" y="1936433"/>
                  <a:pt x="179070" y="1936433"/>
                  <a:pt x="251460" y="1936433"/>
                </a:cubicBezTo>
                <a:cubicBezTo>
                  <a:pt x="251460" y="1911668"/>
                  <a:pt x="251460" y="1890713"/>
                  <a:pt x="251460" y="1867853"/>
                </a:cubicBezTo>
                <a:cubicBezTo>
                  <a:pt x="177165" y="1867853"/>
                  <a:pt x="104775" y="1867853"/>
                  <a:pt x="31432" y="1867853"/>
                </a:cubicBezTo>
                <a:cubicBezTo>
                  <a:pt x="31432" y="1890713"/>
                  <a:pt x="31432" y="1911668"/>
                  <a:pt x="31432" y="1936433"/>
                </a:cubicBezTo>
                <a:close/>
                <a:moveTo>
                  <a:pt x="343853" y="1937385"/>
                </a:moveTo>
                <a:cubicBezTo>
                  <a:pt x="343853" y="1912620"/>
                  <a:pt x="343853" y="1889760"/>
                  <a:pt x="343853" y="1867853"/>
                </a:cubicBezTo>
                <a:cubicBezTo>
                  <a:pt x="320040" y="1867853"/>
                  <a:pt x="300038" y="1867853"/>
                  <a:pt x="279082" y="1867853"/>
                </a:cubicBezTo>
                <a:cubicBezTo>
                  <a:pt x="279082" y="1892618"/>
                  <a:pt x="279082" y="1915478"/>
                  <a:pt x="279082" y="1937385"/>
                </a:cubicBezTo>
                <a:cubicBezTo>
                  <a:pt x="302895" y="1937385"/>
                  <a:pt x="322897" y="1937385"/>
                  <a:pt x="343853" y="1937385"/>
                </a:cubicBezTo>
                <a:close/>
                <a:moveTo>
                  <a:pt x="372428" y="1843088"/>
                </a:moveTo>
                <a:cubicBezTo>
                  <a:pt x="397192" y="1843088"/>
                  <a:pt x="417195" y="1843088"/>
                  <a:pt x="437197" y="1843088"/>
                </a:cubicBezTo>
                <a:cubicBezTo>
                  <a:pt x="437197" y="1817370"/>
                  <a:pt x="437197" y="1794510"/>
                  <a:pt x="437197" y="1772603"/>
                </a:cubicBezTo>
                <a:cubicBezTo>
                  <a:pt x="414338" y="1772603"/>
                  <a:pt x="393382" y="1772603"/>
                  <a:pt x="372428" y="1772603"/>
                </a:cubicBezTo>
                <a:cubicBezTo>
                  <a:pt x="372428" y="1797368"/>
                  <a:pt x="372428" y="1819275"/>
                  <a:pt x="372428" y="18430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113" name="Google Shape;2113;p19"/>
          <p:cNvGrpSpPr/>
          <p:nvPr/>
        </p:nvGrpSpPr>
        <p:grpSpPr>
          <a:xfrm>
            <a:off x="960085" y="5533375"/>
            <a:ext cx="324818" cy="1324625"/>
            <a:chOff x="1876425" y="2698433"/>
            <a:chExt cx="592326" cy="2415539"/>
          </a:xfrm>
        </p:grpSpPr>
        <p:sp>
          <p:nvSpPr>
            <p:cNvPr id="2114" name="Google Shape;2114;p19"/>
            <p:cNvSpPr/>
            <p:nvPr/>
          </p:nvSpPr>
          <p:spPr>
            <a:xfrm>
              <a:off x="1878201" y="3542347"/>
              <a:ext cx="590550" cy="1571625"/>
            </a:xfrm>
            <a:custGeom>
              <a:avLst/>
              <a:gdLst/>
              <a:ahLst/>
              <a:cxnLst/>
              <a:rect l="l" t="t" r="r" b="b"/>
              <a:pathLst>
                <a:path w="590550" h="1571625" extrusionOk="0">
                  <a:moveTo>
                    <a:pt x="24894" y="1575435"/>
                  </a:moveTo>
                  <a:cubicBezTo>
                    <a:pt x="2987" y="1260158"/>
                    <a:pt x="-17968" y="219075"/>
                    <a:pt x="24894" y="0"/>
                  </a:cubicBezTo>
                  <a:cubicBezTo>
                    <a:pt x="203012" y="0"/>
                    <a:pt x="382082" y="0"/>
                    <a:pt x="569724" y="0"/>
                  </a:cubicBezTo>
                  <a:cubicBezTo>
                    <a:pt x="614492" y="523875"/>
                    <a:pt x="582107" y="1048703"/>
                    <a:pt x="570677" y="1575435"/>
                  </a:cubicBezTo>
                  <a:cubicBezTo>
                    <a:pt x="384939" y="1575435"/>
                    <a:pt x="206822" y="1575435"/>
                    <a:pt x="24894" y="1575435"/>
                  </a:cubicBezTo>
                  <a:close/>
                  <a:moveTo>
                    <a:pt x="284927" y="420053"/>
                  </a:moveTo>
                  <a:cubicBezTo>
                    <a:pt x="243969" y="420053"/>
                    <a:pt x="207774" y="420053"/>
                    <a:pt x="169674" y="420053"/>
                  </a:cubicBezTo>
                  <a:cubicBezTo>
                    <a:pt x="169674" y="473393"/>
                    <a:pt x="169674" y="524828"/>
                    <a:pt x="169674" y="576263"/>
                  </a:cubicBezTo>
                  <a:cubicBezTo>
                    <a:pt x="209679" y="576263"/>
                    <a:pt x="246827" y="576263"/>
                    <a:pt x="284927" y="576263"/>
                  </a:cubicBezTo>
                  <a:cubicBezTo>
                    <a:pt x="284927" y="521970"/>
                    <a:pt x="284927" y="472440"/>
                    <a:pt x="284927" y="420053"/>
                  </a:cubicBezTo>
                  <a:close/>
                  <a:moveTo>
                    <a:pt x="283974" y="391478"/>
                  </a:moveTo>
                  <a:cubicBezTo>
                    <a:pt x="283974" y="334328"/>
                    <a:pt x="283974" y="282893"/>
                    <a:pt x="283974" y="230505"/>
                  </a:cubicBezTo>
                  <a:cubicBezTo>
                    <a:pt x="247779" y="230505"/>
                    <a:pt x="213489" y="230505"/>
                    <a:pt x="177294" y="230505"/>
                  </a:cubicBezTo>
                  <a:cubicBezTo>
                    <a:pt x="174437" y="285750"/>
                    <a:pt x="172532" y="338138"/>
                    <a:pt x="169674" y="391478"/>
                  </a:cubicBezTo>
                  <a:cubicBezTo>
                    <a:pt x="210632" y="391478"/>
                    <a:pt x="245874" y="391478"/>
                    <a:pt x="283974" y="391478"/>
                  </a:cubicBezTo>
                  <a:close/>
                  <a:moveTo>
                    <a:pt x="284927" y="982980"/>
                  </a:moveTo>
                  <a:cubicBezTo>
                    <a:pt x="245874" y="982980"/>
                    <a:pt x="211584" y="982980"/>
                    <a:pt x="178247" y="982980"/>
                  </a:cubicBezTo>
                  <a:cubicBezTo>
                    <a:pt x="178247" y="1037272"/>
                    <a:pt x="178247" y="1089660"/>
                    <a:pt x="178247" y="1143000"/>
                  </a:cubicBezTo>
                  <a:cubicBezTo>
                    <a:pt x="215394" y="1143000"/>
                    <a:pt x="248732" y="1143000"/>
                    <a:pt x="284927" y="1143000"/>
                  </a:cubicBezTo>
                  <a:cubicBezTo>
                    <a:pt x="284927" y="1089660"/>
                    <a:pt x="284927" y="1038225"/>
                    <a:pt x="284927" y="982980"/>
                  </a:cubicBezTo>
                  <a:close/>
                  <a:moveTo>
                    <a:pt x="310644" y="230505"/>
                  </a:moveTo>
                  <a:cubicBezTo>
                    <a:pt x="310644" y="287655"/>
                    <a:pt x="310644" y="339090"/>
                    <a:pt x="310644" y="391478"/>
                  </a:cubicBezTo>
                  <a:cubicBezTo>
                    <a:pt x="348744" y="391478"/>
                    <a:pt x="383987" y="391478"/>
                    <a:pt x="416372" y="391478"/>
                  </a:cubicBezTo>
                  <a:cubicBezTo>
                    <a:pt x="416372" y="335280"/>
                    <a:pt x="416372" y="282893"/>
                    <a:pt x="416372" y="230505"/>
                  </a:cubicBezTo>
                  <a:cubicBezTo>
                    <a:pt x="378272" y="230505"/>
                    <a:pt x="345887" y="230505"/>
                    <a:pt x="310644" y="230505"/>
                  </a:cubicBezTo>
                  <a:close/>
                  <a:moveTo>
                    <a:pt x="412562" y="1144905"/>
                  </a:moveTo>
                  <a:cubicBezTo>
                    <a:pt x="415419" y="1088708"/>
                    <a:pt x="417324" y="1036320"/>
                    <a:pt x="420182" y="982980"/>
                  </a:cubicBezTo>
                  <a:cubicBezTo>
                    <a:pt x="380177" y="982980"/>
                    <a:pt x="345887" y="982980"/>
                    <a:pt x="309692" y="982980"/>
                  </a:cubicBezTo>
                  <a:cubicBezTo>
                    <a:pt x="309692" y="1038225"/>
                    <a:pt x="309692" y="1090613"/>
                    <a:pt x="309692" y="1144905"/>
                  </a:cubicBezTo>
                  <a:cubicBezTo>
                    <a:pt x="344934" y="1144905"/>
                    <a:pt x="376367" y="1144905"/>
                    <a:pt x="412562" y="1144905"/>
                  </a:cubicBezTo>
                  <a:close/>
                  <a:moveTo>
                    <a:pt x="308739" y="576263"/>
                  </a:moveTo>
                  <a:cubicBezTo>
                    <a:pt x="348744" y="576263"/>
                    <a:pt x="383987" y="576263"/>
                    <a:pt x="420182" y="576263"/>
                  </a:cubicBezTo>
                  <a:cubicBezTo>
                    <a:pt x="420182" y="521970"/>
                    <a:pt x="420182" y="470535"/>
                    <a:pt x="420182" y="420053"/>
                  </a:cubicBezTo>
                  <a:cubicBezTo>
                    <a:pt x="381129" y="420053"/>
                    <a:pt x="344934" y="420053"/>
                    <a:pt x="308739" y="420053"/>
                  </a:cubicBezTo>
                  <a:cubicBezTo>
                    <a:pt x="308739" y="473393"/>
                    <a:pt x="308739" y="521970"/>
                    <a:pt x="308739" y="576263"/>
                  </a:cubicBezTo>
                  <a:close/>
                  <a:moveTo>
                    <a:pt x="308739" y="764858"/>
                  </a:moveTo>
                  <a:cubicBezTo>
                    <a:pt x="348744" y="764858"/>
                    <a:pt x="383987" y="764858"/>
                    <a:pt x="420182" y="764858"/>
                  </a:cubicBezTo>
                  <a:cubicBezTo>
                    <a:pt x="420182" y="711518"/>
                    <a:pt x="420182" y="661035"/>
                    <a:pt x="420182" y="608647"/>
                  </a:cubicBezTo>
                  <a:cubicBezTo>
                    <a:pt x="382082" y="608647"/>
                    <a:pt x="346839" y="608647"/>
                    <a:pt x="308739" y="608647"/>
                  </a:cubicBezTo>
                  <a:cubicBezTo>
                    <a:pt x="308739" y="661988"/>
                    <a:pt x="308739" y="711518"/>
                    <a:pt x="308739" y="764858"/>
                  </a:cubicBezTo>
                  <a:close/>
                  <a:moveTo>
                    <a:pt x="149672" y="609600"/>
                  </a:moveTo>
                  <a:cubicBezTo>
                    <a:pt x="111572" y="609600"/>
                    <a:pt x="79187" y="609600"/>
                    <a:pt x="47754" y="609600"/>
                  </a:cubicBezTo>
                  <a:cubicBezTo>
                    <a:pt x="47754" y="663893"/>
                    <a:pt x="47754" y="715328"/>
                    <a:pt x="47754" y="765810"/>
                  </a:cubicBezTo>
                  <a:cubicBezTo>
                    <a:pt x="84902" y="765810"/>
                    <a:pt x="117287" y="765810"/>
                    <a:pt x="149672" y="765810"/>
                  </a:cubicBezTo>
                  <a:cubicBezTo>
                    <a:pt x="149672" y="712470"/>
                    <a:pt x="149672" y="661988"/>
                    <a:pt x="149672" y="609600"/>
                  </a:cubicBezTo>
                  <a:close/>
                  <a:moveTo>
                    <a:pt x="57279" y="981075"/>
                  </a:moveTo>
                  <a:cubicBezTo>
                    <a:pt x="57279" y="1038225"/>
                    <a:pt x="57279" y="1090613"/>
                    <a:pt x="57279" y="1143000"/>
                  </a:cubicBezTo>
                  <a:cubicBezTo>
                    <a:pt x="95379" y="1143000"/>
                    <a:pt x="127764" y="1143000"/>
                    <a:pt x="163007" y="1143000"/>
                  </a:cubicBezTo>
                  <a:cubicBezTo>
                    <a:pt x="159197" y="1086803"/>
                    <a:pt x="156339" y="1034415"/>
                    <a:pt x="153482" y="981075"/>
                  </a:cubicBezTo>
                  <a:cubicBezTo>
                    <a:pt x="118239" y="981075"/>
                    <a:pt x="88712" y="981075"/>
                    <a:pt x="57279" y="981075"/>
                  </a:cubicBezTo>
                  <a:close/>
                  <a:moveTo>
                    <a:pt x="443994" y="391478"/>
                  </a:moveTo>
                  <a:cubicBezTo>
                    <a:pt x="478284" y="391478"/>
                    <a:pt x="509717" y="391478"/>
                    <a:pt x="538292" y="391478"/>
                  </a:cubicBezTo>
                  <a:cubicBezTo>
                    <a:pt x="538292" y="336233"/>
                    <a:pt x="538292" y="283845"/>
                    <a:pt x="538292" y="231458"/>
                  </a:cubicBezTo>
                  <a:cubicBezTo>
                    <a:pt x="500192" y="231458"/>
                    <a:pt x="467807" y="231458"/>
                    <a:pt x="433517" y="231458"/>
                  </a:cubicBezTo>
                  <a:cubicBezTo>
                    <a:pt x="437327" y="285750"/>
                    <a:pt x="441137" y="336233"/>
                    <a:pt x="443994" y="391478"/>
                  </a:cubicBezTo>
                  <a:close/>
                  <a:moveTo>
                    <a:pt x="542102" y="955358"/>
                  </a:moveTo>
                  <a:cubicBezTo>
                    <a:pt x="542102" y="898208"/>
                    <a:pt x="542102" y="846772"/>
                    <a:pt x="542102" y="794385"/>
                  </a:cubicBezTo>
                  <a:cubicBezTo>
                    <a:pt x="507812" y="794385"/>
                    <a:pt x="476379" y="794385"/>
                    <a:pt x="441137" y="794385"/>
                  </a:cubicBezTo>
                  <a:cubicBezTo>
                    <a:pt x="441137" y="849630"/>
                    <a:pt x="441137" y="902970"/>
                    <a:pt x="441137" y="955358"/>
                  </a:cubicBezTo>
                  <a:cubicBezTo>
                    <a:pt x="475427" y="955358"/>
                    <a:pt x="506859" y="955358"/>
                    <a:pt x="542102" y="955358"/>
                  </a:cubicBezTo>
                  <a:close/>
                  <a:moveTo>
                    <a:pt x="46802" y="418148"/>
                  </a:moveTo>
                  <a:cubicBezTo>
                    <a:pt x="46802" y="474345"/>
                    <a:pt x="46802" y="524828"/>
                    <a:pt x="46802" y="576263"/>
                  </a:cubicBezTo>
                  <a:cubicBezTo>
                    <a:pt x="82997" y="576263"/>
                    <a:pt x="115382" y="576263"/>
                    <a:pt x="148719" y="576263"/>
                  </a:cubicBezTo>
                  <a:cubicBezTo>
                    <a:pt x="148719" y="521970"/>
                    <a:pt x="148719" y="470535"/>
                    <a:pt x="148719" y="418148"/>
                  </a:cubicBezTo>
                  <a:cubicBezTo>
                    <a:pt x="113477" y="418148"/>
                    <a:pt x="82044" y="418148"/>
                    <a:pt x="46802" y="418148"/>
                  </a:cubicBezTo>
                  <a:close/>
                  <a:moveTo>
                    <a:pt x="444947" y="764858"/>
                  </a:moveTo>
                  <a:cubicBezTo>
                    <a:pt x="479237" y="764858"/>
                    <a:pt x="511622" y="764858"/>
                    <a:pt x="543055" y="764858"/>
                  </a:cubicBezTo>
                  <a:cubicBezTo>
                    <a:pt x="543055" y="710565"/>
                    <a:pt x="543055" y="659130"/>
                    <a:pt x="543055" y="608647"/>
                  </a:cubicBezTo>
                  <a:cubicBezTo>
                    <a:pt x="508764" y="608647"/>
                    <a:pt x="477332" y="608647"/>
                    <a:pt x="444947" y="608647"/>
                  </a:cubicBezTo>
                  <a:cubicBezTo>
                    <a:pt x="444947" y="661035"/>
                    <a:pt x="444947" y="710565"/>
                    <a:pt x="444947" y="764858"/>
                  </a:cubicBezTo>
                  <a:close/>
                  <a:moveTo>
                    <a:pt x="284927" y="67628"/>
                  </a:moveTo>
                  <a:cubicBezTo>
                    <a:pt x="249684" y="67628"/>
                    <a:pt x="219204" y="67628"/>
                    <a:pt x="187772" y="67628"/>
                  </a:cubicBezTo>
                  <a:cubicBezTo>
                    <a:pt x="183962" y="114300"/>
                    <a:pt x="180152" y="157163"/>
                    <a:pt x="176342" y="202883"/>
                  </a:cubicBezTo>
                  <a:cubicBezTo>
                    <a:pt x="214442" y="202883"/>
                    <a:pt x="247779" y="202883"/>
                    <a:pt x="283974" y="202883"/>
                  </a:cubicBezTo>
                  <a:cubicBezTo>
                    <a:pt x="284927" y="157163"/>
                    <a:pt x="284927" y="113348"/>
                    <a:pt x="284927" y="67628"/>
                  </a:cubicBezTo>
                  <a:close/>
                  <a:moveTo>
                    <a:pt x="422087" y="1307783"/>
                  </a:moveTo>
                  <a:cubicBezTo>
                    <a:pt x="461139" y="1307783"/>
                    <a:pt x="491619" y="1307783"/>
                    <a:pt x="525910" y="1307783"/>
                  </a:cubicBezTo>
                  <a:cubicBezTo>
                    <a:pt x="529719" y="1261110"/>
                    <a:pt x="532577" y="1216343"/>
                    <a:pt x="535435" y="1171575"/>
                  </a:cubicBezTo>
                  <a:cubicBezTo>
                    <a:pt x="496382" y="1171575"/>
                    <a:pt x="463997" y="1171575"/>
                    <a:pt x="428754" y="1171575"/>
                  </a:cubicBezTo>
                  <a:cubicBezTo>
                    <a:pt x="425897" y="1218248"/>
                    <a:pt x="423992" y="1262063"/>
                    <a:pt x="422087" y="1307783"/>
                  </a:cubicBezTo>
                  <a:close/>
                  <a:moveTo>
                    <a:pt x="423039" y="65723"/>
                  </a:moveTo>
                  <a:cubicBezTo>
                    <a:pt x="427802" y="114300"/>
                    <a:pt x="431612" y="159068"/>
                    <a:pt x="435422" y="201930"/>
                  </a:cubicBezTo>
                  <a:cubicBezTo>
                    <a:pt x="471617" y="201930"/>
                    <a:pt x="503049" y="201930"/>
                    <a:pt x="537339" y="201930"/>
                  </a:cubicBezTo>
                  <a:cubicBezTo>
                    <a:pt x="534482" y="155258"/>
                    <a:pt x="531624" y="111443"/>
                    <a:pt x="528767" y="65723"/>
                  </a:cubicBezTo>
                  <a:cubicBezTo>
                    <a:pt x="493524" y="65723"/>
                    <a:pt x="462092" y="65723"/>
                    <a:pt x="423039" y="65723"/>
                  </a:cubicBezTo>
                  <a:close/>
                  <a:moveTo>
                    <a:pt x="54422" y="201930"/>
                  </a:moveTo>
                  <a:cubicBezTo>
                    <a:pt x="90617" y="201930"/>
                    <a:pt x="123002" y="201930"/>
                    <a:pt x="159197" y="201930"/>
                  </a:cubicBezTo>
                  <a:cubicBezTo>
                    <a:pt x="162054" y="155258"/>
                    <a:pt x="163959" y="110490"/>
                    <a:pt x="166817" y="67628"/>
                  </a:cubicBezTo>
                  <a:cubicBezTo>
                    <a:pt x="129669" y="67628"/>
                    <a:pt x="97284" y="67628"/>
                    <a:pt x="64899" y="67628"/>
                  </a:cubicBezTo>
                  <a:cubicBezTo>
                    <a:pt x="61089" y="113348"/>
                    <a:pt x="58232" y="156210"/>
                    <a:pt x="54422" y="201930"/>
                  </a:cubicBezTo>
                  <a:close/>
                  <a:moveTo>
                    <a:pt x="284927" y="1308735"/>
                  </a:moveTo>
                  <a:cubicBezTo>
                    <a:pt x="284927" y="1260158"/>
                    <a:pt x="284927" y="1216343"/>
                    <a:pt x="284927" y="1171575"/>
                  </a:cubicBezTo>
                  <a:cubicBezTo>
                    <a:pt x="248732" y="1171575"/>
                    <a:pt x="215394" y="1171575"/>
                    <a:pt x="180152" y="1171575"/>
                  </a:cubicBezTo>
                  <a:cubicBezTo>
                    <a:pt x="183009" y="1219200"/>
                    <a:pt x="185867" y="1263968"/>
                    <a:pt x="188724" y="1308735"/>
                  </a:cubicBezTo>
                  <a:cubicBezTo>
                    <a:pt x="222062" y="1308735"/>
                    <a:pt x="251589" y="1308735"/>
                    <a:pt x="284927" y="1308735"/>
                  </a:cubicBezTo>
                  <a:close/>
                  <a:moveTo>
                    <a:pt x="307787" y="1307783"/>
                  </a:moveTo>
                  <a:cubicBezTo>
                    <a:pt x="342077" y="1307783"/>
                    <a:pt x="371604" y="1307783"/>
                    <a:pt x="403037" y="1307783"/>
                  </a:cubicBezTo>
                  <a:cubicBezTo>
                    <a:pt x="405894" y="1261110"/>
                    <a:pt x="409704" y="1216343"/>
                    <a:pt x="412562" y="1172528"/>
                  </a:cubicBezTo>
                  <a:cubicBezTo>
                    <a:pt x="372557" y="1172528"/>
                    <a:pt x="340172" y="1172528"/>
                    <a:pt x="307787" y="1172528"/>
                  </a:cubicBezTo>
                  <a:cubicBezTo>
                    <a:pt x="307787" y="1219200"/>
                    <a:pt x="307787" y="1261110"/>
                    <a:pt x="307787" y="13077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5" name="Google Shape;2115;p19"/>
            <p:cNvSpPr/>
            <p:nvPr/>
          </p:nvSpPr>
          <p:spPr>
            <a:xfrm>
              <a:off x="1876425" y="3316605"/>
              <a:ext cx="590550" cy="209550"/>
            </a:xfrm>
            <a:custGeom>
              <a:avLst/>
              <a:gdLst/>
              <a:ahLst/>
              <a:cxnLst/>
              <a:rect l="l" t="t" r="r" b="b"/>
              <a:pathLst>
                <a:path w="590550" h="209550" extrusionOk="0">
                  <a:moveTo>
                    <a:pt x="564833" y="0"/>
                  </a:moveTo>
                  <a:cubicBezTo>
                    <a:pt x="575310" y="72390"/>
                    <a:pt x="585788" y="139065"/>
                    <a:pt x="596265" y="209550"/>
                  </a:cubicBezTo>
                  <a:cubicBezTo>
                    <a:pt x="397193" y="209550"/>
                    <a:pt x="202883" y="209550"/>
                    <a:pt x="0" y="209550"/>
                  </a:cubicBezTo>
                  <a:cubicBezTo>
                    <a:pt x="8573" y="145733"/>
                    <a:pt x="16193" y="83820"/>
                    <a:pt x="27623" y="22860"/>
                  </a:cubicBezTo>
                  <a:cubicBezTo>
                    <a:pt x="29528" y="14288"/>
                    <a:pt x="46673" y="1905"/>
                    <a:pt x="56198" y="1905"/>
                  </a:cubicBezTo>
                  <a:cubicBezTo>
                    <a:pt x="224790" y="0"/>
                    <a:pt x="392430" y="0"/>
                    <a:pt x="564833" y="0"/>
                  </a:cubicBezTo>
                  <a:close/>
                  <a:moveTo>
                    <a:pt x="473393" y="160973"/>
                  </a:moveTo>
                  <a:cubicBezTo>
                    <a:pt x="505778" y="160020"/>
                    <a:pt x="533400" y="133350"/>
                    <a:pt x="533400" y="104775"/>
                  </a:cubicBezTo>
                  <a:cubicBezTo>
                    <a:pt x="533400" y="73342"/>
                    <a:pt x="503873" y="48578"/>
                    <a:pt x="468630" y="50483"/>
                  </a:cubicBezTo>
                  <a:cubicBezTo>
                    <a:pt x="434340" y="52388"/>
                    <a:pt x="412433" y="70485"/>
                    <a:pt x="408623" y="105728"/>
                  </a:cubicBezTo>
                  <a:cubicBezTo>
                    <a:pt x="405765" y="134303"/>
                    <a:pt x="440055" y="161925"/>
                    <a:pt x="473393" y="160973"/>
                  </a:cubicBezTo>
                  <a:close/>
                  <a:moveTo>
                    <a:pt x="358140" y="100965"/>
                  </a:moveTo>
                  <a:cubicBezTo>
                    <a:pt x="355283" y="67628"/>
                    <a:pt x="333375" y="51435"/>
                    <a:pt x="299085" y="49530"/>
                  </a:cubicBezTo>
                  <a:cubicBezTo>
                    <a:pt x="264795" y="47625"/>
                    <a:pt x="233363" y="74295"/>
                    <a:pt x="235268" y="104775"/>
                  </a:cubicBezTo>
                  <a:cubicBezTo>
                    <a:pt x="237173" y="140970"/>
                    <a:pt x="261938" y="157163"/>
                    <a:pt x="295275" y="160020"/>
                  </a:cubicBezTo>
                  <a:cubicBezTo>
                    <a:pt x="329565" y="163830"/>
                    <a:pt x="358140" y="136208"/>
                    <a:pt x="358140" y="100965"/>
                  </a:cubicBezTo>
                  <a:close/>
                  <a:moveTo>
                    <a:pt x="185738" y="108585"/>
                  </a:moveTo>
                  <a:cubicBezTo>
                    <a:pt x="184785" y="72390"/>
                    <a:pt x="159068" y="49530"/>
                    <a:pt x="124778" y="50483"/>
                  </a:cubicBezTo>
                  <a:cubicBezTo>
                    <a:pt x="90488" y="51435"/>
                    <a:pt x="66675" y="68580"/>
                    <a:pt x="63818" y="103823"/>
                  </a:cubicBezTo>
                  <a:cubicBezTo>
                    <a:pt x="60960" y="134303"/>
                    <a:pt x="93345" y="162878"/>
                    <a:pt x="127635" y="160020"/>
                  </a:cubicBezTo>
                  <a:cubicBezTo>
                    <a:pt x="160973" y="156210"/>
                    <a:pt x="184785" y="140970"/>
                    <a:pt x="185738" y="1085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6" name="Google Shape;2116;p19"/>
            <p:cNvSpPr/>
            <p:nvPr/>
          </p:nvSpPr>
          <p:spPr>
            <a:xfrm>
              <a:off x="1933575" y="2698433"/>
              <a:ext cx="476250" cy="600075"/>
            </a:xfrm>
            <a:custGeom>
              <a:avLst/>
              <a:gdLst/>
              <a:ahLst/>
              <a:cxnLst/>
              <a:rect l="l" t="t" r="r" b="b"/>
              <a:pathLst>
                <a:path w="476250" h="600075" extrusionOk="0">
                  <a:moveTo>
                    <a:pt x="451485" y="467677"/>
                  </a:moveTo>
                  <a:cubicBezTo>
                    <a:pt x="421958" y="356235"/>
                    <a:pt x="395288" y="242888"/>
                    <a:pt x="320993" y="150495"/>
                  </a:cubicBezTo>
                  <a:cubicBezTo>
                    <a:pt x="306705" y="132397"/>
                    <a:pt x="292418" y="115252"/>
                    <a:pt x="277178" y="98108"/>
                  </a:cubicBezTo>
                  <a:cubicBezTo>
                    <a:pt x="265748" y="66675"/>
                    <a:pt x="254318" y="36195"/>
                    <a:pt x="241935" y="0"/>
                  </a:cubicBezTo>
                  <a:cubicBezTo>
                    <a:pt x="231458" y="34290"/>
                    <a:pt x="211455" y="84772"/>
                    <a:pt x="203835" y="107633"/>
                  </a:cubicBezTo>
                  <a:cubicBezTo>
                    <a:pt x="179070" y="135255"/>
                    <a:pt x="145733" y="160020"/>
                    <a:pt x="130493" y="192405"/>
                  </a:cubicBezTo>
                  <a:cubicBezTo>
                    <a:pt x="96203" y="264795"/>
                    <a:pt x="67628" y="340042"/>
                    <a:pt x="42863" y="417195"/>
                  </a:cubicBezTo>
                  <a:cubicBezTo>
                    <a:pt x="23813" y="476250"/>
                    <a:pt x="14288" y="538163"/>
                    <a:pt x="0" y="600075"/>
                  </a:cubicBezTo>
                  <a:cubicBezTo>
                    <a:pt x="164783" y="600075"/>
                    <a:pt x="320993" y="600075"/>
                    <a:pt x="479108" y="600075"/>
                  </a:cubicBezTo>
                  <a:cubicBezTo>
                    <a:pt x="469583" y="554355"/>
                    <a:pt x="462915" y="510540"/>
                    <a:pt x="451485" y="467677"/>
                  </a:cubicBezTo>
                  <a:close/>
                  <a:moveTo>
                    <a:pt x="199073" y="222885"/>
                  </a:moveTo>
                  <a:cubicBezTo>
                    <a:pt x="202883" y="207645"/>
                    <a:pt x="225743" y="189547"/>
                    <a:pt x="240030" y="188595"/>
                  </a:cubicBezTo>
                  <a:cubicBezTo>
                    <a:pt x="253365" y="187642"/>
                    <a:pt x="276225" y="206692"/>
                    <a:pt x="280988" y="220980"/>
                  </a:cubicBezTo>
                  <a:cubicBezTo>
                    <a:pt x="300990" y="293370"/>
                    <a:pt x="316230" y="366713"/>
                    <a:pt x="334328" y="444817"/>
                  </a:cubicBezTo>
                  <a:cubicBezTo>
                    <a:pt x="267653" y="444817"/>
                    <a:pt x="209550" y="444817"/>
                    <a:pt x="146685" y="444817"/>
                  </a:cubicBezTo>
                  <a:cubicBezTo>
                    <a:pt x="163830" y="369570"/>
                    <a:pt x="179070" y="295275"/>
                    <a:pt x="199073" y="222885"/>
                  </a:cubicBezTo>
                  <a:close/>
                  <a:moveTo>
                    <a:pt x="120015" y="532447"/>
                  </a:moveTo>
                  <a:cubicBezTo>
                    <a:pt x="100965" y="532447"/>
                    <a:pt x="83820" y="532447"/>
                    <a:pt x="61913" y="532447"/>
                  </a:cubicBezTo>
                  <a:cubicBezTo>
                    <a:pt x="66675" y="509588"/>
                    <a:pt x="71438" y="487680"/>
                    <a:pt x="76200" y="461963"/>
                  </a:cubicBezTo>
                  <a:cubicBezTo>
                    <a:pt x="95250" y="461963"/>
                    <a:pt x="108585" y="461963"/>
                    <a:pt x="127635" y="461963"/>
                  </a:cubicBezTo>
                  <a:cubicBezTo>
                    <a:pt x="125730" y="486727"/>
                    <a:pt x="122873" y="508635"/>
                    <a:pt x="120015" y="532447"/>
                  </a:cubicBezTo>
                  <a:close/>
                  <a:moveTo>
                    <a:pt x="76200" y="444817"/>
                  </a:moveTo>
                  <a:cubicBezTo>
                    <a:pt x="108585" y="368617"/>
                    <a:pt x="138113" y="297180"/>
                    <a:pt x="168593" y="226695"/>
                  </a:cubicBezTo>
                  <a:cubicBezTo>
                    <a:pt x="171450" y="227647"/>
                    <a:pt x="175260" y="229552"/>
                    <a:pt x="178118" y="230505"/>
                  </a:cubicBezTo>
                  <a:cubicBezTo>
                    <a:pt x="162878" y="300038"/>
                    <a:pt x="147638" y="370522"/>
                    <a:pt x="131445" y="444817"/>
                  </a:cubicBezTo>
                  <a:cubicBezTo>
                    <a:pt x="115253" y="444817"/>
                    <a:pt x="100965" y="444817"/>
                    <a:pt x="76200" y="444817"/>
                  </a:cubicBezTo>
                  <a:close/>
                  <a:moveTo>
                    <a:pt x="138113" y="532447"/>
                  </a:moveTo>
                  <a:cubicBezTo>
                    <a:pt x="140018" y="508635"/>
                    <a:pt x="141923" y="487680"/>
                    <a:pt x="144780" y="463867"/>
                  </a:cubicBezTo>
                  <a:cubicBezTo>
                    <a:pt x="208598" y="463867"/>
                    <a:pt x="269558" y="463867"/>
                    <a:pt x="333375" y="463867"/>
                  </a:cubicBezTo>
                  <a:cubicBezTo>
                    <a:pt x="337185" y="484822"/>
                    <a:pt x="340995" y="507683"/>
                    <a:pt x="345758" y="532447"/>
                  </a:cubicBezTo>
                  <a:cubicBezTo>
                    <a:pt x="276225" y="532447"/>
                    <a:pt x="209550" y="532447"/>
                    <a:pt x="138113" y="532447"/>
                  </a:cubicBezTo>
                  <a:close/>
                  <a:moveTo>
                    <a:pt x="344805" y="444817"/>
                  </a:moveTo>
                  <a:cubicBezTo>
                    <a:pt x="333375" y="383858"/>
                    <a:pt x="316230" y="292417"/>
                    <a:pt x="303848" y="231458"/>
                  </a:cubicBezTo>
                  <a:cubicBezTo>
                    <a:pt x="306705" y="230505"/>
                    <a:pt x="309563" y="228600"/>
                    <a:pt x="312420" y="227647"/>
                  </a:cubicBezTo>
                  <a:cubicBezTo>
                    <a:pt x="341948" y="297180"/>
                    <a:pt x="393383" y="420052"/>
                    <a:pt x="401003" y="444817"/>
                  </a:cubicBezTo>
                  <a:cubicBezTo>
                    <a:pt x="381000" y="445770"/>
                    <a:pt x="365760" y="444817"/>
                    <a:pt x="344805" y="444817"/>
                  </a:cubicBezTo>
                  <a:close/>
                  <a:moveTo>
                    <a:pt x="362903" y="533400"/>
                  </a:moveTo>
                  <a:cubicBezTo>
                    <a:pt x="359093" y="511492"/>
                    <a:pt x="355283" y="489585"/>
                    <a:pt x="350520" y="463867"/>
                  </a:cubicBezTo>
                  <a:cubicBezTo>
                    <a:pt x="366713" y="462915"/>
                    <a:pt x="381953" y="461963"/>
                    <a:pt x="400050" y="461010"/>
                  </a:cubicBezTo>
                  <a:cubicBezTo>
                    <a:pt x="406718" y="483870"/>
                    <a:pt x="413385" y="505777"/>
                    <a:pt x="421005" y="533400"/>
                  </a:cubicBezTo>
                  <a:cubicBezTo>
                    <a:pt x="400050" y="533400"/>
                    <a:pt x="383858" y="533400"/>
                    <a:pt x="362903" y="5334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7" name="Google Shape;2117;p19"/>
            <p:cNvSpPr/>
            <p:nvPr/>
          </p:nvSpPr>
          <p:spPr>
            <a:xfrm>
              <a:off x="2111608" y="3366039"/>
              <a:ext cx="114300" cy="104775"/>
            </a:xfrm>
            <a:custGeom>
              <a:avLst/>
              <a:gdLst/>
              <a:ahLst/>
              <a:cxnLst/>
              <a:rect l="l" t="t" r="r" b="b"/>
              <a:pathLst>
                <a:path w="114300" h="104775" extrusionOk="0">
                  <a:moveTo>
                    <a:pt x="122957" y="51531"/>
                  </a:moveTo>
                  <a:cubicBezTo>
                    <a:pt x="122957" y="85821"/>
                    <a:pt x="94382" y="113444"/>
                    <a:pt x="60092" y="110586"/>
                  </a:cubicBezTo>
                  <a:cubicBezTo>
                    <a:pt x="27707" y="107729"/>
                    <a:pt x="2942" y="91536"/>
                    <a:pt x="85" y="55341"/>
                  </a:cubicBezTo>
                  <a:cubicBezTo>
                    <a:pt x="-1820" y="24861"/>
                    <a:pt x="28660" y="-1809"/>
                    <a:pt x="63902" y="96"/>
                  </a:cubicBezTo>
                  <a:cubicBezTo>
                    <a:pt x="98192" y="2001"/>
                    <a:pt x="120100" y="18194"/>
                    <a:pt x="122957" y="5153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18" name="Google Shape;2118;p19"/>
          <p:cNvGrpSpPr/>
          <p:nvPr/>
        </p:nvGrpSpPr>
        <p:grpSpPr>
          <a:xfrm>
            <a:off x="2704491" y="5132228"/>
            <a:ext cx="315935" cy="1725772"/>
            <a:chOff x="5726496" y="2043113"/>
            <a:chExt cx="576129" cy="3147059"/>
          </a:xfrm>
        </p:grpSpPr>
        <p:sp>
          <p:nvSpPr>
            <p:cNvPr id="2119" name="Google Shape;2119;p19"/>
            <p:cNvSpPr/>
            <p:nvPr/>
          </p:nvSpPr>
          <p:spPr>
            <a:xfrm>
              <a:off x="5752629" y="2904173"/>
              <a:ext cx="523874" cy="2285999"/>
            </a:xfrm>
            <a:custGeom>
              <a:avLst/>
              <a:gdLst/>
              <a:ahLst/>
              <a:cxnLst/>
              <a:rect l="l" t="t" r="r" b="b"/>
              <a:pathLst>
                <a:path w="523875" h="2286000" extrusionOk="0">
                  <a:moveTo>
                    <a:pt x="528638" y="2290763"/>
                  </a:moveTo>
                  <a:cubicBezTo>
                    <a:pt x="351472" y="2290763"/>
                    <a:pt x="178117" y="2290763"/>
                    <a:pt x="0" y="2290763"/>
                  </a:cubicBezTo>
                  <a:cubicBezTo>
                    <a:pt x="0" y="1527810"/>
                    <a:pt x="0" y="765810"/>
                    <a:pt x="0" y="0"/>
                  </a:cubicBezTo>
                  <a:cubicBezTo>
                    <a:pt x="174307" y="0"/>
                    <a:pt x="349567" y="0"/>
                    <a:pt x="528638" y="0"/>
                  </a:cubicBezTo>
                  <a:cubicBezTo>
                    <a:pt x="528638" y="762000"/>
                    <a:pt x="528638" y="1524000"/>
                    <a:pt x="528638" y="2290763"/>
                  </a:cubicBezTo>
                  <a:close/>
                  <a:moveTo>
                    <a:pt x="219075" y="1302068"/>
                  </a:moveTo>
                  <a:cubicBezTo>
                    <a:pt x="218122" y="1303020"/>
                    <a:pt x="217170" y="1304925"/>
                    <a:pt x="215265" y="1305878"/>
                  </a:cubicBezTo>
                  <a:cubicBezTo>
                    <a:pt x="211455" y="1356360"/>
                    <a:pt x="208597" y="1407795"/>
                    <a:pt x="204788" y="1461135"/>
                  </a:cubicBezTo>
                  <a:cubicBezTo>
                    <a:pt x="247650" y="1461135"/>
                    <a:pt x="281940" y="1461135"/>
                    <a:pt x="320040" y="1461135"/>
                  </a:cubicBezTo>
                  <a:cubicBezTo>
                    <a:pt x="320040" y="1415415"/>
                    <a:pt x="321945" y="1371600"/>
                    <a:pt x="318135" y="1327785"/>
                  </a:cubicBezTo>
                  <a:cubicBezTo>
                    <a:pt x="317182" y="1316355"/>
                    <a:pt x="299085" y="1298258"/>
                    <a:pt x="287655" y="1297305"/>
                  </a:cubicBezTo>
                  <a:cubicBezTo>
                    <a:pt x="265747" y="1293495"/>
                    <a:pt x="241935" y="1300163"/>
                    <a:pt x="219075" y="1302068"/>
                  </a:cubicBezTo>
                  <a:close/>
                  <a:moveTo>
                    <a:pt x="481013" y="647700"/>
                  </a:moveTo>
                  <a:cubicBezTo>
                    <a:pt x="481013" y="601028"/>
                    <a:pt x="481965" y="557213"/>
                    <a:pt x="481013" y="513398"/>
                  </a:cubicBezTo>
                  <a:cubicBezTo>
                    <a:pt x="480060" y="470535"/>
                    <a:pt x="446722" y="476250"/>
                    <a:pt x="419100" y="475298"/>
                  </a:cubicBezTo>
                  <a:cubicBezTo>
                    <a:pt x="390525" y="474345"/>
                    <a:pt x="362902" y="474345"/>
                    <a:pt x="361950" y="513398"/>
                  </a:cubicBezTo>
                  <a:cubicBezTo>
                    <a:pt x="360997" y="557213"/>
                    <a:pt x="361950" y="601028"/>
                    <a:pt x="361950" y="646748"/>
                  </a:cubicBezTo>
                  <a:cubicBezTo>
                    <a:pt x="402907" y="647700"/>
                    <a:pt x="440055" y="647700"/>
                    <a:pt x="481013" y="647700"/>
                  </a:cubicBezTo>
                  <a:close/>
                  <a:moveTo>
                    <a:pt x="480060" y="239078"/>
                  </a:moveTo>
                  <a:cubicBezTo>
                    <a:pt x="480060" y="191453"/>
                    <a:pt x="480060" y="148590"/>
                    <a:pt x="480060" y="106680"/>
                  </a:cubicBezTo>
                  <a:cubicBezTo>
                    <a:pt x="480060" y="71438"/>
                    <a:pt x="456247" y="66675"/>
                    <a:pt x="427672" y="67628"/>
                  </a:cubicBezTo>
                  <a:cubicBezTo>
                    <a:pt x="400050" y="68580"/>
                    <a:pt x="364807" y="60960"/>
                    <a:pt x="361950" y="102870"/>
                  </a:cubicBezTo>
                  <a:cubicBezTo>
                    <a:pt x="359092" y="147638"/>
                    <a:pt x="360997" y="193358"/>
                    <a:pt x="360997" y="240030"/>
                  </a:cubicBezTo>
                  <a:cubicBezTo>
                    <a:pt x="402907" y="239078"/>
                    <a:pt x="439102" y="239078"/>
                    <a:pt x="480060" y="239078"/>
                  </a:cubicBezTo>
                  <a:close/>
                  <a:moveTo>
                    <a:pt x="480060" y="1260158"/>
                  </a:moveTo>
                  <a:cubicBezTo>
                    <a:pt x="480060" y="1212533"/>
                    <a:pt x="480060" y="1169670"/>
                    <a:pt x="480060" y="1127760"/>
                  </a:cubicBezTo>
                  <a:cubicBezTo>
                    <a:pt x="480060" y="1091565"/>
                    <a:pt x="453390" y="1088708"/>
                    <a:pt x="427672" y="1090613"/>
                  </a:cubicBezTo>
                  <a:cubicBezTo>
                    <a:pt x="401002" y="1091565"/>
                    <a:pt x="364807" y="1082040"/>
                    <a:pt x="362902" y="1124903"/>
                  </a:cubicBezTo>
                  <a:cubicBezTo>
                    <a:pt x="360045" y="1169670"/>
                    <a:pt x="361950" y="1215390"/>
                    <a:pt x="361950" y="1261110"/>
                  </a:cubicBezTo>
                  <a:cubicBezTo>
                    <a:pt x="403860" y="1260158"/>
                    <a:pt x="439102" y="1260158"/>
                    <a:pt x="480060" y="1260158"/>
                  </a:cubicBezTo>
                  <a:close/>
                  <a:moveTo>
                    <a:pt x="481013" y="851535"/>
                  </a:moveTo>
                  <a:cubicBezTo>
                    <a:pt x="481013" y="802958"/>
                    <a:pt x="481013" y="760095"/>
                    <a:pt x="481013" y="717233"/>
                  </a:cubicBezTo>
                  <a:cubicBezTo>
                    <a:pt x="480060" y="680085"/>
                    <a:pt x="453390" y="680085"/>
                    <a:pt x="426720" y="681038"/>
                  </a:cubicBezTo>
                  <a:cubicBezTo>
                    <a:pt x="400050" y="682943"/>
                    <a:pt x="363855" y="669608"/>
                    <a:pt x="360997" y="714375"/>
                  </a:cubicBezTo>
                  <a:cubicBezTo>
                    <a:pt x="358140" y="760095"/>
                    <a:pt x="360045" y="804863"/>
                    <a:pt x="360045" y="850583"/>
                  </a:cubicBezTo>
                  <a:cubicBezTo>
                    <a:pt x="403860" y="851535"/>
                    <a:pt x="440055" y="851535"/>
                    <a:pt x="481013" y="851535"/>
                  </a:cubicBezTo>
                  <a:close/>
                  <a:moveTo>
                    <a:pt x="480060" y="441960"/>
                  </a:moveTo>
                  <a:cubicBezTo>
                    <a:pt x="480060" y="394335"/>
                    <a:pt x="480060" y="351473"/>
                    <a:pt x="480060" y="308610"/>
                  </a:cubicBezTo>
                  <a:cubicBezTo>
                    <a:pt x="480060" y="271463"/>
                    <a:pt x="453390" y="270510"/>
                    <a:pt x="426720" y="272415"/>
                  </a:cubicBezTo>
                  <a:cubicBezTo>
                    <a:pt x="400050" y="274320"/>
                    <a:pt x="363855" y="261938"/>
                    <a:pt x="361950" y="305753"/>
                  </a:cubicBezTo>
                  <a:cubicBezTo>
                    <a:pt x="359092" y="350520"/>
                    <a:pt x="360997" y="396240"/>
                    <a:pt x="360997" y="441008"/>
                  </a:cubicBezTo>
                  <a:cubicBezTo>
                    <a:pt x="403860" y="441960"/>
                    <a:pt x="439102" y="441960"/>
                    <a:pt x="480060" y="441960"/>
                  </a:cubicBezTo>
                  <a:close/>
                  <a:moveTo>
                    <a:pt x="360997" y="1054418"/>
                  </a:moveTo>
                  <a:cubicBezTo>
                    <a:pt x="403860" y="1054418"/>
                    <a:pt x="441007" y="1054418"/>
                    <a:pt x="481013" y="1054418"/>
                  </a:cubicBezTo>
                  <a:cubicBezTo>
                    <a:pt x="481013" y="1009650"/>
                    <a:pt x="481013" y="967740"/>
                    <a:pt x="481013" y="926783"/>
                  </a:cubicBezTo>
                  <a:cubicBezTo>
                    <a:pt x="481013" y="881063"/>
                    <a:pt x="449580" y="884873"/>
                    <a:pt x="418147" y="883920"/>
                  </a:cubicBezTo>
                  <a:cubicBezTo>
                    <a:pt x="385763" y="882968"/>
                    <a:pt x="360045" y="886778"/>
                    <a:pt x="360997" y="927735"/>
                  </a:cubicBezTo>
                  <a:cubicBezTo>
                    <a:pt x="361950" y="968693"/>
                    <a:pt x="360997" y="1009650"/>
                    <a:pt x="360997" y="1054418"/>
                  </a:cubicBezTo>
                  <a:close/>
                  <a:moveTo>
                    <a:pt x="167640" y="647700"/>
                  </a:moveTo>
                  <a:cubicBezTo>
                    <a:pt x="167640" y="598170"/>
                    <a:pt x="167640" y="554355"/>
                    <a:pt x="167640" y="510540"/>
                  </a:cubicBezTo>
                  <a:cubicBezTo>
                    <a:pt x="167640" y="481013"/>
                    <a:pt x="147638" y="473393"/>
                    <a:pt x="122872" y="475298"/>
                  </a:cubicBezTo>
                  <a:cubicBezTo>
                    <a:pt x="97155" y="478155"/>
                    <a:pt x="59055" y="460058"/>
                    <a:pt x="54292" y="502920"/>
                  </a:cubicBezTo>
                  <a:cubicBezTo>
                    <a:pt x="49530" y="550545"/>
                    <a:pt x="53340" y="598170"/>
                    <a:pt x="53340" y="647700"/>
                  </a:cubicBezTo>
                  <a:cubicBezTo>
                    <a:pt x="94297" y="647700"/>
                    <a:pt x="128588" y="647700"/>
                    <a:pt x="167640" y="647700"/>
                  </a:cubicBezTo>
                  <a:close/>
                  <a:moveTo>
                    <a:pt x="322897" y="648653"/>
                  </a:moveTo>
                  <a:cubicBezTo>
                    <a:pt x="322897" y="600075"/>
                    <a:pt x="322897" y="556260"/>
                    <a:pt x="322897" y="512445"/>
                  </a:cubicBezTo>
                  <a:cubicBezTo>
                    <a:pt x="322897" y="480060"/>
                    <a:pt x="300990" y="473393"/>
                    <a:pt x="274320" y="476250"/>
                  </a:cubicBezTo>
                  <a:cubicBezTo>
                    <a:pt x="248602" y="478155"/>
                    <a:pt x="210502" y="463868"/>
                    <a:pt x="207645" y="507683"/>
                  </a:cubicBezTo>
                  <a:cubicBezTo>
                    <a:pt x="203835" y="554355"/>
                    <a:pt x="206692" y="601028"/>
                    <a:pt x="206692" y="649605"/>
                  </a:cubicBezTo>
                  <a:cubicBezTo>
                    <a:pt x="247650" y="648653"/>
                    <a:pt x="281940" y="648653"/>
                    <a:pt x="322897" y="648653"/>
                  </a:cubicBezTo>
                  <a:close/>
                  <a:moveTo>
                    <a:pt x="321945" y="238125"/>
                  </a:moveTo>
                  <a:cubicBezTo>
                    <a:pt x="321945" y="191453"/>
                    <a:pt x="323850" y="145733"/>
                    <a:pt x="321945" y="100013"/>
                  </a:cubicBezTo>
                  <a:cubicBezTo>
                    <a:pt x="320040" y="59055"/>
                    <a:pt x="287655" y="66675"/>
                    <a:pt x="261938" y="65723"/>
                  </a:cubicBezTo>
                  <a:cubicBezTo>
                    <a:pt x="235267" y="64770"/>
                    <a:pt x="208597" y="65723"/>
                    <a:pt x="208597" y="102870"/>
                  </a:cubicBezTo>
                  <a:cubicBezTo>
                    <a:pt x="208597" y="146685"/>
                    <a:pt x="208597" y="190500"/>
                    <a:pt x="208597" y="237173"/>
                  </a:cubicBezTo>
                  <a:cubicBezTo>
                    <a:pt x="246697" y="238125"/>
                    <a:pt x="281940" y="238125"/>
                    <a:pt x="321945" y="238125"/>
                  </a:cubicBezTo>
                  <a:close/>
                  <a:moveTo>
                    <a:pt x="167640" y="238125"/>
                  </a:moveTo>
                  <a:cubicBezTo>
                    <a:pt x="167640" y="190500"/>
                    <a:pt x="168592" y="144780"/>
                    <a:pt x="166688" y="100013"/>
                  </a:cubicBezTo>
                  <a:cubicBezTo>
                    <a:pt x="166688" y="89535"/>
                    <a:pt x="157163" y="76200"/>
                    <a:pt x="147638" y="71438"/>
                  </a:cubicBezTo>
                  <a:cubicBezTo>
                    <a:pt x="97155" y="45720"/>
                    <a:pt x="53340" y="72390"/>
                    <a:pt x="53340" y="127635"/>
                  </a:cubicBezTo>
                  <a:cubicBezTo>
                    <a:pt x="53340" y="163830"/>
                    <a:pt x="53340" y="200025"/>
                    <a:pt x="53340" y="238125"/>
                  </a:cubicBezTo>
                  <a:cubicBezTo>
                    <a:pt x="92392" y="238125"/>
                    <a:pt x="127635" y="238125"/>
                    <a:pt x="167640" y="238125"/>
                  </a:cubicBezTo>
                  <a:close/>
                  <a:moveTo>
                    <a:pt x="322897" y="441960"/>
                  </a:moveTo>
                  <a:cubicBezTo>
                    <a:pt x="322897" y="395288"/>
                    <a:pt x="324802" y="349568"/>
                    <a:pt x="321945" y="303848"/>
                  </a:cubicBezTo>
                  <a:cubicBezTo>
                    <a:pt x="319088" y="259080"/>
                    <a:pt x="280988" y="275273"/>
                    <a:pt x="255270" y="272415"/>
                  </a:cubicBezTo>
                  <a:cubicBezTo>
                    <a:pt x="230505" y="270510"/>
                    <a:pt x="206692" y="273368"/>
                    <a:pt x="206692" y="307658"/>
                  </a:cubicBezTo>
                  <a:cubicBezTo>
                    <a:pt x="206692" y="351473"/>
                    <a:pt x="206692" y="395288"/>
                    <a:pt x="206692" y="441008"/>
                  </a:cubicBezTo>
                  <a:cubicBezTo>
                    <a:pt x="247650" y="441960"/>
                    <a:pt x="282892" y="441960"/>
                    <a:pt x="322897" y="441960"/>
                  </a:cubicBezTo>
                  <a:close/>
                  <a:moveTo>
                    <a:pt x="206692" y="1055370"/>
                  </a:moveTo>
                  <a:cubicBezTo>
                    <a:pt x="248602" y="1055370"/>
                    <a:pt x="283845" y="1055370"/>
                    <a:pt x="322897" y="1055370"/>
                  </a:cubicBezTo>
                  <a:cubicBezTo>
                    <a:pt x="322897" y="1008698"/>
                    <a:pt x="323850" y="964883"/>
                    <a:pt x="322897" y="921068"/>
                  </a:cubicBezTo>
                  <a:cubicBezTo>
                    <a:pt x="320992" y="873443"/>
                    <a:pt x="283845" y="885825"/>
                    <a:pt x="256222" y="883920"/>
                  </a:cubicBezTo>
                  <a:cubicBezTo>
                    <a:pt x="227647" y="882015"/>
                    <a:pt x="205740" y="889635"/>
                    <a:pt x="206692" y="924878"/>
                  </a:cubicBezTo>
                  <a:cubicBezTo>
                    <a:pt x="206692" y="966788"/>
                    <a:pt x="206692" y="1009650"/>
                    <a:pt x="206692" y="1055370"/>
                  </a:cubicBezTo>
                  <a:close/>
                  <a:moveTo>
                    <a:pt x="167640" y="1056323"/>
                  </a:moveTo>
                  <a:cubicBezTo>
                    <a:pt x="167640" y="1008698"/>
                    <a:pt x="169545" y="963930"/>
                    <a:pt x="167640" y="918210"/>
                  </a:cubicBezTo>
                  <a:cubicBezTo>
                    <a:pt x="165735" y="877253"/>
                    <a:pt x="133350" y="884873"/>
                    <a:pt x="107632" y="884873"/>
                  </a:cubicBezTo>
                  <a:cubicBezTo>
                    <a:pt x="81915" y="883920"/>
                    <a:pt x="54292" y="881063"/>
                    <a:pt x="53340" y="919163"/>
                  </a:cubicBezTo>
                  <a:cubicBezTo>
                    <a:pt x="52388" y="963930"/>
                    <a:pt x="53340" y="1009650"/>
                    <a:pt x="53340" y="1056323"/>
                  </a:cubicBezTo>
                  <a:cubicBezTo>
                    <a:pt x="93345" y="1056323"/>
                    <a:pt x="128588" y="1056323"/>
                    <a:pt x="167640" y="1056323"/>
                  </a:cubicBezTo>
                  <a:close/>
                  <a:moveTo>
                    <a:pt x="167640" y="851535"/>
                  </a:moveTo>
                  <a:cubicBezTo>
                    <a:pt x="167640" y="803910"/>
                    <a:pt x="169545" y="758190"/>
                    <a:pt x="167640" y="712470"/>
                  </a:cubicBezTo>
                  <a:cubicBezTo>
                    <a:pt x="165735" y="672465"/>
                    <a:pt x="133350" y="682943"/>
                    <a:pt x="110490" y="681990"/>
                  </a:cubicBezTo>
                  <a:cubicBezTo>
                    <a:pt x="86677" y="681990"/>
                    <a:pt x="55245" y="672465"/>
                    <a:pt x="53340" y="712470"/>
                  </a:cubicBezTo>
                  <a:cubicBezTo>
                    <a:pt x="51435" y="758190"/>
                    <a:pt x="53340" y="802958"/>
                    <a:pt x="53340" y="851535"/>
                  </a:cubicBezTo>
                  <a:cubicBezTo>
                    <a:pt x="91440" y="851535"/>
                    <a:pt x="125730" y="851535"/>
                    <a:pt x="167640" y="851535"/>
                  </a:cubicBezTo>
                  <a:close/>
                  <a:moveTo>
                    <a:pt x="322897" y="851535"/>
                  </a:moveTo>
                  <a:cubicBezTo>
                    <a:pt x="322897" y="802958"/>
                    <a:pt x="324802" y="759143"/>
                    <a:pt x="321945" y="715328"/>
                  </a:cubicBezTo>
                  <a:cubicBezTo>
                    <a:pt x="319088" y="666750"/>
                    <a:pt x="279082" y="683895"/>
                    <a:pt x="252413" y="681990"/>
                  </a:cubicBezTo>
                  <a:cubicBezTo>
                    <a:pt x="226695" y="679133"/>
                    <a:pt x="204788" y="684848"/>
                    <a:pt x="204788" y="719138"/>
                  </a:cubicBezTo>
                  <a:cubicBezTo>
                    <a:pt x="205740" y="762953"/>
                    <a:pt x="204788" y="806768"/>
                    <a:pt x="204788" y="852488"/>
                  </a:cubicBezTo>
                  <a:cubicBezTo>
                    <a:pt x="246697" y="851535"/>
                    <a:pt x="280988" y="851535"/>
                    <a:pt x="322897" y="851535"/>
                  </a:cubicBezTo>
                  <a:close/>
                  <a:moveTo>
                    <a:pt x="167640" y="441960"/>
                  </a:moveTo>
                  <a:cubicBezTo>
                    <a:pt x="167640" y="395288"/>
                    <a:pt x="167640" y="351473"/>
                    <a:pt x="167640" y="307658"/>
                  </a:cubicBezTo>
                  <a:cubicBezTo>
                    <a:pt x="167640" y="268605"/>
                    <a:pt x="138113" y="272415"/>
                    <a:pt x="113347" y="273368"/>
                  </a:cubicBezTo>
                  <a:cubicBezTo>
                    <a:pt x="88582" y="274320"/>
                    <a:pt x="54292" y="261938"/>
                    <a:pt x="52388" y="304800"/>
                  </a:cubicBezTo>
                  <a:cubicBezTo>
                    <a:pt x="50482" y="349568"/>
                    <a:pt x="52388" y="395288"/>
                    <a:pt x="52388" y="441960"/>
                  </a:cubicBezTo>
                  <a:cubicBezTo>
                    <a:pt x="92392" y="441960"/>
                    <a:pt x="126682" y="441960"/>
                    <a:pt x="167640" y="441960"/>
                  </a:cubicBezTo>
                  <a:close/>
                  <a:moveTo>
                    <a:pt x="321945" y="1259205"/>
                  </a:moveTo>
                  <a:cubicBezTo>
                    <a:pt x="321945" y="1213485"/>
                    <a:pt x="321945" y="1169670"/>
                    <a:pt x="321945" y="1125855"/>
                  </a:cubicBezTo>
                  <a:cubicBezTo>
                    <a:pt x="321945" y="1084898"/>
                    <a:pt x="290513" y="1088708"/>
                    <a:pt x="264795" y="1089660"/>
                  </a:cubicBezTo>
                  <a:cubicBezTo>
                    <a:pt x="239077" y="1089660"/>
                    <a:pt x="207645" y="1084898"/>
                    <a:pt x="207645" y="1125855"/>
                  </a:cubicBezTo>
                  <a:cubicBezTo>
                    <a:pt x="207645" y="1169670"/>
                    <a:pt x="207645" y="1213485"/>
                    <a:pt x="207645" y="1259205"/>
                  </a:cubicBezTo>
                  <a:cubicBezTo>
                    <a:pt x="246697" y="1259205"/>
                    <a:pt x="280988" y="1259205"/>
                    <a:pt x="321945" y="1259205"/>
                  </a:cubicBezTo>
                  <a:close/>
                  <a:moveTo>
                    <a:pt x="53340" y="1258253"/>
                  </a:moveTo>
                  <a:cubicBezTo>
                    <a:pt x="92392" y="1258253"/>
                    <a:pt x="128588" y="1258253"/>
                    <a:pt x="167640" y="1258253"/>
                  </a:cubicBezTo>
                  <a:cubicBezTo>
                    <a:pt x="167640" y="1214438"/>
                    <a:pt x="166688" y="1173480"/>
                    <a:pt x="167640" y="1132523"/>
                  </a:cubicBezTo>
                  <a:cubicBezTo>
                    <a:pt x="169545" y="1088708"/>
                    <a:pt x="140017" y="1089660"/>
                    <a:pt x="110490" y="1090613"/>
                  </a:cubicBezTo>
                  <a:cubicBezTo>
                    <a:pt x="81915" y="1090613"/>
                    <a:pt x="50482" y="1086803"/>
                    <a:pt x="52388" y="1131570"/>
                  </a:cubicBezTo>
                  <a:cubicBezTo>
                    <a:pt x="54292" y="1172528"/>
                    <a:pt x="53340" y="1213485"/>
                    <a:pt x="53340" y="1258253"/>
                  </a:cubicBezTo>
                  <a:close/>
                  <a:moveTo>
                    <a:pt x="361950" y="1459230"/>
                  </a:moveTo>
                  <a:cubicBezTo>
                    <a:pt x="405765" y="1459230"/>
                    <a:pt x="441007" y="1459230"/>
                    <a:pt x="480060" y="1459230"/>
                  </a:cubicBezTo>
                  <a:cubicBezTo>
                    <a:pt x="480060" y="1415415"/>
                    <a:pt x="480060" y="1373505"/>
                    <a:pt x="480060" y="1332548"/>
                  </a:cubicBezTo>
                  <a:cubicBezTo>
                    <a:pt x="480060" y="1300163"/>
                    <a:pt x="460057" y="1291590"/>
                    <a:pt x="433388" y="1294448"/>
                  </a:cubicBezTo>
                  <a:cubicBezTo>
                    <a:pt x="405765" y="1296353"/>
                    <a:pt x="366713" y="1282065"/>
                    <a:pt x="363855" y="1328738"/>
                  </a:cubicBezTo>
                  <a:cubicBezTo>
                    <a:pt x="360045" y="1371600"/>
                    <a:pt x="361950" y="1414463"/>
                    <a:pt x="361950" y="1459230"/>
                  </a:cubicBezTo>
                  <a:close/>
                  <a:moveTo>
                    <a:pt x="55245" y="1459230"/>
                  </a:moveTo>
                  <a:cubicBezTo>
                    <a:pt x="96202" y="1459230"/>
                    <a:pt x="129540" y="1459230"/>
                    <a:pt x="167640" y="1459230"/>
                  </a:cubicBezTo>
                  <a:cubicBezTo>
                    <a:pt x="167640" y="1413510"/>
                    <a:pt x="168592" y="1370648"/>
                    <a:pt x="167640" y="1328738"/>
                  </a:cubicBezTo>
                  <a:cubicBezTo>
                    <a:pt x="165735" y="1283018"/>
                    <a:pt x="129540" y="1296353"/>
                    <a:pt x="102870" y="1294448"/>
                  </a:cubicBezTo>
                  <a:cubicBezTo>
                    <a:pt x="77152" y="1292543"/>
                    <a:pt x="54292" y="1295400"/>
                    <a:pt x="55245" y="1330643"/>
                  </a:cubicBezTo>
                  <a:cubicBezTo>
                    <a:pt x="55245" y="1371600"/>
                    <a:pt x="55245" y="1413510"/>
                    <a:pt x="55245" y="145923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0" name="Google Shape;2120;p19"/>
            <p:cNvSpPr/>
            <p:nvPr/>
          </p:nvSpPr>
          <p:spPr>
            <a:xfrm>
              <a:off x="5785961" y="2043113"/>
              <a:ext cx="457201" cy="714375"/>
            </a:xfrm>
            <a:custGeom>
              <a:avLst/>
              <a:gdLst/>
              <a:ahLst/>
              <a:cxnLst/>
              <a:rect l="l" t="t" r="r" b="b"/>
              <a:pathLst>
                <a:path w="457200" h="714375" extrusionOk="0">
                  <a:moveTo>
                    <a:pt x="257665" y="320992"/>
                  </a:moveTo>
                  <a:cubicBezTo>
                    <a:pt x="329103" y="350520"/>
                    <a:pt x="365298" y="404813"/>
                    <a:pt x="375775" y="477203"/>
                  </a:cubicBezTo>
                  <a:cubicBezTo>
                    <a:pt x="457690" y="509588"/>
                    <a:pt x="463405" y="518160"/>
                    <a:pt x="463405" y="608648"/>
                  </a:cubicBezTo>
                  <a:cubicBezTo>
                    <a:pt x="463405" y="644843"/>
                    <a:pt x="463405" y="681038"/>
                    <a:pt x="463405" y="721043"/>
                  </a:cubicBezTo>
                  <a:cubicBezTo>
                    <a:pt x="309100" y="721043"/>
                    <a:pt x="157653" y="721043"/>
                    <a:pt x="1443" y="721043"/>
                  </a:cubicBezTo>
                  <a:cubicBezTo>
                    <a:pt x="1443" y="663893"/>
                    <a:pt x="-2367" y="605790"/>
                    <a:pt x="2395" y="548640"/>
                  </a:cubicBezTo>
                  <a:cubicBezTo>
                    <a:pt x="6205" y="504825"/>
                    <a:pt x="41448" y="486728"/>
                    <a:pt x="83358" y="483870"/>
                  </a:cubicBezTo>
                  <a:cubicBezTo>
                    <a:pt x="98598" y="417195"/>
                    <a:pt x="122410" y="359092"/>
                    <a:pt x="188133" y="327660"/>
                  </a:cubicBezTo>
                  <a:cubicBezTo>
                    <a:pt x="197658" y="322898"/>
                    <a:pt x="202420" y="301942"/>
                    <a:pt x="202420" y="287655"/>
                  </a:cubicBezTo>
                  <a:cubicBezTo>
                    <a:pt x="204325" y="216217"/>
                    <a:pt x="203373" y="144780"/>
                    <a:pt x="203373" y="73343"/>
                  </a:cubicBezTo>
                  <a:cubicBezTo>
                    <a:pt x="203373" y="61913"/>
                    <a:pt x="199563" y="49530"/>
                    <a:pt x="204325" y="40005"/>
                  </a:cubicBezTo>
                  <a:cubicBezTo>
                    <a:pt x="211945" y="25718"/>
                    <a:pt x="223375" y="13335"/>
                    <a:pt x="233853" y="0"/>
                  </a:cubicBezTo>
                  <a:cubicBezTo>
                    <a:pt x="241473" y="13335"/>
                    <a:pt x="255760" y="26670"/>
                    <a:pt x="256713" y="40005"/>
                  </a:cubicBezTo>
                  <a:cubicBezTo>
                    <a:pt x="258618" y="109538"/>
                    <a:pt x="257665" y="179070"/>
                    <a:pt x="257665" y="249555"/>
                  </a:cubicBezTo>
                  <a:cubicBezTo>
                    <a:pt x="257665" y="272415"/>
                    <a:pt x="257665" y="294323"/>
                    <a:pt x="257665" y="320992"/>
                  </a:cubicBezTo>
                  <a:close/>
                  <a:moveTo>
                    <a:pt x="301480" y="674370"/>
                  </a:moveTo>
                  <a:cubicBezTo>
                    <a:pt x="301480" y="635318"/>
                    <a:pt x="301480" y="600075"/>
                    <a:pt x="301480" y="566738"/>
                  </a:cubicBezTo>
                  <a:cubicBezTo>
                    <a:pt x="250998" y="566738"/>
                    <a:pt x="204325" y="566738"/>
                    <a:pt x="157653" y="566738"/>
                  </a:cubicBezTo>
                  <a:cubicBezTo>
                    <a:pt x="157653" y="604838"/>
                    <a:pt x="157653" y="638175"/>
                    <a:pt x="157653" y="674370"/>
                  </a:cubicBezTo>
                  <a:cubicBezTo>
                    <a:pt x="206230" y="674370"/>
                    <a:pt x="251950" y="674370"/>
                    <a:pt x="301480" y="674370"/>
                  </a:cubicBezTo>
                  <a:close/>
                  <a:moveTo>
                    <a:pt x="329103" y="564833"/>
                  </a:moveTo>
                  <a:cubicBezTo>
                    <a:pt x="329103" y="603885"/>
                    <a:pt x="329103" y="639128"/>
                    <a:pt x="329103" y="673418"/>
                  </a:cubicBezTo>
                  <a:cubicBezTo>
                    <a:pt x="355773" y="673418"/>
                    <a:pt x="378633" y="673418"/>
                    <a:pt x="402445" y="673418"/>
                  </a:cubicBezTo>
                  <a:cubicBezTo>
                    <a:pt x="402445" y="636270"/>
                    <a:pt x="402445" y="601028"/>
                    <a:pt x="402445" y="564833"/>
                  </a:cubicBezTo>
                  <a:cubicBezTo>
                    <a:pt x="376728" y="564833"/>
                    <a:pt x="354820" y="564833"/>
                    <a:pt x="329103" y="564833"/>
                  </a:cubicBezTo>
                  <a:close/>
                  <a:moveTo>
                    <a:pt x="61450" y="564833"/>
                  </a:moveTo>
                  <a:cubicBezTo>
                    <a:pt x="61450" y="603885"/>
                    <a:pt x="61450" y="639128"/>
                    <a:pt x="61450" y="673418"/>
                  </a:cubicBezTo>
                  <a:cubicBezTo>
                    <a:pt x="87168" y="673418"/>
                    <a:pt x="110028" y="673418"/>
                    <a:pt x="131935" y="673418"/>
                  </a:cubicBezTo>
                  <a:cubicBezTo>
                    <a:pt x="131935" y="635318"/>
                    <a:pt x="131935" y="601028"/>
                    <a:pt x="131935" y="564833"/>
                  </a:cubicBezTo>
                  <a:cubicBezTo>
                    <a:pt x="107170" y="564833"/>
                    <a:pt x="86215" y="564833"/>
                    <a:pt x="61450" y="564833"/>
                  </a:cubicBezTo>
                  <a:close/>
                  <a:moveTo>
                    <a:pt x="298623" y="541020"/>
                  </a:moveTo>
                  <a:cubicBezTo>
                    <a:pt x="300528" y="535305"/>
                    <a:pt x="303385" y="530543"/>
                    <a:pt x="305290" y="524828"/>
                  </a:cubicBezTo>
                  <a:cubicBezTo>
                    <a:pt x="273858" y="487680"/>
                    <a:pt x="225280" y="516255"/>
                    <a:pt x="186228" y="509588"/>
                  </a:cubicBezTo>
                  <a:cubicBezTo>
                    <a:pt x="175750" y="507683"/>
                    <a:pt x="163368" y="521017"/>
                    <a:pt x="151938" y="527685"/>
                  </a:cubicBezTo>
                  <a:cubicBezTo>
                    <a:pt x="153843" y="532448"/>
                    <a:pt x="155748" y="536258"/>
                    <a:pt x="158605" y="541020"/>
                  </a:cubicBezTo>
                  <a:cubicBezTo>
                    <a:pt x="205278" y="541020"/>
                    <a:pt x="251950" y="541020"/>
                    <a:pt x="298623" y="541020"/>
                  </a:cubicBezTo>
                  <a:close/>
                  <a:moveTo>
                    <a:pt x="319578" y="539115"/>
                  </a:moveTo>
                  <a:cubicBezTo>
                    <a:pt x="353868" y="539115"/>
                    <a:pt x="376728" y="539115"/>
                    <a:pt x="398635" y="539115"/>
                  </a:cubicBezTo>
                  <a:cubicBezTo>
                    <a:pt x="399588" y="534353"/>
                    <a:pt x="400540" y="529590"/>
                    <a:pt x="401493" y="524828"/>
                  </a:cubicBezTo>
                  <a:cubicBezTo>
                    <a:pt x="381490" y="520065"/>
                    <a:pt x="361488" y="512445"/>
                    <a:pt x="340533" y="510540"/>
                  </a:cubicBezTo>
                  <a:cubicBezTo>
                    <a:pt x="334818" y="509588"/>
                    <a:pt x="328150" y="525780"/>
                    <a:pt x="319578" y="539115"/>
                  </a:cubicBezTo>
                  <a:close/>
                  <a:moveTo>
                    <a:pt x="59545" y="525780"/>
                  </a:moveTo>
                  <a:cubicBezTo>
                    <a:pt x="60498" y="530543"/>
                    <a:pt x="62403" y="535305"/>
                    <a:pt x="63355" y="540068"/>
                  </a:cubicBezTo>
                  <a:cubicBezTo>
                    <a:pt x="86215" y="540068"/>
                    <a:pt x="109075" y="540068"/>
                    <a:pt x="141460" y="540068"/>
                  </a:cubicBezTo>
                  <a:cubicBezTo>
                    <a:pt x="130983" y="525780"/>
                    <a:pt x="124315" y="509588"/>
                    <a:pt x="119553" y="510540"/>
                  </a:cubicBezTo>
                  <a:cubicBezTo>
                    <a:pt x="99550" y="512445"/>
                    <a:pt x="79548" y="520065"/>
                    <a:pt x="59545" y="52578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1" name="Google Shape;2121;p19"/>
            <p:cNvSpPr/>
            <p:nvPr/>
          </p:nvSpPr>
          <p:spPr>
            <a:xfrm>
              <a:off x="5726496" y="2777490"/>
              <a:ext cx="576129" cy="104775"/>
            </a:xfrm>
            <a:custGeom>
              <a:avLst/>
              <a:gdLst/>
              <a:ahLst/>
              <a:cxnLst/>
              <a:rect l="l" t="t" r="r" b="b"/>
              <a:pathLst>
                <a:path w="647700" h="104775" extrusionOk="0">
                  <a:moveTo>
                    <a:pt x="320040" y="111443"/>
                  </a:moveTo>
                  <a:cubicBezTo>
                    <a:pt x="232410" y="111443"/>
                    <a:pt x="145732" y="111443"/>
                    <a:pt x="58102" y="111443"/>
                  </a:cubicBezTo>
                  <a:cubicBezTo>
                    <a:pt x="23813" y="111443"/>
                    <a:pt x="0" y="105727"/>
                    <a:pt x="0" y="62865"/>
                  </a:cubicBezTo>
                  <a:cubicBezTo>
                    <a:pt x="0" y="21907"/>
                    <a:pt x="9525" y="0"/>
                    <a:pt x="55245" y="0"/>
                  </a:cubicBezTo>
                  <a:cubicBezTo>
                    <a:pt x="236220" y="952"/>
                    <a:pt x="417195" y="952"/>
                    <a:pt x="598170" y="0"/>
                  </a:cubicBezTo>
                  <a:cubicBezTo>
                    <a:pt x="638175" y="0"/>
                    <a:pt x="656272" y="16193"/>
                    <a:pt x="655320" y="56198"/>
                  </a:cubicBezTo>
                  <a:cubicBezTo>
                    <a:pt x="655320" y="97155"/>
                    <a:pt x="637222" y="112395"/>
                    <a:pt x="596265" y="111443"/>
                  </a:cubicBezTo>
                  <a:cubicBezTo>
                    <a:pt x="503872" y="110490"/>
                    <a:pt x="412432" y="111443"/>
                    <a:pt x="320040" y="1114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22" name="Google Shape;2122;p19"/>
          <p:cNvGrpSpPr/>
          <p:nvPr/>
        </p:nvGrpSpPr>
        <p:grpSpPr>
          <a:xfrm>
            <a:off x="4137556" y="4905015"/>
            <a:ext cx="261163" cy="1952985"/>
            <a:chOff x="9123998" y="1729740"/>
            <a:chExt cx="476250" cy="3561398"/>
          </a:xfrm>
        </p:grpSpPr>
        <p:sp>
          <p:nvSpPr>
            <p:cNvPr id="2123" name="Google Shape;2123;p19"/>
            <p:cNvSpPr/>
            <p:nvPr/>
          </p:nvSpPr>
          <p:spPr>
            <a:xfrm>
              <a:off x="9143048" y="3605213"/>
              <a:ext cx="438150" cy="1685925"/>
            </a:xfrm>
            <a:custGeom>
              <a:avLst/>
              <a:gdLst/>
              <a:ahLst/>
              <a:cxnLst/>
              <a:rect l="l" t="t" r="r" b="b"/>
              <a:pathLst>
                <a:path w="438150" h="1685925" extrusionOk="0">
                  <a:moveTo>
                    <a:pt x="0" y="0"/>
                  </a:moveTo>
                  <a:cubicBezTo>
                    <a:pt x="148590" y="0"/>
                    <a:pt x="294322" y="0"/>
                    <a:pt x="441960" y="0"/>
                  </a:cubicBezTo>
                  <a:cubicBezTo>
                    <a:pt x="441960" y="563880"/>
                    <a:pt x="441960" y="1124903"/>
                    <a:pt x="441960" y="1689735"/>
                  </a:cubicBezTo>
                  <a:cubicBezTo>
                    <a:pt x="296227" y="1689735"/>
                    <a:pt x="149543" y="1689735"/>
                    <a:pt x="0" y="1689735"/>
                  </a:cubicBezTo>
                  <a:cubicBezTo>
                    <a:pt x="0" y="1128713"/>
                    <a:pt x="0" y="566738"/>
                    <a:pt x="0" y="0"/>
                  </a:cubicBezTo>
                  <a:close/>
                  <a:moveTo>
                    <a:pt x="270510" y="204788"/>
                  </a:moveTo>
                  <a:cubicBezTo>
                    <a:pt x="234315" y="204788"/>
                    <a:pt x="202882" y="204788"/>
                    <a:pt x="171450" y="204788"/>
                  </a:cubicBezTo>
                  <a:cubicBezTo>
                    <a:pt x="171450" y="240030"/>
                    <a:pt x="171450" y="271463"/>
                    <a:pt x="171450" y="304800"/>
                  </a:cubicBezTo>
                  <a:cubicBezTo>
                    <a:pt x="204788" y="304800"/>
                    <a:pt x="237172" y="304800"/>
                    <a:pt x="270510" y="304800"/>
                  </a:cubicBezTo>
                  <a:cubicBezTo>
                    <a:pt x="270510" y="270510"/>
                    <a:pt x="270510" y="239078"/>
                    <a:pt x="270510" y="204788"/>
                  </a:cubicBezTo>
                  <a:close/>
                  <a:moveTo>
                    <a:pt x="397193" y="305753"/>
                  </a:moveTo>
                  <a:cubicBezTo>
                    <a:pt x="397193" y="268605"/>
                    <a:pt x="397193" y="236220"/>
                    <a:pt x="397193" y="203835"/>
                  </a:cubicBezTo>
                  <a:cubicBezTo>
                    <a:pt x="362902" y="203835"/>
                    <a:pt x="332422" y="203835"/>
                    <a:pt x="300990" y="203835"/>
                  </a:cubicBezTo>
                  <a:cubicBezTo>
                    <a:pt x="300990" y="239078"/>
                    <a:pt x="300990" y="271463"/>
                    <a:pt x="300990" y="305753"/>
                  </a:cubicBezTo>
                  <a:cubicBezTo>
                    <a:pt x="333375" y="305753"/>
                    <a:pt x="361950" y="305753"/>
                    <a:pt x="397193" y="305753"/>
                  </a:cubicBezTo>
                  <a:close/>
                  <a:moveTo>
                    <a:pt x="46672" y="302895"/>
                  </a:moveTo>
                  <a:cubicBezTo>
                    <a:pt x="80963" y="302895"/>
                    <a:pt x="113347" y="302895"/>
                    <a:pt x="143827" y="302895"/>
                  </a:cubicBezTo>
                  <a:cubicBezTo>
                    <a:pt x="143827" y="267653"/>
                    <a:pt x="143827" y="236220"/>
                    <a:pt x="143827" y="202883"/>
                  </a:cubicBezTo>
                  <a:cubicBezTo>
                    <a:pt x="110490" y="202883"/>
                    <a:pt x="80010" y="202883"/>
                    <a:pt x="46672" y="202883"/>
                  </a:cubicBezTo>
                  <a:cubicBezTo>
                    <a:pt x="46672" y="238125"/>
                    <a:pt x="46672" y="270510"/>
                    <a:pt x="46672" y="302895"/>
                  </a:cubicBezTo>
                  <a:close/>
                  <a:moveTo>
                    <a:pt x="269557" y="583882"/>
                  </a:moveTo>
                  <a:cubicBezTo>
                    <a:pt x="269557" y="548640"/>
                    <a:pt x="269557" y="517207"/>
                    <a:pt x="269557" y="486728"/>
                  </a:cubicBezTo>
                  <a:cubicBezTo>
                    <a:pt x="236220" y="486728"/>
                    <a:pt x="204788" y="486728"/>
                    <a:pt x="174307" y="486728"/>
                  </a:cubicBezTo>
                  <a:cubicBezTo>
                    <a:pt x="174307" y="521018"/>
                    <a:pt x="174307" y="551497"/>
                    <a:pt x="174307" y="583882"/>
                  </a:cubicBezTo>
                  <a:cubicBezTo>
                    <a:pt x="205740" y="583882"/>
                    <a:pt x="235268" y="583882"/>
                    <a:pt x="269557" y="583882"/>
                  </a:cubicBezTo>
                  <a:close/>
                  <a:moveTo>
                    <a:pt x="142875" y="441960"/>
                  </a:moveTo>
                  <a:cubicBezTo>
                    <a:pt x="142875" y="407670"/>
                    <a:pt x="142875" y="376238"/>
                    <a:pt x="142875" y="344805"/>
                  </a:cubicBezTo>
                  <a:cubicBezTo>
                    <a:pt x="108585" y="344805"/>
                    <a:pt x="78105" y="344805"/>
                    <a:pt x="47625" y="344805"/>
                  </a:cubicBezTo>
                  <a:cubicBezTo>
                    <a:pt x="47625" y="378142"/>
                    <a:pt x="47625" y="409575"/>
                    <a:pt x="47625" y="441960"/>
                  </a:cubicBezTo>
                  <a:cubicBezTo>
                    <a:pt x="80963" y="441960"/>
                    <a:pt x="111443" y="441960"/>
                    <a:pt x="142875" y="441960"/>
                  </a:cubicBezTo>
                  <a:close/>
                  <a:moveTo>
                    <a:pt x="270510" y="344805"/>
                  </a:moveTo>
                  <a:cubicBezTo>
                    <a:pt x="235268" y="344805"/>
                    <a:pt x="203835" y="344805"/>
                    <a:pt x="172402" y="344805"/>
                  </a:cubicBezTo>
                  <a:cubicBezTo>
                    <a:pt x="172402" y="378142"/>
                    <a:pt x="172402" y="409575"/>
                    <a:pt x="172402" y="441007"/>
                  </a:cubicBezTo>
                  <a:cubicBezTo>
                    <a:pt x="206693" y="441007"/>
                    <a:pt x="238125" y="441007"/>
                    <a:pt x="270510" y="441007"/>
                  </a:cubicBezTo>
                  <a:cubicBezTo>
                    <a:pt x="270510" y="407670"/>
                    <a:pt x="270510" y="378142"/>
                    <a:pt x="270510" y="344805"/>
                  </a:cubicBezTo>
                  <a:close/>
                  <a:moveTo>
                    <a:pt x="144780" y="65722"/>
                  </a:moveTo>
                  <a:cubicBezTo>
                    <a:pt x="109538" y="65722"/>
                    <a:pt x="78105" y="65722"/>
                    <a:pt x="47625" y="65722"/>
                  </a:cubicBezTo>
                  <a:cubicBezTo>
                    <a:pt x="47625" y="100965"/>
                    <a:pt x="47625" y="132397"/>
                    <a:pt x="47625" y="164783"/>
                  </a:cubicBezTo>
                  <a:cubicBezTo>
                    <a:pt x="81915" y="164783"/>
                    <a:pt x="112395" y="164783"/>
                    <a:pt x="144780" y="164783"/>
                  </a:cubicBezTo>
                  <a:cubicBezTo>
                    <a:pt x="144780" y="131445"/>
                    <a:pt x="144780" y="100965"/>
                    <a:pt x="144780" y="65722"/>
                  </a:cubicBezTo>
                  <a:close/>
                  <a:moveTo>
                    <a:pt x="270510" y="66675"/>
                  </a:moveTo>
                  <a:cubicBezTo>
                    <a:pt x="234315" y="66675"/>
                    <a:pt x="203835" y="66675"/>
                    <a:pt x="173355" y="66675"/>
                  </a:cubicBezTo>
                  <a:cubicBezTo>
                    <a:pt x="173355" y="101917"/>
                    <a:pt x="173355" y="134303"/>
                    <a:pt x="173355" y="165735"/>
                  </a:cubicBezTo>
                  <a:cubicBezTo>
                    <a:pt x="207645" y="165735"/>
                    <a:pt x="239077" y="165735"/>
                    <a:pt x="270510" y="165735"/>
                  </a:cubicBezTo>
                  <a:cubicBezTo>
                    <a:pt x="270510" y="130492"/>
                    <a:pt x="270510" y="100013"/>
                    <a:pt x="270510" y="66675"/>
                  </a:cubicBezTo>
                  <a:close/>
                  <a:moveTo>
                    <a:pt x="397193" y="66675"/>
                  </a:moveTo>
                  <a:cubicBezTo>
                    <a:pt x="361950" y="66675"/>
                    <a:pt x="330518" y="66675"/>
                    <a:pt x="300038" y="66675"/>
                  </a:cubicBezTo>
                  <a:cubicBezTo>
                    <a:pt x="300038" y="101917"/>
                    <a:pt x="300038" y="132397"/>
                    <a:pt x="300038" y="164783"/>
                  </a:cubicBezTo>
                  <a:cubicBezTo>
                    <a:pt x="333375" y="164783"/>
                    <a:pt x="363855" y="164783"/>
                    <a:pt x="397193" y="164783"/>
                  </a:cubicBezTo>
                  <a:cubicBezTo>
                    <a:pt x="397193" y="131445"/>
                    <a:pt x="397193" y="100965"/>
                    <a:pt x="397193" y="66675"/>
                  </a:cubicBezTo>
                  <a:close/>
                  <a:moveTo>
                    <a:pt x="300990" y="344805"/>
                  </a:moveTo>
                  <a:cubicBezTo>
                    <a:pt x="300990" y="379095"/>
                    <a:pt x="300990" y="410528"/>
                    <a:pt x="300990" y="442913"/>
                  </a:cubicBezTo>
                  <a:cubicBezTo>
                    <a:pt x="335280" y="442913"/>
                    <a:pt x="365760" y="442913"/>
                    <a:pt x="397193" y="442913"/>
                  </a:cubicBezTo>
                  <a:cubicBezTo>
                    <a:pt x="397193" y="409575"/>
                    <a:pt x="397193" y="378142"/>
                    <a:pt x="397193" y="344805"/>
                  </a:cubicBezTo>
                  <a:cubicBezTo>
                    <a:pt x="364807" y="344805"/>
                    <a:pt x="333375" y="344805"/>
                    <a:pt x="300990" y="344805"/>
                  </a:cubicBezTo>
                  <a:close/>
                  <a:moveTo>
                    <a:pt x="301943" y="485775"/>
                  </a:moveTo>
                  <a:cubicBezTo>
                    <a:pt x="301943" y="519113"/>
                    <a:pt x="301943" y="550545"/>
                    <a:pt x="301943" y="582930"/>
                  </a:cubicBezTo>
                  <a:cubicBezTo>
                    <a:pt x="334327" y="582930"/>
                    <a:pt x="363855" y="582930"/>
                    <a:pt x="395288" y="582930"/>
                  </a:cubicBezTo>
                  <a:cubicBezTo>
                    <a:pt x="395288" y="549593"/>
                    <a:pt x="395288" y="518160"/>
                    <a:pt x="395288" y="485775"/>
                  </a:cubicBezTo>
                  <a:cubicBezTo>
                    <a:pt x="363855" y="485775"/>
                    <a:pt x="334327" y="485775"/>
                    <a:pt x="301943" y="485775"/>
                  </a:cubicBezTo>
                  <a:close/>
                  <a:moveTo>
                    <a:pt x="142875" y="583882"/>
                  </a:moveTo>
                  <a:cubicBezTo>
                    <a:pt x="142875" y="547688"/>
                    <a:pt x="142875" y="517207"/>
                    <a:pt x="142875" y="486728"/>
                  </a:cubicBezTo>
                  <a:cubicBezTo>
                    <a:pt x="108585" y="486728"/>
                    <a:pt x="78105" y="486728"/>
                    <a:pt x="48577" y="486728"/>
                  </a:cubicBezTo>
                  <a:cubicBezTo>
                    <a:pt x="48577" y="521018"/>
                    <a:pt x="48577" y="551497"/>
                    <a:pt x="48577" y="583882"/>
                  </a:cubicBezTo>
                  <a:cubicBezTo>
                    <a:pt x="81915" y="583882"/>
                    <a:pt x="111443" y="583882"/>
                    <a:pt x="142875" y="583882"/>
                  </a:cubicBezTo>
                  <a:close/>
                  <a:moveTo>
                    <a:pt x="301943" y="719138"/>
                  </a:moveTo>
                  <a:cubicBezTo>
                    <a:pt x="337185" y="719138"/>
                    <a:pt x="375285" y="720090"/>
                    <a:pt x="395288" y="719138"/>
                  </a:cubicBezTo>
                  <a:cubicBezTo>
                    <a:pt x="395288" y="684847"/>
                    <a:pt x="395288" y="656272"/>
                    <a:pt x="395288" y="624840"/>
                  </a:cubicBezTo>
                  <a:cubicBezTo>
                    <a:pt x="362902" y="624840"/>
                    <a:pt x="332422" y="624840"/>
                    <a:pt x="301943" y="624840"/>
                  </a:cubicBezTo>
                  <a:cubicBezTo>
                    <a:pt x="301943" y="657225"/>
                    <a:pt x="301943" y="684847"/>
                    <a:pt x="301943" y="719138"/>
                  </a:cubicBezTo>
                  <a:close/>
                  <a:moveTo>
                    <a:pt x="269557" y="626745"/>
                  </a:moveTo>
                  <a:cubicBezTo>
                    <a:pt x="235268" y="626745"/>
                    <a:pt x="203835" y="626745"/>
                    <a:pt x="172402" y="626745"/>
                  </a:cubicBezTo>
                  <a:cubicBezTo>
                    <a:pt x="172402" y="659130"/>
                    <a:pt x="172402" y="691515"/>
                    <a:pt x="172402" y="721043"/>
                  </a:cubicBezTo>
                  <a:cubicBezTo>
                    <a:pt x="205740" y="723900"/>
                    <a:pt x="240982" y="721043"/>
                    <a:pt x="269557" y="721043"/>
                  </a:cubicBezTo>
                  <a:cubicBezTo>
                    <a:pt x="269557" y="686753"/>
                    <a:pt x="269557" y="659130"/>
                    <a:pt x="269557" y="626745"/>
                  </a:cubicBezTo>
                  <a:close/>
                  <a:moveTo>
                    <a:pt x="47625" y="720090"/>
                  </a:moveTo>
                  <a:cubicBezTo>
                    <a:pt x="88582" y="720090"/>
                    <a:pt x="114300" y="719138"/>
                    <a:pt x="142875" y="721043"/>
                  </a:cubicBezTo>
                  <a:cubicBezTo>
                    <a:pt x="142875" y="683895"/>
                    <a:pt x="143827" y="652463"/>
                    <a:pt x="143827" y="624840"/>
                  </a:cubicBezTo>
                  <a:cubicBezTo>
                    <a:pt x="110490" y="624840"/>
                    <a:pt x="80010" y="624840"/>
                    <a:pt x="47625" y="624840"/>
                  </a:cubicBezTo>
                  <a:cubicBezTo>
                    <a:pt x="47625" y="655320"/>
                    <a:pt x="47625" y="691515"/>
                    <a:pt x="47625" y="7200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4" name="Google Shape;2124;p19"/>
            <p:cNvSpPr/>
            <p:nvPr/>
          </p:nvSpPr>
          <p:spPr>
            <a:xfrm>
              <a:off x="9138286" y="2463473"/>
              <a:ext cx="447675" cy="590550"/>
            </a:xfrm>
            <a:custGeom>
              <a:avLst/>
              <a:gdLst/>
              <a:ahLst/>
              <a:cxnLst/>
              <a:rect l="l" t="t" r="r" b="b"/>
              <a:pathLst>
                <a:path w="447675" h="590550" extrusionOk="0">
                  <a:moveTo>
                    <a:pt x="0" y="594052"/>
                  </a:moveTo>
                  <a:cubicBezTo>
                    <a:pt x="0" y="469274"/>
                    <a:pt x="0" y="348307"/>
                    <a:pt x="0" y="226387"/>
                  </a:cubicBezTo>
                  <a:cubicBezTo>
                    <a:pt x="0" y="52079"/>
                    <a:pt x="60007" y="-6976"/>
                    <a:pt x="237172" y="644"/>
                  </a:cubicBezTo>
                  <a:cubicBezTo>
                    <a:pt x="284797" y="2549"/>
                    <a:pt x="333375" y="16837"/>
                    <a:pt x="378142" y="34934"/>
                  </a:cubicBezTo>
                  <a:cubicBezTo>
                    <a:pt x="426720" y="54937"/>
                    <a:pt x="450532" y="94942"/>
                    <a:pt x="449580" y="151139"/>
                  </a:cubicBezTo>
                  <a:cubicBezTo>
                    <a:pt x="446722" y="285442"/>
                    <a:pt x="448627" y="420697"/>
                    <a:pt x="448627" y="554999"/>
                  </a:cubicBezTo>
                  <a:cubicBezTo>
                    <a:pt x="448627" y="567382"/>
                    <a:pt x="447675" y="579764"/>
                    <a:pt x="446722" y="594052"/>
                  </a:cubicBezTo>
                  <a:cubicBezTo>
                    <a:pt x="298132" y="594052"/>
                    <a:pt x="152400" y="594052"/>
                    <a:pt x="0" y="594052"/>
                  </a:cubicBezTo>
                  <a:close/>
                  <a:moveTo>
                    <a:pt x="61913" y="199717"/>
                  </a:moveTo>
                  <a:cubicBezTo>
                    <a:pt x="116205" y="199717"/>
                    <a:pt x="160972" y="199717"/>
                    <a:pt x="205740" y="199717"/>
                  </a:cubicBezTo>
                  <a:cubicBezTo>
                    <a:pt x="205740" y="154949"/>
                    <a:pt x="205740" y="114944"/>
                    <a:pt x="205740" y="72082"/>
                  </a:cubicBezTo>
                  <a:cubicBezTo>
                    <a:pt x="92392" y="72082"/>
                    <a:pt x="61913" y="111134"/>
                    <a:pt x="61913" y="199717"/>
                  </a:cubicBezTo>
                  <a:close/>
                  <a:moveTo>
                    <a:pt x="241935" y="487372"/>
                  </a:moveTo>
                  <a:cubicBezTo>
                    <a:pt x="291465" y="487372"/>
                    <a:pt x="335280" y="487372"/>
                    <a:pt x="381000" y="487372"/>
                  </a:cubicBezTo>
                  <a:cubicBezTo>
                    <a:pt x="381000" y="402599"/>
                    <a:pt x="381000" y="319732"/>
                    <a:pt x="381000" y="239722"/>
                  </a:cubicBezTo>
                  <a:cubicBezTo>
                    <a:pt x="332422" y="239722"/>
                    <a:pt x="286702" y="239722"/>
                    <a:pt x="241935" y="239722"/>
                  </a:cubicBezTo>
                  <a:cubicBezTo>
                    <a:pt x="241935" y="323542"/>
                    <a:pt x="241935" y="403552"/>
                    <a:pt x="241935" y="487372"/>
                  </a:cubicBezTo>
                  <a:close/>
                  <a:moveTo>
                    <a:pt x="205740" y="239722"/>
                  </a:moveTo>
                  <a:cubicBezTo>
                    <a:pt x="157163" y="239722"/>
                    <a:pt x="113347" y="239722"/>
                    <a:pt x="70485" y="239722"/>
                  </a:cubicBezTo>
                  <a:cubicBezTo>
                    <a:pt x="70485" y="323542"/>
                    <a:pt x="70485" y="405457"/>
                    <a:pt x="70485" y="487372"/>
                  </a:cubicBezTo>
                  <a:cubicBezTo>
                    <a:pt x="117157" y="487372"/>
                    <a:pt x="160020" y="487372"/>
                    <a:pt x="205740" y="487372"/>
                  </a:cubicBezTo>
                  <a:cubicBezTo>
                    <a:pt x="205740" y="403552"/>
                    <a:pt x="205740" y="322589"/>
                    <a:pt x="205740" y="239722"/>
                  </a:cubicBezTo>
                  <a:close/>
                  <a:moveTo>
                    <a:pt x="381000" y="202574"/>
                  </a:moveTo>
                  <a:cubicBezTo>
                    <a:pt x="389572" y="117802"/>
                    <a:pt x="332422" y="67319"/>
                    <a:pt x="242888" y="75892"/>
                  </a:cubicBezTo>
                  <a:cubicBezTo>
                    <a:pt x="242888" y="117802"/>
                    <a:pt x="242888" y="159712"/>
                    <a:pt x="242888" y="202574"/>
                  </a:cubicBezTo>
                  <a:cubicBezTo>
                    <a:pt x="291465" y="202574"/>
                    <a:pt x="335280" y="202574"/>
                    <a:pt x="381000" y="202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5" name="Google Shape;2125;p19"/>
            <p:cNvSpPr/>
            <p:nvPr/>
          </p:nvSpPr>
          <p:spPr>
            <a:xfrm>
              <a:off x="9123998" y="3071813"/>
              <a:ext cx="476250" cy="514350"/>
            </a:xfrm>
            <a:custGeom>
              <a:avLst/>
              <a:gdLst/>
              <a:ahLst/>
              <a:cxnLst/>
              <a:rect l="l" t="t" r="r" b="b"/>
              <a:pathLst>
                <a:path w="476250" h="514350" extrusionOk="0">
                  <a:moveTo>
                    <a:pt x="0" y="517208"/>
                  </a:moveTo>
                  <a:cubicBezTo>
                    <a:pt x="0" y="343853"/>
                    <a:pt x="0" y="173355"/>
                    <a:pt x="0" y="0"/>
                  </a:cubicBezTo>
                  <a:cubicBezTo>
                    <a:pt x="160020" y="0"/>
                    <a:pt x="317182" y="0"/>
                    <a:pt x="477202" y="0"/>
                  </a:cubicBezTo>
                  <a:cubicBezTo>
                    <a:pt x="477202" y="172403"/>
                    <a:pt x="477202" y="342900"/>
                    <a:pt x="477202" y="517208"/>
                  </a:cubicBezTo>
                  <a:cubicBezTo>
                    <a:pt x="320040" y="517208"/>
                    <a:pt x="162877" y="517208"/>
                    <a:pt x="0" y="517208"/>
                  </a:cubicBezTo>
                  <a:close/>
                  <a:moveTo>
                    <a:pt x="54292" y="75247"/>
                  </a:moveTo>
                  <a:cubicBezTo>
                    <a:pt x="54292" y="129540"/>
                    <a:pt x="54292" y="180022"/>
                    <a:pt x="54292" y="230505"/>
                  </a:cubicBezTo>
                  <a:cubicBezTo>
                    <a:pt x="54292" y="282892"/>
                    <a:pt x="52388" y="335280"/>
                    <a:pt x="55245" y="387667"/>
                  </a:cubicBezTo>
                  <a:cubicBezTo>
                    <a:pt x="57150" y="417195"/>
                    <a:pt x="71438" y="442913"/>
                    <a:pt x="107632" y="441008"/>
                  </a:cubicBezTo>
                  <a:cubicBezTo>
                    <a:pt x="135255" y="441008"/>
                    <a:pt x="155257" y="417195"/>
                    <a:pt x="153352" y="385763"/>
                  </a:cubicBezTo>
                  <a:cubicBezTo>
                    <a:pt x="158115" y="283845"/>
                    <a:pt x="155257" y="180975"/>
                    <a:pt x="155257" y="75247"/>
                  </a:cubicBezTo>
                  <a:cubicBezTo>
                    <a:pt x="120967" y="75247"/>
                    <a:pt x="91440" y="75247"/>
                    <a:pt x="54292" y="75247"/>
                  </a:cubicBezTo>
                  <a:close/>
                  <a:moveTo>
                    <a:pt x="321945" y="75247"/>
                  </a:moveTo>
                  <a:cubicBezTo>
                    <a:pt x="321945" y="180975"/>
                    <a:pt x="320040" y="283845"/>
                    <a:pt x="322897" y="385763"/>
                  </a:cubicBezTo>
                  <a:cubicBezTo>
                    <a:pt x="323850" y="415290"/>
                    <a:pt x="339090" y="443865"/>
                    <a:pt x="375285" y="441960"/>
                  </a:cubicBezTo>
                  <a:cubicBezTo>
                    <a:pt x="409575" y="440055"/>
                    <a:pt x="421957" y="412433"/>
                    <a:pt x="422910" y="381000"/>
                  </a:cubicBezTo>
                  <a:cubicBezTo>
                    <a:pt x="423863" y="344805"/>
                    <a:pt x="422910" y="308610"/>
                    <a:pt x="422910" y="271463"/>
                  </a:cubicBezTo>
                  <a:cubicBezTo>
                    <a:pt x="422910" y="205740"/>
                    <a:pt x="422910" y="140017"/>
                    <a:pt x="422910" y="74295"/>
                  </a:cubicBezTo>
                  <a:cubicBezTo>
                    <a:pt x="384810" y="75247"/>
                    <a:pt x="355282" y="75247"/>
                    <a:pt x="321945" y="75247"/>
                  </a:cubicBezTo>
                  <a:close/>
                  <a:moveTo>
                    <a:pt x="188595" y="75247"/>
                  </a:moveTo>
                  <a:cubicBezTo>
                    <a:pt x="188595" y="180975"/>
                    <a:pt x="186690" y="283845"/>
                    <a:pt x="189547" y="385763"/>
                  </a:cubicBezTo>
                  <a:cubicBezTo>
                    <a:pt x="190500" y="415290"/>
                    <a:pt x="205740" y="443865"/>
                    <a:pt x="241935" y="441960"/>
                  </a:cubicBezTo>
                  <a:cubicBezTo>
                    <a:pt x="276225" y="440055"/>
                    <a:pt x="288607" y="412433"/>
                    <a:pt x="289560" y="381000"/>
                  </a:cubicBezTo>
                  <a:cubicBezTo>
                    <a:pt x="290513" y="344805"/>
                    <a:pt x="289560" y="308610"/>
                    <a:pt x="289560" y="271463"/>
                  </a:cubicBezTo>
                  <a:cubicBezTo>
                    <a:pt x="289560" y="205740"/>
                    <a:pt x="289560" y="140017"/>
                    <a:pt x="289560" y="74295"/>
                  </a:cubicBezTo>
                  <a:cubicBezTo>
                    <a:pt x="251460" y="75247"/>
                    <a:pt x="221932" y="75247"/>
                    <a:pt x="188595" y="752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6" name="Google Shape;2126;p19"/>
            <p:cNvSpPr/>
            <p:nvPr/>
          </p:nvSpPr>
          <p:spPr>
            <a:xfrm>
              <a:off x="9176386" y="2025015"/>
              <a:ext cx="371475" cy="466725"/>
            </a:xfrm>
            <a:custGeom>
              <a:avLst/>
              <a:gdLst/>
              <a:ahLst/>
              <a:cxnLst/>
              <a:rect l="l" t="t" r="r" b="b"/>
              <a:pathLst>
                <a:path w="371475" h="466725" extrusionOk="0">
                  <a:moveTo>
                    <a:pt x="0" y="471488"/>
                  </a:moveTo>
                  <a:cubicBezTo>
                    <a:pt x="40957" y="364808"/>
                    <a:pt x="78105" y="260985"/>
                    <a:pt x="120968" y="159068"/>
                  </a:cubicBezTo>
                  <a:cubicBezTo>
                    <a:pt x="138113" y="118110"/>
                    <a:pt x="144780" y="82868"/>
                    <a:pt x="118110" y="44768"/>
                  </a:cubicBezTo>
                  <a:cubicBezTo>
                    <a:pt x="110490" y="34290"/>
                    <a:pt x="108585" y="19050"/>
                    <a:pt x="102870" y="0"/>
                  </a:cubicBezTo>
                  <a:cubicBezTo>
                    <a:pt x="160973" y="0"/>
                    <a:pt x="215265" y="0"/>
                    <a:pt x="271463" y="0"/>
                  </a:cubicBezTo>
                  <a:cubicBezTo>
                    <a:pt x="269557" y="8573"/>
                    <a:pt x="270510" y="16193"/>
                    <a:pt x="267653" y="20955"/>
                  </a:cubicBezTo>
                  <a:cubicBezTo>
                    <a:pt x="222885" y="80010"/>
                    <a:pt x="245745" y="137160"/>
                    <a:pt x="269557" y="196215"/>
                  </a:cubicBezTo>
                  <a:cubicBezTo>
                    <a:pt x="305753" y="284798"/>
                    <a:pt x="339090" y="375285"/>
                    <a:pt x="376238" y="470535"/>
                  </a:cubicBezTo>
                  <a:cubicBezTo>
                    <a:pt x="248603" y="407670"/>
                    <a:pt x="127635" y="405765"/>
                    <a:pt x="0" y="4714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7" name="Google Shape;2127;p19"/>
            <p:cNvSpPr/>
            <p:nvPr/>
          </p:nvSpPr>
          <p:spPr>
            <a:xfrm>
              <a:off x="9276398" y="1729740"/>
              <a:ext cx="171450" cy="276225"/>
            </a:xfrm>
            <a:custGeom>
              <a:avLst/>
              <a:gdLst/>
              <a:ahLst/>
              <a:cxnLst/>
              <a:rect l="l" t="t" r="r" b="b"/>
              <a:pathLst>
                <a:path w="171450" h="276225" extrusionOk="0">
                  <a:moveTo>
                    <a:pt x="173355" y="278130"/>
                  </a:moveTo>
                  <a:cubicBezTo>
                    <a:pt x="114300" y="278130"/>
                    <a:pt x="61913" y="278130"/>
                    <a:pt x="0" y="278130"/>
                  </a:cubicBezTo>
                  <a:cubicBezTo>
                    <a:pt x="13335" y="261937"/>
                    <a:pt x="21907" y="242887"/>
                    <a:pt x="36195" y="237173"/>
                  </a:cubicBezTo>
                  <a:cubicBezTo>
                    <a:pt x="69532" y="223837"/>
                    <a:pt x="70485" y="199073"/>
                    <a:pt x="71438" y="169545"/>
                  </a:cubicBezTo>
                  <a:cubicBezTo>
                    <a:pt x="73343" y="113348"/>
                    <a:pt x="79057" y="56197"/>
                    <a:pt x="88582" y="0"/>
                  </a:cubicBezTo>
                  <a:cubicBezTo>
                    <a:pt x="92393" y="49530"/>
                    <a:pt x="97155" y="99060"/>
                    <a:pt x="99060" y="149542"/>
                  </a:cubicBezTo>
                  <a:cubicBezTo>
                    <a:pt x="100965" y="187642"/>
                    <a:pt x="99060" y="224790"/>
                    <a:pt x="143828" y="241935"/>
                  </a:cubicBezTo>
                  <a:cubicBezTo>
                    <a:pt x="157163" y="246698"/>
                    <a:pt x="163830" y="264795"/>
                    <a:pt x="173355" y="27813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28" name="Google Shape;2128;p19"/>
          <p:cNvGrpSpPr/>
          <p:nvPr/>
        </p:nvGrpSpPr>
        <p:grpSpPr>
          <a:xfrm>
            <a:off x="4409356" y="5290492"/>
            <a:ext cx="340035" cy="1567508"/>
            <a:chOff x="9685020" y="2426970"/>
            <a:chExt cx="620078" cy="2858452"/>
          </a:xfrm>
        </p:grpSpPr>
        <p:sp>
          <p:nvSpPr>
            <p:cNvPr id="2129" name="Google Shape;2129;p19"/>
            <p:cNvSpPr/>
            <p:nvPr/>
          </p:nvSpPr>
          <p:spPr>
            <a:xfrm>
              <a:off x="9685973" y="2875597"/>
              <a:ext cx="619125" cy="2409825"/>
            </a:xfrm>
            <a:custGeom>
              <a:avLst/>
              <a:gdLst/>
              <a:ahLst/>
              <a:cxnLst/>
              <a:rect l="l" t="t" r="r" b="b"/>
              <a:pathLst>
                <a:path w="619125" h="2409825" extrusionOk="0">
                  <a:moveTo>
                    <a:pt x="622935" y="2414588"/>
                  </a:moveTo>
                  <a:cubicBezTo>
                    <a:pt x="413385" y="2414588"/>
                    <a:pt x="207645" y="2414588"/>
                    <a:pt x="0" y="2414588"/>
                  </a:cubicBezTo>
                  <a:cubicBezTo>
                    <a:pt x="0" y="1609725"/>
                    <a:pt x="0" y="806768"/>
                    <a:pt x="0" y="0"/>
                  </a:cubicBezTo>
                  <a:cubicBezTo>
                    <a:pt x="206692" y="0"/>
                    <a:pt x="413385" y="0"/>
                    <a:pt x="622935" y="0"/>
                  </a:cubicBezTo>
                  <a:cubicBezTo>
                    <a:pt x="622935" y="803910"/>
                    <a:pt x="622935" y="1607820"/>
                    <a:pt x="622935" y="2414588"/>
                  </a:cubicBezTo>
                  <a:close/>
                  <a:moveTo>
                    <a:pt x="292417" y="915353"/>
                  </a:moveTo>
                  <a:cubicBezTo>
                    <a:pt x="292417" y="862965"/>
                    <a:pt x="292417" y="812483"/>
                    <a:pt x="292417" y="762000"/>
                  </a:cubicBezTo>
                  <a:cubicBezTo>
                    <a:pt x="254317" y="762000"/>
                    <a:pt x="220980" y="762000"/>
                    <a:pt x="184785" y="762000"/>
                  </a:cubicBezTo>
                  <a:cubicBezTo>
                    <a:pt x="184785" y="813435"/>
                    <a:pt x="184785" y="862965"/>
                    <a:pt x="184785" y="915353"/>
                  </a:cubicBezTo>
                  <a:cubicBezTo>
                    <a:pt x="221932" y="915353"/>
                    <a:pt x="256222" y="915353"/>
                    <a:pt x="292417" y="915353"/>
                  </a:cubicBezTo>
                  <a:close/>
                  <a:moveTo>
                    <a:pt x="184785" y="584835"/>
                  </a:moveTo>
                  <a:cubicBezTo>
                    <a:pt x="184785" y="639128"/>
                    <a:pt x="184785" y="687705"/>
                    <a:pt x="184785" y="738188"/>
                  </a:cubicBezTo>
                  <a:cubicBezTo>
                    <a:pt x="222885" y="738188"/>
                    <a:pt x="258127" y="738188"/>
                    <a:pt x="293370" y="738188"/>
                  </a:cubicBezTo>
                  <a:cubicBezTo>
                    <a:pt x="293370" y="685800"/>
                    <a:pt x="293370" y="636270"/>
                    <a:pt x="293370" y="584835"/>
                  </a:cubicBezTo>
                  <a:cubicBezTo>
                    <a:pt x="256222" y="584835"/>
                    <a:pt x="221932" y="584835"/>
                    <a:pt x="184785" y="584835"/>
                  </a:cubicBezTo>
                  <a:close/>
                  <a:moveTo>
                    <a:pt x="294322" y="233363"/>
                  </a:moveTo>
                  <a:cubicBezTo>
                    <a:pt x="255270" y="233363"/>
                    <a:pt x="220980" y="233363"/>
                    <a:pt x="184785" y="233363"/>
                  </a:cubicBezTo>
                  <a:cubicBezTo>
                    <a:pt x="184785" y="285750"/>
                    <a:pt x="184785" y="335280"/>
                    <a:pt x="184785" y="384810"/>
                  </a:cubicBezTo>
                  <a:cubicBezTo>
                    <a:pt x="222885" y="384810"/>
                    <a:pt x="258127" y="384810"/>
                    <a:pt x="294322" y="384810"/>
                  </a:cubicBezTo>
                  <a:cubicBezTo>
                    <a:pt x="294322" y="333375"/>
                    <a:pt x="294322" y="284798"/>
                    <a:pt x="294322" y="233363"/>
                  </a:cubicBezTo>
                  <a:close/>
                  <a:moveTo>
                    <a:pt x="292417" y="212408"/>
                  </a:moveTo>
                  <a:cubicBezTo>
                    <a:pt x="292417" y="159068"/>
                    <a:pt x="292417" y="108585"/>
                    <a:pt x="292417" y="59055"/>
                  </a:cubicBezTo>
                  <a:cubicBezTo>
                    <a:pt x="255270" y="59055"/>
                    <a:pt x="220980" y="59055"/>
                    <a:pt x="185738" y="59055"/>
                  </a:cubicBezTo>
                  <a:cubicBezTo>
                    <a:pt x="185738" y="111443"/>
                    <a:pt x="185738" y="160973"/>
                    <a:pt x="185738" y="212408"/>
                  </a:cubicBezTo>
                  <a:cubicBezTo>
                    <a:pt x="221932" y="212408"/>
                    <a:pt x="254317" y="212408"/>
                    <a:pt x="292417" y="212408"/>
                  </a:cubicBezTo>
                  <a:close/>
                  <a:moveTo>
                    <a:pt x="293370" y="562928"/>
                  </a:moveTo>
                  <a:cubicBezTo>
                    <a:pt x="293370" y="511493"/>
                    <a:pt x="293370" y="461963"/>
                    <a:pt x="293370" y="410528"/>
                  </a:cubicBezTo>
                  <a:cubicBezTo>
                    <a:pt x="256222" y="410528"/>
                    <a:pt x="221932" y="410528"/>
                    <a:pt x="184785" y="410528"/>
                  </a:cubicBezTo>
                  <a:cubicBezTo>
                    <a:pt x="184785" y="461963"/>
                    <a:pt x="184785" y="511493"/>
                    <a:pt x="184785" y="562928"/>
                  </a:cubicBezTo>
                  <a:cubicBezTo>
                    <a:pt x="221932" y="562928"/>
                    <a:pt x="256222" y="562928"/>
                    <a:pt x="293370" y="562928"/>
                  </a:cubicBezTo>
                  <a:close/>
                  <a:moveTo>
                    <a:pt x="40957" y="1287780"/>
                  </a:moveTo>
                  <a:cubicBezTo>
                    <a:pt x="40957" y="1341120"/>
                    <a:pt x="40957" y="1390650"/>
                    <a:pt x="40957" y="1441133"/>
                  </a:cubicBezTo>
                  <a:cubicBezTo>
                    <a:pt x="79057" y="1441133"/>
                    <a:pt x="114300" y="1441133"/>
                    <a:pt x="147638" y="1441133"/>
                  </a:cubicBezTo>
                  <a:cubicBezTo>
                    <a:pt x="147638" y="1388745"/>
                    <a:pt x="147638" y="1339215"/>
                    <a:pt x="147638" y="1287780"/>
                  </a:cubicBezTo>
                  <a:cubicBezTo>
                    <a:pt x="111442" y="1287780"/>
                    <a:pt x="78105" y="1287780"/>
                    <a:pt x="40957" y="1287780"/>
                  </a:cubicBezTo>
                  <a:close/>
                  <a:moveTo>
                    <a:pt x="475297" y="1088708"/>
                  </a:moveTo>
                  <a:cubicBezTo>
                    <a:pt x="515302" y="1088708"/>
                    <a:pt x="550545" y="1088708"/>
                    <a:pt x="584835" y="1088708"/>
                  </a:cubicBezTo>
                  <a:cubicBezTo>
                    <a:pt x="584835" y="1036320"/>
                    <a:pt x="584835" y="987743"/>
                    <a:pt x="584835" y="937260"/>
                  </a:cubicBezTo>
                  <a:cubicBezTo>
                    <a:pt x="547688" y="937260"/>
                    <a:pt x="512445" y="937260"/>
                    <a:pt x="475297" y="937260"/>
                  </a:cubicBezTo>
                  <a:cubicBezTo>
                    <a:pt x="475297" y="988695"/>
                    <a:pt x="475297" y="1037273"/>
                    <a:pt x="475297" y="1088708"/>
                  </a:cubicBezTo>
                  <a:close/>
                  <a:moveTo>
                    <a:pt x="294322" y="937260"/>
                  </a:moveTo>
                  <a:cubicBezTo>
                    <a:pt x="255270" y="937260"/>
                    <a:pt x="220980" y="937260"/>
                    <a:pt x="184785" y="937260"/>
                  </a:cubicBezTo>
                  <a:cubicBezTo>
                    <a:pt x="184785" y="989648"/>
                    <a:pt x="184785" y="1039178"/>
                    <a:pt x="184785" y="1088708"/>
                  </a:cubicBezTo>
                  <a:cubicBezTo>
                    <a:pt x="222885" y="1088708"/>
                    <a:pt x="258127" y="1088708"/>
                    <a:pt x="294322" y="1088708"/>
                  </a:cubicBezTo>
                  <a:cubicBezTo>
                    <a:pt x="294322" y="1036320"/>
                    <a:pt x="294322" y="987743"/>
                    <a:pt x="294322" y="937260"/>
                  </a:cubicBezTo>
                  <a:close/>
                  <a:moveTo>
                    <a:pt x="40957" y="935355"/>
                  </a:moveTo>
                  <a:cubicBezTo>
                    <a:pt x="40957" y="988695"/>
                    <a:pt x="40957" y="1038225"/>
                    <a:pt x="40957" y="1088708"/>
                  </a:cubicBezTo>
                  <a:cubicBezTo>
                    <a:pt x="79057" y="1088708"/>
                    <a:pt x="114300" y="1088708"/>
                    <a:pt x="148590" y="1088708"/>
                  </a:cubicBezTo>
                  <a:cubicBezTo>
                    <a:pt x="148590" y="1036320"/>
                    <a:pt x="148590" y="986790"/>
                    <a:pt x="148590" y="935355"/>
                  </a:cubicBezTo>
                  <a:cubicBezTo>
                    <a:pt x="111442" y="935355"/>
                    <a:pt x="79057" y="935355"/>
                    <a:pt x="40957" y="935355"/>
                  </a:cubicBezTo>
                  <a:close/>
                  <a:moveTo>
                    <a:pt x="40957" y="58103"/>
                  </a:moveTo>
                  <a:cubicBezTo>
                    <a:pt x="40957" y="111443"/>
                    <a:pt x="40957" y="160973"/>
                    <a:pt x="40957" y="211455"/>
                  </a:cubicBezTo>
                  <a:cubicBezTo>
                    <a:pt x="78105" y="211455"/>
                    <a:pt x="112395" y="211455"/>
                    <a:pt x="147638" y="211455"/>
                  </a:cubicBezTo>
                  <a:cubicBezTo>
                    <a:pt x="147638" y="159068"/>
                    <a:pt x="147638" y="109538"/>
                    <a:pt x="147638" y="58103"/>
                  </a:cubicBezTo>
                  <a:cubicBezTo>
                    <a:pt x="111442" y="58103"/>
                    <a:pt x="78105" y="58103"/>
                    <a:pt x="40957" y="58103"/>
                  </a:cubicBezTo>
                  <a:close/>
                  <a:moveTo>
                    <a:pt x="476250" y="584835"/>
                  </a:moveTo>
                  <a:cubicBezTo>
                    <a:pt x="476250" y="637223"/>
                    <a:pt x="476250" y="686753"/>
                    <a:pt x="476250" y="737235"/>
                  </a:cubicBezTo>
                  <a:cubicBezTo>
                    <a:pt x="514350" y="737235"/>
                    <a:pt x="549592" y="737235"/>
                    <a:pt x="583882" y="737235"/>
                  </a:cubicBezTo>
                  <a:cubicBezTo>
                    <a:pt x="583882" y="684848"/>
                    <a:pt x="583882" y="635318"/>
                    <a:pt x="583882" y="584835"/>
                  </a:cubicBezTo>
                  <a:cubicBezTo>
                    <a:pt x="545782" y="584835"/>
                    <a:pt x="511492" y="584835"/>
                    <a:pt x="476250" y="584835"/>
                  </a:cubicBezTo>
                  <a:close/>
                  <a:moveTo>
                    <a:pt x="475297" y="210503"/>
                  </a:moveTo>
                  <a:cubicBezTo>
                    <a:pt x="514350" y="210503"/>
                    <a:pt x="548640" y="210503"/>
                    <a:pt x="582930" y="210503"/>
                  </a:cubicBezTo>
                  <a:cubicBezTo>
                    <a:pt x="582930" y="158115"/>
                    <a:pt x="582930" y="107633"/>
                    <a:pt x="582930" y="59055"/>
                  </a:cubicBezTo>
                  <a:cubicBezTo>
                    <a:pt x="545782" y="59055"/>
                    <a:pt x="511492" y="59055"/>
                    <a:pt x="475297" y="59055"/>
                  </a:cubicBezTo>
                  <a:cubicBezTo>
                    <a:pt x="475297" y="110490"/>
                    <a:pt x="475297" y="159068"/>
                    <a:pt x="475297" y="210503"/>
                  </a:cubicBezTo>
                  <a:close/>
                  <a:moveTo>
                    <a:pt x="584835" y="410528"/>
                  </a:moveTo>
                  <a:cubicBezTo>
                    <a:pt x="544830" y="410528"/>
                    <a:pt x="511492" y="410528"/>
                    <a:pt x="477202" y="410528"/>
                  </a:cubicBezTo>
                  <a:cubicBezTo>
                    <a:pt x="477202" y="462915"/>
                    <a:pt x="477202" y="512445"/>
                    <a:pt x="477202" y="561975"/>
                  </a:cubicBezTo>
                  <a:cubicBezTo>
                    <a:pt x="515302" y="561975"/>
                    <a:pt x="550545" y="561975"/>
                    <a:pt x="584835" y="561975"/>
                  </a:cubicBezTo>
                  <a:cubicBezTo>
                    <a:pt x="584835" y="509588"/>
                    <a:pt x="584835" y="461010"/>
                    <a:pt x="584835" y="410528"/>
                  </a:cubicBezTo>
                  <a:close/>
                  <a:moveTo>
                    <a:pt x="475297" y="914400"/>
                  </a:moveTo>
                  <a:cubicBezTo>
                    <a:pt x="514350" y="914400"/>
                    <a:pt x="549592" y="914400"/>
                    <a:pt x="582930" y="914400"/>
                  </a:cubicBezTo>
                  <a:cubicBezTo>
                    <a:pt x="582930" y="861060"/>
                    <a:pt x="582930" y="811530"/>
                    <a:pt x="582930" y="762953"/>
                  </a:cubicBezTo>
                  <a:cubicBezTo>
                    <a:pt x="544830" y="762953"/>
                    <a:pt x="511492" y="762953"/>
                    <a:pt x="475297" y="762953"/>
                  </a:cubicBezTo>
                  <a:cubicBezTo>
                    <a:pt x="475297" y="814388"/>
                    <a:pt x="475297" y="862013"/>
                    <a:pt x="475297" y="914400"/>
                  </a:cubicBezTo>
                  <a:close/>
                  <a:moveTo>
                    <a:pt x="333375" y="1288733"/>
                  </a:moveTo>
                  <a:cubicBezTo>
                    <a:pt x="333375" y="1341120"/>
                    <a:pt x="333375" y="1391603"/>
                    <a:pt x="333375" y="1442085"/>
                  </a:cubicBezTo>
                  <a:cubicBezTo>
                    <a:pt x="371475" y="1442085"/>
                    <a:pt x="404813" y="1442085"/>
                    <a:pt x="440055" y="1442085"/>
                  </a:cubicBezTo>
                  <a:cubicBezTo>
                    <a:pt x="440055" y="1389698"/>
                    <a:pt x="440055" y="1340168"/>
                    <a:pt x="440055" y="1288733"/>
                  </a:cubicBezTo>
                  <a:cubicBezTo>
                    <a:pt x="402907" y="1288733"/>
                    <a:pt x="368617" y="1288733"/>
                    <a:pt x="333375" y="1288733"/>
                  </a:cubicBezTo>
                  <a:close/>
                  <a:moveTo>
                    <a:pt x="185738" y="1287780"/>
                  </a:moveTo>
                  <a:cubicBezTo>
                    <a:pt x="185738" y="1343025"/>
                    <a:pt x="185738" y="1392555"/>
                    <a:pt x="185738" y="1442085"/>
                  </a:cubicBezTo>
                  <a:cubicBezTo>
                    <a:pt x="223838" y="1442085"/>
                    <a:pt x="257175" y="1442085"/>
                    <a:pt x="291465" y="1442085"/>
                  </a:cubicBezTo>
                  <a:cubicBezTo>
                    <a:pt x="291465" y="1388745"/>
                    <a:pt x="291465" y="1338263"/>
                    <a:pt x="291465" y="1287780"/>
                  </a:cubicBezTo>
                  <a:cubicBezTo>
                    <a:pt x="254317" y="1287780"/>
                    <a:pt x="220980" y="1287780"/>
                    <a:pt x="185738" y="1287780"/>
                  </a:cubicBezTo>
                  <a:close/>
                  <a:moveTo>
                    <a:pt x="148590" y="385763"/>
                  </a:moveTo>
                  <a:cubicBezTo>
                    <a:pt x="148590" y="332423"/>
                    <a:pt x="148590" y="284798"/>
                    <a:pt x="148590" y="234315"/>
                  </a:cubicBezTo>
                  <a:cubicBezTo>
                    <a:pt x="110490" y="234315"/>
                    <a:pt x="75247" y="234315"/>
                    <a:pt x="40005" y="234315"/>
                  </a:cubicBezTo>
                  <a:cubicBezTo>
                    <a:pt x="40005" y="286703"/>
                    <a:pt x="40005" y="335280"/>
                    <a:pt x="40005" y="385763"/>
                  </a:cubicBezTo>
                  <a:cubicBezTo>
                    <a:pt x="77152" y="385763"/>
                    <a:pt x="111442" y="385763"/>
                    <a:pt x="148590" y="385763"/>
                  </a:cubicBezTo>
                  <a:close/>
                  <a:moveTo>
                    <a:pt x="40957" y="762953"/>
                  </a:moveTo>
                  <a:cubicBezTo>
                    <a:pt x="40957" y="814388"/>
                    <a:pt x="40957" y="863918"/>
                    <a:pt x="40957" y="915353"/>
                  </a:cubicBezTo>
                  <a:cubicBezTo>
                    <a:pt x="78105" y="915353"/>
                    <a:pt x="112395" y="915353"/>
                    <a:pt x="148590" y="915353"/>
                  </a:cubicBezTo>
                  <a:cubicBezTo>
                    <a:pt x="148590" y="862965"/>
                    <a:pt x="148590" y="813435"/>
                    <a:pt x="148590" y="762953"/>
                  </a:cubicBezTo>
                  <a:cubicBezTo>
                    <a:pt x="111442" y="762953"/>
                    <a:pt x="77152" y="762953"/>
                    <a:pt x="40957" y="762953"/>
                  </a:cubicBezTo>
                  <a:close/>
                  <a:moveTo>
                    <a:pt x="332422" y="761048"/>
                  </a:moveTo>
                  <a:cubicBezTo>
                    <a:pt x="332422" y="814388"/>
                    <a:pt x="332422" y="864870"/>
                    <a:pt x="332422" y="914400"/>
                  </a:cubicBezTo>
                  <a:cubicBezTo>
                    <a:pt x="370522" y="914400"/>
                    <a:pt x="403860" y="914400"/>
                    <a:pt x="439102" y="914400"/>
                  </a:cubicBezTo>
                  <a:cubicBezTo>
                    <a:pt x="439102" y="862013"/>
                    <a:pt x="439102" y="811530"/>
                    <a:pt x="439102" y="761048"/>
                  </a:cubicBezTo>
                  <a:cubicBezTo>
                    <a:pt x="402907" y="761048"/>
                    <a:pt x="369570" y="761048"/>
                    <a:pt x="332422" y="761048"/>
                  </a:cubicBezTo>
                  <a:close/>
                  <a:moveTo>
                    <a:pt x="149542" y="584835"/>
                  </a:moveTo>
                  <a:cubicBezTo>
                    <a:pt x="109538" y="584835"/>
                    <a:pt x="76200" y="584835"/>
                    <a:pt x="40005" y="584835"/>
                  </a:cubicBezTo>
                  <a:cubicBezTo>
                    <a:pt x="40005" y="637223"/>
                    <a:pt x="40005" y="686753"/>
                    <a:pt x="40005" y="737235"/>
                  </a:cubicBezTo>
                  <a:cubicBezTo>
                    <a:pt x="78105" y="737235"/>
                    <a:pt x="113347" y="737235"/>
                    <a:pt x="149542" y="737235"/>
                  </a:cubicBezTo>
                  <a:cubicBezTo>
                    <a:pt x="149542" y="685800"/>
                    <a:pt x="149542" y="637223"/>
                    <a:pt x="149542" y="584835"/>
                  </a:cubicBezTo>
                  <a:close/>
                  <a:moveTo>
                    <a:pt x="440055" y="410528"/>
                  </a:moveTo>
                  <a:cubicBezTo>
                    <a:pt x="401955" y="410528"/>
                    <a:pt x="367665" y="410528"/>
                    <a:pt x="332422" y="410528"/>
                  </a:cubicBezTo>
                  <a:cubicBezTo>
                    <a:pt x="332422" y="461963"/>
                    <a:pt x="332422" y="511493"/>
                    <a:pt x="332422" y="562928"/>
                  </a:cubicBezTo>
                  <a:cubicBezTo>
                    <a:pt x="369570" y="562928"/>
                    <a:pt x="403860" y="562928"/>
                    <a:pt x="440055" y="562928"/>
                  </a:cubicBezTo>
                  <a:cubicBezTo>
                    <a:pt x="440055" y="511493"/>
                    <a:pt x="440055" y="462915"/>
                    <a:pt x="440055" y="410528"/>
                  </a:cubicBezTo>
                  <a:close/>
                  <a:moveTo>
                    <a:pt x="331470" y="384810"/>
                  </a:moveTo>
                  <a:cubicBezTo>
                    <a:pt x="366713" y="384810"/>
                    <a:pt x="401955" y="384810"/>
                    <a:pt x="439102" y="384810"/>
                  </a:cubicBezTo>
                  <a:cubicBezTo>
                    <a:pt x="439102" y="335280"/>
                    <a:pt x="439102" y="284798"/>
                    <a:pt x="439102" y="233363"/>
                  </a:cubicBezTo>
                  <a:cubicBezTo>
                    <a:pt x="401955" y="233363"/>
                    <a:pt x="367665" y="233363"/>
                    <a:pt x="331470" y="233363"/>
                  </a:cubicBezTo>
                  <a:cubicBezTo>
                    <a:pt x="331470" y="283845"/>
                    <a:pt x="331470" y="332423"/>
                    <a:pt x="331470" y="384810"/>
                  </a:cubicBezTo>
                  <a:close/>
                  <a:moveTo>
                    <a:pt x="294322" y="1115378"/>
                  </a:moveTo>
                  <a:cubicBezTo>
                    <a:pt x="255270" y="1115378"/>
                    <a:pt x="220980" y="1115378"/>
                    <a:pt x="184785" y="1115378"/>
                  </a:cubicBezTo>
                  <a:cubicBezTo>
                    <a:pt x="184785" y="1165860"/>
                    <a:pt x="184785" y="1213485"/>
                    <a:pt x="184785" y="1264920"/>
                  </a:cubicBezTo>
                  <a:cubicBezTo>
                    <a:pt x="221932" y="1264920"/>
                    <a:pt x="257175" y="1264920"/>
                    <a:pt x="294322" y="1264920"/>
                  </a:cubicBezTo>
                  <a:cubicBezTo>
                    <a:pt x="294322" y="1213485"/>
                    <a:pt x="294322" y="1165860"/>
                    <a:pt x="294322" y="1115378"/>
                  </a:cubicBezTo>
                  <a:close/>
                  <a:moveTo>
                    <a:pt x="331470" y="1114425"/>
                  </a:moveTo>
                  <a:cubicBezTo>
                    <a:pt x="331470" y="1166813"/>
                    <a:pt x="331470" y="1215390"/>
                    <a:pt x="331470" y="1264920"/>
                  </a:cubicBezTo>
                  <a:cubicBezTo>
                    <a:pt x="368617" y="1264920"/>
                    <a:pt x="402907" y="1264920"/>
                    <a:pt x="439102" y="1264920"/>
                  </a:cubicBezTo>
                  <a:cubicBezTo>
                    <a:pt x="439102" y="1214438"/>
                    <a:pt x="439102" y="1165860"/>
                    <a:pt x="439102" y="1114425"/>
                  </a:cubicBezTo>
                  <a:cubicBezTo>
                    <a:pt x="403860" y="1114425"/>
                    <a:pt x="369570" y="1114425"/>
                    <a:pt x="331470" y="1114425"/>
                  </a:cubicBezTo>
                  <a:close/>
                  <a:moveTo>
                    <a:pt x="41910" y="1113473"/>
                  </a:moveTo>
                  <a:cubicBezTo>
                    <a:pt x="41910" y="1163955"/>
                    <a:pt x="41910" y="1213485"/>
                    <a:pt x="41910" y="1264920"/>
                  </a:cubicBezTo>
                  <a:cubicBezTo>
                    <a:pt x="78105" y="1264920"/>
                    <a:pt x="112395" y="1264920"/>
                    <a:pt x="148590" y="1264920"/>
                  </a:cubicBezTo>
                  <a:cubicBezTo>
                    <a:pt x="148590" y="1213485"/>
                    <a:pt x="148590" y="1163955"/>
                    <a:pt x="148590" y="1113473"/>
                  </a:cubicBezTo>
                  <a:cubicBezTo>
                    <a:pt x="110490" y="1113473"/>
                    <a:pt x="78105" y="1113473"/>
                    <a:pt x="41910" y="1113473"/>
                  </a:cubicBezTo>
                  <a:close/>
                  <a:moveTo>
                    <a:pt x="477202" y="1114425"/>
                  </a:moveTo>
                  <a:cubicBezTo>
                    <a:pt x="477202" y="1168718"/>
                    <a:pt x="477202" y="1216343"/>
                    <a:pt x="477202" y="1263968"/>
                  </a:cubicBezTo>
                  <a:cubicBezTo>
                    <a:pt x="515302" y="1263968"/>
                    <a:pt x="549592" y="1263968"/>
                    <a:pt x="583882" y="1263968"/>
                  </a:cubicBezTo>
                  <a:cubicBezTo>
                    <a:pt x="583882" y="1212533"/>
                    <a:pt x="583882" y="1163955"/>
                    <a:pt x="583882" y="1114425"/>
                  </a:cubicBezTo>
                  <a:cubicBezTo>
                    <a:pt x="546735" y="1114425"/>
                    <a:pt x="512445" y="1114425"/>
                    <a:pt x="477202" y="111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30" name="Google Shape;2130;p19"/>
            <p:cNvSpPr/>
            <p:nvPr/>
          </p:nvSpPr>
          <p:spPr>
            <a:xfrm>
              <a:off x="9685020" y="2426970"/>
              <a:ext cx="619125" cy="419100"/>
            </a:xfrm>
            <a:custGeom>
              <a:avLst/>
              <a:gdLst/>
              <a:ahLst/>
              <a:cxnLst/>
              <a:rect l="l" t="t" r="r" b="b"/>
              <a:pathLst>
                <a:path w="619125" h="419100" extrusionOk="0">
                  <a:moveTo>
                    <a:pt x="0" y="425768"/>
                  </a:moveTo>
                  <a:cubicBezTo>
                    <a:pt x="0" y="301943"/>
                    <a:pt x="0" y="181928"/>
                    <a:pt x="0" y="59055"/>
                  </a:cubicBezTo>
                  <a:cubicBezTo>
                    <a:pt x="208598" y="-20003"/>
                    <a:pt x="416243" y="-19050"/>
                    <a:pt x="624840" y="58103"/>
                  </a:cubicBezTo>
                  <a:cubicBezTo>
                    <a:pt x="624840" y="181928"/>
                    <a:pt x="624840" y="301943"/>
                    <a:pt x="624840" y="425768"/>
                  </a:cubicBezTo>
                  <a:cubicBezTo>
                    <a:pt x="418148" y="425768"/>
                    <a:pt x="211455" y="425768"/>
                    <a:pt x="0" y="425768"/>
                  </a:cubicBezTo>
                  <a:close/>
                  <a:moveTo>
                    <a:pt x="436245" y="183832"/>
                  </a:moveTo>
                  <a:cubicBezTo>
                    <a:pt x="353378" y="183832"/>
                    <a:pt x="272415" y="183832"/>
                    <a:pt x="191453" y="183832"/>
                  </a:cubicBezTo>
                  <a:cubicBezTo>
                    <a:pt x="191453" y="264795"/>
                    <a:pt x="191453" y="338138"/>
                    <a:pt x="191453" y="413385"/>
                  </a:cubicBezTo>
                  <a:cubicBezTo>
                    <a:pt x="274320" y="413385"/>
                    <a:pt x="354330" y="413385"/>
                    <a:pt x="436245" y="413385"/>
                  </a:cubicBezTo>
                  <a:cubicBezTo>
                    <a:pt x="436245" y="337185"/>
                    <a:pt x="436245" y="262890"/>
                    <a:pt x="436245" y="183832"/>
                  </a:cubicBezTo>
                  <a:close/>
                  <a:moveTo>
                    <a:pt x="602932" y="414338"/>
                  </a:moveTo>
                  <a:cubicBezTo>
                    <a:pt x="602932" y="355283"/>
                    <a:pt x="603885" y="300038"/>
                    <a:pt x="601980" y="244793"/>
                  </a:cubicBezTo>
                  <a:cubicBezTo>
                    <a:pt x="601980" y="235268"/>
                    <a:pt x="592455" y="220980"/>
                    <a:pt x="583882" y="219075"/>
                  </a:cubicBezTo>
                  <a:cubicBezTo>
                    <a:pt x="543878" y="206693"/>
                    <a:pt x="502920" y="198120"/>
                    <a:pt x="462915" y="188595"/>
                  </a:cubicBezTo>
                  <a:cubicBezTo>
                    <a:pt x="462915" y="268605"/>
                    <a:pt x="462915" y="341947"/>
                    <a:pt x="462915" y="415290"/>
                  </a:cubicBezTo>
                  <a:cubicBezTo>
                    <a:pt x="509588" y="414338"/>
                    <a:pt x="551498" y="414338"/>
                    <a:pt x="602932" y="414338"/>
                  </a:cubicBezTo>
                  <a:close/>
                  <a:moveTo>
                    <a:pt x="164782" y="414338"/>
                  </a:moveTo>
                  <a:cubicBezTo>
                    <a:pt x="164782" y="339090"/>
                    <a:pt x="164782" y="265747"/>
                    <a:pt x="164782" y="187643"/>
                  </a:cubicBezTo>
                  <a:cubicBezTo>
                    <a:pt x="122873" y="198120"/>
                    <a:pt x="84773" y="206693"/>
                    <a:pt x="46673" y="217170"/>
                  </a:cubicBezTo>
                  <a:cubicBezTo>
                    <a:pt x="37148" y="220028"/>
                    <a:pt x="24765" y="232410"/>
                    <a:pt x="24765" y="240030"/>
                  </a:cubicBezTo>
                  <a:cubicBezTo>
                    <a:pt x="22860" y="298132"/>
                    <a:pt x="23813" y="355283"/>
                    <a:pt x="23813" y="414338"/>
                  </a:cubicBezTo>
                  <a:cubicBezTo>
                    <a:pt x="76200" y="414338"/>
                    <a:pt x="119063" y="414338"/>
                    <a:pt x="164782" y="414338"/>
                  </a:cubicBezTo>
                  <a:close/>
                  <a:moveTo>
                    <a:pt x="435293" y="86678"/>
                  </a:moveTo>
                  <a:cubicBezTo>
                    <a:pt x="351473" y="86678"/>
                    <a:pt x="272415" y="86678"/>
                    <a:pt x="191453" y="86678"/>
                  </a:cubicBezTo>
                  <a:cubicBezTo>
                    <a:pt x="191453" y="118110"/>
                    <a:pt x="191453" y="141922"/>
                    <a:pt x="191453" y="163830"/>
                  </a:cubicBezTo>
                  <a:cubicBezTo>
                    <a:pt x="274320" y="163830"/>
                    <a:pt x="353378" y="163830"/>
                    <a:pt x="435293" y="163830"/>
                  </a:cubicBezTo>
                  <a:cubicBezTo>
                    <a:pt x="435293" y="140970"/>
                    <a:pt x="435293" y="118110"/>
                    <a:pt x="435293" y="86678"/>
                  </a:cubicBezTo>
                  <a:close/>
                  <a:moveTo>
                    <a:pt x="457200" y="94297"/>
                  </a:moveTo>
                  <a:cubicBezTo>
                    <a:pt x="461963" y="139065"/>
                    <a:pt x="457200" y="163830"/>
                    <a:pt x="481965" y="173355"/>
                  </a:cubicBezTo>
                  <a:cubicBezTo>
                    <a:pt x="518160" y="186690"/>
                    <a:pt x="559118" y="192405"/>
                    <a:pt x="599123" y="200978"/>
                  </a:cubicBezTo>
                  <a:cubicBezTo>
                    <a:pt x="607695" y="121920"/>
                    <a:pt x="614363" y="119063"/>
                    <a:pt x="457200" y="94297"/>
                  </a:cubicBezTo>
                  <a:close/>
                  <a:moveTo>
                    <a:pt x="29528" y="202882"/>
                  </a:moveTo>
                  <a:cubicBezTo>
                    <a:pt x="44768" y="198120"/>
                    <a:pt x="58103" y="194310"/>
                    <a:pt x="72390" y="191453"/>
                  </a:cubicBezTo>
                  <a:cubicBezTo>
                    <a:pt x="85725" y="187643"/>
                    <a:pt x="100013" y="184785"/>
                    <a:pt x="114300" y="181928"/>
                  </a:cubicBezTo>
                  <a:cubicBezTo>
                    <a:pt x="178118" y="168593"/>
                    <a:pt x="165735" y="162878"/>
                    <a:pt x="160973" y="95250"/>
                  </a:cubicBezTo>
                  <a:cubicBezTo>
                    <a:pt x="135255" y="100965"/>
                    <a:pt x="109538" y="108585"/>
                    <a:pt x="82868" y="113347"/>
                  </a:cubicBezTo>
                  <a:cubicBezTo>
                    <a:pt x="30480" y="120968"/>
                    <a:pt x="12382" y="147638"/>
                    <a:pt x="29528" y="2028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31" name="Google Shape;2131;p19"/>
          <p:cNvGrpSpPr/>
          <p:nvPr/>
        </p:nvGrpSpPr>
        <p:grpSpPr>
          <a:xfrm>
            <a:off x="3703835" y="5387122"/>
            <a:ext cx="423086" cy="1470878"/>
            <a:chOff x="8182689" y="2589848"/>
            <a:chExt cx="771525" cy="2682240"/>
          </a:xfrm>
        </p:grpSpPr>
        <p:sp>
          <p:nvSpPr>
            <p:cNvPr id="2132" name="Google Shape;2132;p19"/>
            <p:cNvSpPr/>
            <p:nvPr/>
          </p:nvSpPr>
          <p:spPr>
            <a:xfrm>
              <a:off x="8187451" y="3109913"/>
              <a:ext cx="762000" cy="2162175"/>
            </a:xfrm>
            <a:custGeom>
              <a:avLst/>
              <a:gdLst/>
              <a:ahLst/>
              <a:cxnLst/>
              <a:rect l="l" t="t" r="r" b="b"/>
              <a:pathLst>
                <a:path w="762000" h="2162175" extrusionOk="0">
                  <a:moveTo>
                    <a:pt x="765810" y="0"/>
                  </a:moveTo>
                  <a:cubicBezTo>
                    <a:pt x="765810" y="723900"/>
                    <a:pt x="765810" y="1443990"/>
                    <a:pt x="765810" y="2166938"/>
                  </a:cubicBezTo>
                  <a:cubicBezTo>
                    <a:pt x="510540" y="2166938"/>
                    <a:pt x="257175" y="2166938"/>
                    <a:pt x="0" y="2166938"/>
                  </a:cubicBezTo>
                  <a:cubicBezTo>
                    <a:pt x="0" y="1445895"/>
                    <a:pt x="0" y="724853"/>
                    <a:pt x="0" y="0"/>
                  </a:cubicBezTo>
                  <a:cubicBezTo>
                    <a:pt x="253365" y="0"/>
                    <a:pt x="508635" y="0"/>
                    <a:pt x="765810" y="0"/>
                  </a:cubicBezTo>
                  <a:close/>
                  <a:moveTo>
                    <a:pt x="181927" y="1468755"/>
                  </a:moveTo>
                  <a:cubicBezTo>
                    <a:pt x="181927" y="1405890"/>
                    <a:pt x="181927" y="1346835"/>
                    <a:pt x="181927" y="1289685"/>
                  </a:cubicBezTo>
                  <a:cubicBezTo>
                    <a:pt x="134302" y="1289685"/>
                    <a:pt x="90488" y="1289685"/>
                    <a:pt x="47625" y="1289685"/>
                  </a:cubicBezTo>
                  <a:cubicBezTo>
                    <a:pt x="47625" y="1350645"/>
                    <a:pt x="47625" y="1408748"/>
                    <a:pt x="47625" y="1468755"/>
                  </a:cubicBezTo>
                  <a:cubicBezTo>
                    <a:pt x="92393" y="1468755"/>
                    <a:pt x="135255" y="1468755"/>
                    <a:pt x="181927" y="1468755"/>
                  </a:cubicBezTo>
                  <a:close/>
                  <a:moveTo>
                    <a:pt x="716280" y="1469707"/>
                  </a:moveTo>
                  <a:cubicBezTo>
                    <a:pt x="716280" y="1406843"/>
                    <a:pt x="716280" y="1348740"/>
                    <a:pt x="716280" y="1288732"/>
                  </a:cubicBezTo>
                  <a:cubicBezTo>
                    <a:pt x="670560" y="1288732"/>
                    <a:pt x="626745" y="1288732"/>
                    <a:pt x="581025" y="1288732"/>
                  </a:cubicBezTo>
                  <a:cubicBezTo>
                    <a:pt x="581025" y="1349693"/>
                    <a:pt x="581025" y="1408748"/>
                    <a:pt x="581025" y="1469707"/>
                  </a:cubicBezTo>
                  <a:cubicBezTo>
                    <a:pt x="627698" y="1469707"/>
                    <a:pt x="669607" y="1469707"/>
                    <a:pt x="716280" y="1469707"/>
                  </a:cubicBezTo>
                  <a:close/>
                  <a:moveTo>
                    <a:pt x="400050" y="1468755"/>
                  </a:moveTo>
                  <a:cubicBezTo>
                    <a:pt x="447675" y="1468755"/>
                    <a:pt x="491490" y="1468755"/>
                    <a:pt x="536257" y="1468755"/>
                  </a:cubicBezTo>
                  <a:cubicBezTo>
                    <a:pt x="536257" y="1406843"/>
                    <a:pt x="536257" y="1347788"/>
                    <a:pt x="536257" y="1289685"/>
                  </a:cubicBezTo>
                  <a:cubicBezTo>
                    <a:pt x="488632" y="1289685"/>
                    <a:pt x="445770" y="1289685"/>
                    <a:pt x="400050" y="1289685"/>
                  </a:cubicBezTo>
                  <a:cubicBezTo>
                    <a:pt x="400050" y="1349693"/>
                    <a:pt x="400050" y="1406843"/>
                    <a:pt x="400050" y="1468755"/>
                  </a:cubicBezTo>
                  <a:close/>
                  <a:moveTo>
                    <a:pt x="537210" y="449580"/>
                  </a:moveTo>
                  <a:cubicBezTo>
                    <a:pt x="537210" y="388620"/>
                    <a:pt x="537210" y="331470"/>
                    <a:pt x="537210" y="271463"/>
                  </a:cubicBezTo>
                  <a:cubicBezTo>
                    <a:pt x="490538" y="271463"/>
                    <a:pt x="445770" y="271463"/>
                    <a:pt x="401002" y="271463"/>
                  </a:cubicBezTo>
                  <a:cubicBezTo>
                    <a:pt x="401002" y="332422"/>
                    <a:pt x="401002" y="390525"/>
                    <a:pt x="401002" y="449580"/>
                  </a:cubicBezTo>
                  <a:cubicBezTo>
                    <a:pt x="448627" y="449580"/>
                    <a:pt x="492443" y="449580"/>
                    <a:pt x="537210" y="449580"/>
                  </a:cubicBezTo>
                  <a:close/>
                  <a:moveTo>
                    <a:pt x="182880" y="271463"/>
                  </a:moveTo>
                  <a:cubicBezTo>
                    <a:pt x="136207" y="271463"/>
                    <a:pt x="91440" y="271463"/>
                    <a:pt x="47625" y="271463"/>
                  </a:cubicBezTo>
                  <a:cubicBezTo>
                    <a:pt x="47625" y="333375"/>
                    <a:pt x="47625" y="390525"/>
                    <a:pt x="47625" y="448628"/>
                  </a:cubicBezTo>
                  <a:cubicBezTo>
                    <a:pt x="94298" y="448628"/>
                    <a:pt x="138113" y="448628"/>
                    <a:pt x="182880" y="448628"/>
                  </a:cubicBezTo>
                  <a:cubicBezTo>
                    <a:pt x="182880" y="388620"/>
                    <a:pt x="182880" y="330517"/>
                    <a:pt x="182880" y="271463"/>
                  </a:cubicBezTo>
                  <a:close/>
                  <a:moveTo>
                    <a:pt x="580073" y="856297"/>
                  </a:moveTo>
                  <a:cubicBezTo>
                    <a:pt x="627698" y="856297"/>
                    <a:pt x="672465" y="856297"/>
                    <a:pt x="716280" y="856297"/>
                  </a:cubicBezTo>
                  <a:cubicBezTo>
                    <a:pt x="716280" y="794385"/>
                    <a:pt x="716280" y="737235"/>
                    <a:pt x="716280" y="679133"/>
                  </a:cubicBezTo>
                  <a:cubicBezTo>
                    <a:pt x="669607" y="679133"/>
                    <a:pt x="625793" y="679133"/>
                    <a:pt x="580073" y="679133"/>
                  </a:cubicBezTo>
                  <a:cubicBezTo>
                    <a:pt x="580073" y="738188"/>
                    <a:pt x="580073" y="794385"/>
                    <a:pt x="580073" y="856297"/>
                  </a:cubicBezTo>
                  <a:close/>
                  <a:moveTo>
                    <a:pt x="181927" y="857250"/>
                  </a:moveTo>
                  <a:cubicBezTo>
                    <a:pt x="181927" y="793433"/>
                    <a:pt x="181927" y="735330"/>
                    <a:pt x="181927" y="679133"/>
                  </a:cubicBezTo>
                  <a:cubicBezTo>
                    <a:pt x="134302" y="679133"/>
                    <a:pt x="90488" y="679133"/>
                    <a:pt x="46673" y="679133"/>
                  </a:cubicBezTo>
                  <a:cubicBezTo>
                    <a:pt x="46673" y="740093"/>
                    <a:pt x="46673" y="798195"/>
                    <a:pt x="46673" y="857250"/>
                  </a:cubicBezTo>
                  <a:cubicBezTo>
                    <a:pt x="93345" y="857250"/>
                    <a:pt x="137160" y="857250"/>
                    <a:pt x="181927" y="857250"/>
                  </a:cubicBezTo>
                  <a:close/>
                  <a:moveTo>
                    <a:pt x="401955" y="882015"/>
                  </a:moveTo>
                  <a:cubicBezTo>
                    <a:pt x="401955" y="942975"/>
                    <a:pt x="401955" y="1002030"/>
                    <a:pt x="401955" y="1061085"/>
                  </a:cubicBezTo>
                  <a:cubicBezTo>
                    <a:pt x="448627" y="1061085"/>
                    <a:pt x="492443" y="1061085"/>
                    <a:pt x="536257" y="1061085"/>
                  </a:cubicBezTo>
                  <a:cubicBezTo>
                    <a:pt x="536257" y="1000125"/>
                    <a:pt x="536257" y="941070"/>
                    <a:pt x="536257" y="882015"/>
                  </a:cubicBezTo>
                  <a:cubicBezTo>
                    <a:pt x="491490" y="882015"/>
                    <a:pt x="450532" y="882015"/>
                    <a:pt x="401955" y="882015"/>
                  </a:cubicBezTo>
                  <a:close/>
                  <a:moveTo>
                    <a:pt x="182880" y="883920"/>
                  </a:moveTo>
                  <a:cubicBezTo>
                    <a:pt x="134302" y="883920"/>
                    <a:pt x="91440" y="883920"/>
                    <a:pt x="47625" y="883920"/>
                  </a:cubicBezTo>
                  <a:cubicBezTo>
                    <a:pt x="47625" y="944880"/>
                    <a:pt x="47625" y="1002030"/>
                    <a:pt x="47625" y="1061085"/>
                  </a:cubicBezTo>
                  <a:cubicBezTo>
                    <a:pt x="94298" y="1061085"/>
                    <a:pt x="137160" y="1061085"/>
                    <a:pt x="182880" y="1061085"/>
                  </a:cubicBezTo>
                  <a:cubicBezTo>
                    <a:pt x="182880" y="1002030"/>
                    <a:pt x="182880" y="943928"/>
                    <a:pt x="182880" y="883920"/>
                  </a:cubicBezTo>
                  <a:close/>
                  <a:moveTo>
                    <a:pt x="46673" y="1086803"/>
                  </a:moveTo>
                  <a:cubicBezTo>
                    <a:pt x="46673" y="1148715"/>
                    <a:pt x="46673" y="1204913"/>
                    <a:pt x="46673" y="1263968"/>
                  </a:cubicBezTo>
                  <a:cubicBezTo>
                    <a:pt x="92393" y="1263968"/>
                    <a:pt x="136207" y="1263968"/>
                    <a:pt x="181927" y="1263968"/>
                  </a:cubicBezTo>
                  <a:cubicBezTo>
                    <a:pt x="181927" y="1203960"/>
                    <a:pt x="181927" y="1146810"/>
                    <a:pt x="181927" y="1086803"/>
                  </a:cubicBezTo>
                  <a:cubicBezTo>
                    <a:pt x="136207" y="1086803"/>
                    <a:pt x="93345" y="1086803"/>
                    <a:pt x="46673" y="1086803"/>
                  </a:cubicBezTo>
                  <a:close/>
                  <a:moveTo>
                    <a:pt x="45720" y="1669732"/>
                  </a:moveTo>
                  <a:cubicBezTo>
                    <a:pt x="92393" y="1669732"/>
                    <a:pt x="138113" y="1669732"/>
                    <a:pt x="182880" y="1669732"/>
                  </a:cubicBezTo>
                  <a:cubicBezTo>
                    <a:pt x="182880" y="1609725"/>
                    <a:pt x="182880" y="1553528"/>
                    <a:pt x="182880" y="1496378"/>
                  </a:cubicBezTo>
                  <a:cubicBezTo>
                    <a:pt x="135255" y="1496378"/>
                    <a:pt x="91440" y="1496378"/>
                    <a:pt x="45720" y="1496378"/>
                  </a:cubicBezTo>
                  <a:cubicBezTo>
                    <a:pt x="45720" y="1555432"/>
                    <a:pt x="45720" y="1610678"/>
                    <a:pt x="45720" y="1669732"/>
                  </a:cubicBezTo>
                  <a:close/>
                  <a:moveTo>
                    <a:pt x="46673" y="243840"/>
                  </a:moveTo>
                  <a:cubicBezTo>
                    <a:pt x="94298" y="243840"/>
                    <a:pt x="137160" y="243840"/>
                    <a:pt x="181927" y="243840"/>
                  </a:cubicBezTo>
                  <a:cubicBezTo>
                    <a:pt x="181927" y="183833"/>
                    <a:pt x="181927" y="125730"/>
                    <a:pt x="181927" y="68580"/>
                  </a:cubicBezTo>
                  <a:cubicBezTo>
                    <a:pt x="135255" y="68580"/>
                    <a:pt x="91440" y="68580"/>
                    <a:pt x="46673" y="68580"/>
                  </a:cubicBezTo>
                  <a:cubicBezTo>
                    <a:pt x="46673" y="126683"/>
                    <a:pt x="46673" y="183833"/>
                    <a:pt x="46673" y="243840"/>
                  </a:cubicBezTo>
                  <a:close/>
                  <a:moveTo>
                    <a:pt x="401002" y="652463"/>
                  </a:moveTo>
                  <a:cubicBezTo>
                    <a:pt x="448627" y="652463"/>
                    <a:pt x="492443" y="652463"/>
                    <a:pt x="537210" y="652463"/>
                  </a:cubicBezTo>
                  <a:cubicBezTo>
                    <a:pt x="537210" y="592455"/>
                    <a:pt x="537210" y="534353"/>
                    <a:pt x="537210" y="476250"/>
                  </a:cubicBezTo>
                  <a:cubicBezTo>
                    <a:pt x="490538" y="476250"/>
                    <a:pt x="446723" y="476250"/>
                    <a:pt x="401002" y="476250"/>
                  </a:cubicBezTo>
                  <a:cubicBezTo>
                    <a:pt x="401002" y="535305"/>
                    <a:pt x="401002" y="591503"/>
                    <a:pt x="401002" y="652463"/>
                  </a:cubicBezTo>
                  <a:close/>
                  <a:moveTo>
                    <a:pt x="581025" y="475297"/>
                  </a:moveTo>
                  <a:cubicBezTo>
                    <a:pt x="581025" y="535305"/>
                    <a:pt x="581025" y="592455"/>
                    <a:pt x="581025" y="650558"/>
                  </a:cubicBezTo>
                  <a:cubicBezTo>
                    <a:pt x="628650" y="650558"/>
                    <a:pt x="673418" y="650558"/>
                    <a:pt x="717232" y="650558"/>
                  </a:cubicBezTo>
                  <a:cubicBezTo>
                    <a:pt x="717232" y="590550"/>
                    <a:pt x="717232" y="533400"/>
                    <a:pt x="717232" y="475297"/>
                  </a:cubicBezTo>
                  <a:cubicBezTo>
                    <a:pt x="670560" y="475297"/>
                    <a:pt x="626745" y="475297"/>
                    <a:pt x="581025" y="475297"/>
                  </a:cubicBezTo>
                  <a:close/>
                  <a:moveTo>
                    <a:pt x="401955" y="1494473"/>
                  </a:moveTo>
                  <a:cubicBezTo>
                    <a:pt x="401955" y="1555432"/>
                    <a:pt x="401955" y="1613535"/>
                    <a:pt x="401955" y="1671638"/>
                  </a:cubicBezTo>
                  <a:cubicBezTo>
                    <a:pt x="448627" y="1671638"/>
                    <a:pt x="492443" y="1671638"/>
                    <a:pt x="537210" y="1671638"/>
                  </a:cubicBezTo>
                  <a:cubicBezTo>
                    <a:pt x="537210" y="1611630"/>
                    <a:pt x="537210" y="1553528"/>
                    <a:pt x="537210" y="1494473"/>
                  </a:cubicBezTo>
                  <a:cubicBezTo>
                    <a:pt x="491490" y="1494473"/>
                    <a:pt x="448627" y="1494473"/>
                    <a:pt x="401955" y="1494473"/>
                  </a:cubicBezTo>
                  <a:close/>
                  <a:moveTo>
                    <a:pt x="717232" y="68580"/>
                  </a:moveTo>
                  <a:cubicBezTo>
                    <a:pt x="668655" y="68580"/>
                    <a:pt x="624840" y="68580"/>
                    <a:pt x="581977" y="68580"/>
                  </a:cubicBezTo>
                  <a:cubicBezTo>
                    <a:pt x="581977" y="129540"/>
                    <a:pt x="581977" y="186690"/>
                    <a:pt x="581977" y="242888"/>
                  </a:cubicBezTo>
                  <a:cubicBezTo>
                    <a:pt x="628650" y="242888"/>
                    <a:pt x="672465" y="242888"/>
                    <a:pt x="717232" y="242888"/>
                  </a:cubicBezTo>
                  <a:cubicBezTo>
                    <a:pt x="717232" y="183833"/>
                    <a:pt x="717232" y="127635"/>
                    <a:pt x="717232" y="68580"/>
                  </a:cubicBezTo>
                  <a:close/>
                  <a:moveTo>
                    <a:pt x="581977" y="1086803"/>
                  </a:moveTo>
                  <a:cubicBezTo>
                    <a:pt x="581977" y="1148715"/>
                    <a:pt x="581977" y="1205865"/>
                    <a:pt x="581977" y="1262063"/>
                  </a:cubicBezTo>
                  <a:cubicBezTo>
                    <a:pt x="629602" y="1262063"/>
                    <a:pt x="673418" y="1262063"/>
                    <a:pt x="717232" y="1262063"/>
                  </a:cubicBezTo>
                  <a:cubicBezTo>
                    <a:pt x="717232" y="1202055"/>
                    <a:pt x="717232" y="1145857"/>
                    <a:pt x="717232" y="1086803"/>
                  </a:cubicBezTo>
                  <a:cubicBezTo>
                    <a:pt x="671513" y="1086803"/>
                    <a:pt x="627698" y="1086803"/>
                    <a:pt x="581977" y="1086803"/>
                  </a:cubicBezTo>
                  <a:close/>
                  <a:moveTo>
                    <a:pt x="717232" y="1061085"/>
                  </a:moveTo>
                  <a:cubicBezTo>
                    <a:pt x="717232" y="1001078"/>
                    <a:pt x="717232" y="943928"/>
                    <a:pt x="717232" y="883920"/>
                  </a:cubicBezTo>
                  <a:cubicBezTo>
                    <a:pt x="670560" y="883920"/>
                    <a:pt x="625793" y="883920"/>
                    <a:pt x="581025" y="883920"/>
                  </a:cubicBezTo>
                  <a:cubicBezTo>
                    <a:pt x="581025" y="944880"/>
                    <a:pt x="581025" y="1002982"/>
                    <a:pt x="581025" y="1061085"/>
                  </a:cubicBezTo>
                  <a:cubicBezTo>
                    <a:pt x="627698" y="1061085"/>
                    <a:pt x="671513" y="1061085"/>
                    <a:pt x="717232" y="1061085"/>
                  </a:cubicBezTo>
                  <a:close/>
                  <a:moveTo>
                    <a:pt x="225743" y="1287780"/>
                  </a:moveTo>
                  <a:cubicBezTo>
                    <a:pt x="225743" y="1350645"/>
                    <a:pt x="225743" y="1409700"/>
                    <a:pt x="225743" y="1468755"/>
                  </a:cubicBezTo>
                  <a:cubicBezTo>
                    <a:pt x="271463" y="1468755"/>
                    <a:pt x="313373" y="1468755"/>
                    <a:pt x="359093" y="1468755"/>
                  </a:cubicBezTo>
                  <a:cubicBezTo>
                    <a:pt x="359093" y="1407795"/>
                    <a:pt x="359093" y="1348740"/>
                    <a:pt x="359093" y="1287780"/>
                  </a:cubicBezTo>
                  <a:cubicBezTo>
                    <a:pt x="313373" y="1287780"/>
                    <a:pt x="271463" y="1287780"/>
                    <a:pt x="225743" y="1287780"/>
                  </a:cubicBezTo>
                  <a:close/>
                  <a:moveTo>
                    <a:pt x="359093" y="449580"/>
                  </a:moveTo>
                  <a:cubicBezTo>
                    <a:pt x="359093" y="388620"/>
                    <a:pt x="359093" y="330517"/>
                    <a:pt x="359093" y="270510"/>
                  </a:cubicBezTo>
                  <a:cubicBezTo>
                    <a:pt x="312420" y="270510"/>
                    <a:pt x="269557" y="270510"/>
                    <a:pt x="224790" y="270510"/>
                  </a:cubicBezTo>
                  <a:cubicBezTo>
                    <a:pt x="224790" y="331470"/>
                    <a:pt x="224790" y="389572"/>
                    <a:pt x="224790" y="449580"/>
                  </a:cubicBezTo>
                  <a:cubicBezTo>
                    <a:pt x="269557" y="449580"/>
                    <a:pt x="311468" y="449580"/>
                    <a:pt x="359093" y="449580"/>
                  </a:cubicBezTo>
                  <a:close/>
                  <a:moveTo>
                    <a:pt x="225743" y="882015"/>
                  </a:moveTo>
                  <a:cubicBezTo>
                    <a:pt x="225743" y="943928"/>
                    <a:pt x="225743" y="1002982"/>
                    <a:pt x="225743" y="1062038"/>
                  </a:cubicBezTo>
                  <a:cubicBezTo>
                    <a:pt x="272415" y="1062038"/>
                    <a:pt x="314325" y="1062038"/>
                    <a:pt x="359093" y="1062038"/>
                  </a:cubicBezTo>
                  <a:cubicBezTo>
                    <a:pt x="359093" y="1001078"/>
                    <a:pt x="359093" y="942022"/>
                    <a:pt x="359093" y="882015"/>
                  </a:cubicBezTo>
                  <a:cubicBezTo>
                    <a:pt x="314325" y="882015"/>
                    <a:pt x="271463" y="882015"/>
                    <a:pt x="225743" y="882015"/>
                  </a:cubicBezTo>
                  <a:close/>
                  <a:moveTo>
                    <a:pt x="224790" y="856297"/>
                  </a:moveTo>
                  <a:cubicBezTo>
                    <a:pt x="271463" y="856297"/>
                    <a:pt x="315277" y="856297"/>
                    <a:pt x="360045" y="856297"/>
                  </a:cubicBezTo>
                  <a:cubicBezTo>
                    <a:pt x="360045" y="795338"/>
                    <a:pt x="360045" y="738188"/>
                    <a:pt x="360045" y="678180"/>
                  </a:cubicBezTo>
                  <a:cubicBezTo>
                    <a:pt x="314325" y="678180"/>
                    <a:pt x="271463" y="678180"/>
                    <a:pt x="224790" y="678180"/>
                  </a:cubicBezTo>
                  <a:cubicBezTo>
                    <a:pt x="224790" y="738188"/>
                    <a:pt x="224790" y="795338"/>
                    <a:pt x="224790" y="856297"/>
                  </a:cubicBezTo>
                  <a:close/>
                  <a:moveTo>
                    <a:pt x="224790" y="1085850"/>
                  </a:moveTo>
                  <a:cubicBezTo>
                    <a:pt x="224790" y="1147763"/>
                    <a:pt x="224790" y="1204913"/>
                    <a:pt x="224790" y="1262063"/>
                  </a:cubicBezTo>
                  <a:cubicBezTo>
                    <a:pt x="271463" y="1262063"/>
                    <a:pt x="315277" y="1262063"/>
                    <a:pt x="358140" y="1262063"/>
                  </a:cubicBezTo>
                  <a:cubicBezTo>
                    <a:pt x="358140" y="1202055"/>
                    <a:pt x="358140" y="1143953"/>
                    <a:pt x="358140" y="1085850"/>
                  </a:cubicBezTo>
                  <a:cubicBezTo>
                    <a:pt x="312420" y="1085850"/>
                    <a:pt x="270510" y="1085850"/>
                    <a:pt x="224790" y="1085850"/>
                  </a:cubicBezTo>
                  <a:close/>
                  <a:moveTo>
                    <a:pt x="223838" y="1669732"/>
                  </a:moveTo>
                  <a:cubicBezTo>
                    <a:pt x="269557" y="1669732"/>
                    <a:pt x="314325" y="1669732"/>
                    <a:pt x="359093" y="1669732"/>
                  </a:cubicBezTo>
                  <a:cubicBezTo>
                    <a:pt x="359093" y="1609725"/>
                    <a:pt x="359093" y="1551623"/>
                    <a:pt x="359093" y="1494473"/>
                  </a:cubicBezTo>
                  <a:cubicBezTo>
                    <a:pt x="312420" y="1494473"/>
                    <a:pt x="268605" y="1494473"/>
                    <a:pt x="223838" y="1494473"/>
                  </a:cubicBezTo>
                  <a:cubicBezTo>
                    <a:pt x="223838" y="1554480"/>
                    <a:pt x="223838" y="1610678"/>
                    <a:pt x="223838" y="1669732"/>
                  </a:cubicBezTo>
                  <a:close/>
                  <a:moveTo>
                    <a:pt x="223838" y="651510"/>
                  </a:moveTo>
                  <a:cubicBezTo>
                    <a:pt x="271463" y="651510"/>
                    <a:pt x="315277" y="651510"/>
                    <a:pt x="359093" y="651510"/>
                  </a:cubicBezTo>
                  <a:cubicBezTo>
                    <a:pt x="359093" y="591503"/>
                    <a:pt x="359093" y="534353"/>
                    <a:pt x="359093" y="475297"/>
                  </a:cubicBezTo>
                  <a:cubicBezTo>
                    <a:pt x="312420" y="475297"/>
                    <a:pt x="268605" y="475297"/>
                    <a:pt x="223838" y="475297"/>
                  </a:cubicBezTo>
                  <a:cubicBezTo>
                    <a:pt x="223838" y="535305"/>
                    <a:pt x="223838" y="591503"/>
                    <a:pt x="223838" y="651510"/>
                  </a:cubicBezTo>
                  <a:close/>
                  <a:moveTo>
                    <a:pt x="223838" y="243840"/>
                  </a:moveTo>
                  <a:cubicBezTo>
                    <a:pt x="271463" y="243840"/>
                    <a:pt x="314325" y="243840"/>
                    <a:pt x="358140" y="243840"/>
                  </a:cubicBezTo>
                  <a:cubicBezTo>
                    <a:pt x="358140" y="183833"/>
                    <a:pt x="358140" y="126683"/>
                    <a:pt x="358140" y="68580"/>
                  </a:cubicBezTo>
                  <a:cubicBezTo>
                    <a:pt x="311468" y="68580"/>
                    <a:pt x="267652" y="68580"/>
                    <a:pt x="223838" y="68580"/>
                  </a:cubicBezTo>
                  <a:cubicBezTo>
                    <a:pt x="223838" y="128588"/>
                    <a:pt x="223838" y="185738"/>
                    <a:pt x="223838" y="2438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33" name="Google Shape;2133;p19"/>
            <p:cNvSpPr/>
            <p:nvPr/>
          </p:nvSpPr>
          <p:spPr>
            <a:xfrm>
              <a:off x="8182689" y="2589848"/>
              <a:ext cx="771525" cy="495300"/>
            </a:xfrm>
            <a:custGeom>
              <a:avLst/>
              <a:gdLst/>
              <a:ahLst/>
              <a:cxnLst/>
              <a:rect l="l" t="t" r="r" b="b"/>
              <a:pathLst>
                <a:path w="771525" h="495300" extrusionOk="0">
                  <a:moveTo>
                    <a:pt x="238" y="496253"/>
                  </a:moveTo>
                  <a:cubicBezTo>
                    <a:pt x="238" y="360045"/>
                    <a:pt x="-714" y="227648"/>
                    <a:pt x="1191" y="94298"/>
                  </a:cubicBezTo>
                  <a:cubicBezTo>
                    <a:pt x="1191" y="82867"/>
                    <a:pt x="16431" y="64770"/>
                    <a:pt x="28813" y="60007"/>
                  </a:cubicBezTo>
                  <a:cubicBezTo>
                    <a:pt x="265986" y="-20002"/>
                    <a:pt x="504111" y="-20002"/>
                    <a:pt x="741283" y="60007"/>
                  </a:cubicBezTo>
                  <a:cubicBezTo>
                    <a:pt x="754618" y="64770"/>
                    <a:pt x="769858" y="84773"/>
                    <a:pt x="770811" y="97155"/>
                  </a:cubicBezTo>
                  <a:cubicBezTo>
                    <a:pt x="772716" y="228600"/>
                    <a:pt x="771763" y="360045"/>
                    <a:pt x="771763" y="495300"/>
                  </a:cubicBezTo>
                  <a:cubicBezTo>
                    <a:pt x="515541" y="496253"/>
                    <a:pt x="261223" y="496253"/>
                    <a:pt x="238" y="496253"/>
                  </a:cubicBezTo>
                  <a:close/>
                  <a:moveTo>
                    <a:pt x="231696" y="481965"/>
                  </a:moveTo>
                  <a:cubicBezTo>
                    <a:pt x="336471" y="481965"/>
                    <a:pt x="437436" y="481965"/>
                    <a:pt x="538401" y="481965"/>
                  </a:cubicBezTo>
                  <a:cubicBezTo>
                    <a:pt x="538401" y="392430"/>
                    <a:pt x="538401" y="305753"/>
                    <a:pt x="538401" y="214312"/>
                  </a:cubicBezTo>
                  <a:cubicBezTo>
                    <a:pt x="434578" y="214312"/>
                    <a:pt x="333613" y="214312"/>
                    <a:pt x="231696" y="214312"/>
                  </a:cubicBezTo>
                  <a:cubicBezTo>
                    <a:pt x="231696" y="307657"/>
                    <a:pt x="231696" y="392430"/>
                    <a:pt x="231696" y="481965"/>
                  </a:cubicBezTo>
                  <a:close/>
                  <a:moveTo>
                    <a:pt x="740331" y="481965"/>
                  </a:moveTo>
                  <a:cubicBezTo>
                    <a:pt x="740331" y="404812"/>
                    <a:pt x="740331" y="332423"/>
                    <a:pt x="740331" y="257175"/>
                  </a:cubicBezTo>
                  <a:cubicBezTo>
                    <a:pt x="682228" y="243840"/>
                    <a:pt x="626031" y="231457"/>
                    <a:pt x="566976" y="218123"/>
                  </a:cubicBezTo>
                  <a:cubicBezTo>
                    <a:pt x="566976" y="309562"/>
                    <a:pt x="566976" y="394335"/>
                    <a:pt x="566976" y="481965"/>
                  </a:cubicBezTo>
                  <a:cubicBezTo>
                    <a:pt x="625078" y="481965"/>
                    <a:pt x="681276" y="481965"/>
                    <a:pt x="740331" y="481965"/>
                  </a:cubicBezTo>
                  <a:close/>
                  <a:moveTo>
                    <a:pt x="203121" y="218123"/>
                  </a:moveTo>
                  <a:cubicBezTo>
                    <a:pt x="147876" y="230505"/>
                    <a:pt x="96441" y="240982"/>
                    <a:pt x="45006" y="255270"/>
                  </a:cubicBezTo>
                  <a:cubicBezTo>
                    <a:pt x="37386" y="257175"/>
                    <a:pt x="29766" y="274320"/>
                    <a:pt x="29766" y="283845"/>
                  </a:cubicBezTo>
                  <a:cubicBezTo>
                    <a:pt x="28813" y="348615"/>
                    <a:pt x="28813" y="413385"/>
                    <a:pt x="28813" y="481012"/>
                  </a:cubicBezTo>
                  <a:cubicBezTo>
                    <a:pt x="88821" y="481012"/>
                    <a:pt x="145018" y="481012"/>
                    <a:pt x="203121" y="481012"/>
                  </a:cubicBezTo>
                  <a:cubicBezTo>
                    <a:pt x="203121" y="395287"/>
                    <a:pt x="203121" y="310515"/>
                    <a:pt x="203121" y="218123"/>
                  </a:cubicBezTo>
                  <a:close/>
                  <a:moveTo>
                    <a:pt x="231696" y="190500"/>
                  </a:moveTo>
                  <a:cubicBezTo>
                    <a:pt x="336471" y="190500"/>
                    <a:pt x="436483" y="190500"/>
                    <a:pt x="538401" y="190500"/>
                  </a:cubicBezTo>
                  <a:cubicBezTo>
                    <a:pt x="538401" y="162877"/>
                    <a:pt x="538401" y="136207"/>
                    <a:pt x="538401" y="101917"/>
                  </a:cubicBezTo>
                  <a:cubicBezTo>
                    <a:pt x="435531" y="101917"/>
                    <a:pt x="333613" y="101917"/>
                    <a:pt x="231696" y="101917"/>
                  </a:cubicBezTo>
                  <a:cubicBezTo>
                    <a:pt x="231696" y="136207"/>
                    <a:pt x="231696" y="162877"/>
                    <a:pt x="231696" y="190500"/>
                  </a:cubicBezTo>
                  <a:close/>
                  <a:moveTo>
                    <a:pt x="751761" y="240030"/>
                  </a:moveTo>
                  <a:cubicBezTo>
                    <a:pt x="741283" y="205740"/>
                    <a:pt x="741283" y="160973"/>
                    <a:pt x="724138" y="153352"/>
                  </a:cubicBezTo>
                  <a:cubicBezTo>
                    <a:pt x="676513" y="130492"/>
                    <a:pt x="621268" y="122873"/>
                    <a:pt x="566976" y="108585"/>
                  </a:cubicBezTo>
                  <a:cubicBezTo>
                    <a:pt x="566976" y="144780"/>
                    <a:pt x="566976" y="172402"/>
                    <a:pt x="566976" y="199073"/>
                  </a:cubicBezTo>
                  <a:cubicBezTo>
                    <a:pt x="626031" y="211455"/>
                    <a:pt x="681276" y="223837"/>
                    <a:pt x="751761" y="240030"/>
                  </a:cubicBezTo>
                  <a:close/>
                  <a:moveTo>
                    <a:pt x="202168" y="110490"/>
                  </a:moveTo>
                  <a:cubicBezTo>
                    <a:pt x="165021" y="118110"/>
                    <a:pt x="130731" y="124777"/>
                    <a:pt x="98346" y="133350"/>
                  </a:cubicBezTo>
                  <a:cubicBezTo>
                    <a:pt x="22146" y="153352"/>
                    <a:pt x="21193" y="157163"/>
                    <a:pt x="33575" y="237173"/>
                  </a:cubicBezTo>
                  <a:cubicBezTo>
                    <a:pt x="89773" y="224790"/>
                    <a:pt x="145971" y="212407"/>
                    <a:pt x="202168" y="200025"/>
                  </a:cubicBezTo>
                  <a:cubicBezTo>
                    <a:pt x="202168" y="168592"/>
                    <a:pt x="202168" y="140970"/>
                    <a:pt x="202168" y="1104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34" name="Google Shape;2134;p19"/>
          <p:cNvGrpSpPr/>
          <p:nvPr/>
        </p:nvGrpSpPr>
        <p:grpSpPr>
          <a:xfrm>
            <a:off x="3034878" y="5237738"/>
            <a:ext cx="261163" cy="1620262"/>
            <a:chOff x="6536055" y="2275523"/>
            <a:chExt cx="476250" cy="2954655"/>
          </a:xfrm>
        </p:grpSpPr>
        <p:sp>
          <p:nvSpPr>
            <p:cNvPr id="2135" name="Google Shape;2135;p19"/>
            <p:cNvSpPr/>
            <p:nvPr/>
          </p:nvSpPr>
          <p:spPr>
            <a:xfrm>
              <a:off x="6536055" y="2925128"/>
              <a:ext cx="476250" cy="2305050"/>
            </a:xfrm>
            <a:custGeom>
              <a:avLst/>
              <a:gdLst/>
              <a:ahLst/>
              <a:cxnLst/>
              <a:rect l="l" t="t" r="r" b="b"/>
              <a:pathLst>
                <a:path w="476250" h="2305050" extrusionOk="0">
                  <a:moveTo>
                    <a:pt x="477202" y="2308860"/>
                  </a:moveTo>
                  <a:cubicBezTo>
                    <a:pt x="316230" y="2308860"/>
                    <a:pt x="160020" y="2308860"/>
                    <a:pt x="0" y="2308860"/>
                  </a:cubicBezTo>
                  <a:cubicBezTo>
                    <a:pt x="0" y="1539240"/>
                    <a:pt x="0" y="771525"/>
                    <a:pt x="0" y="0"/>
                  </a:cubicBezTo>
                  <a:cubicBezTo>
                    <a:pt x="157163" y="0"/>
                    <a:pt x="315277" y="0"/>
                    <a:pt x="477202" y="0"/>
                  </a:cubicBezTo>
                  <a:cubicBezTo>
                    <a:pt x="477202" y="767715"/>
                    <a:pt x="477202" y="1536382"/>
                    <a:pt x="477202" y="2308860"/>
                  </a:cubicBezTo>
                  <a:close/>
                  <a:moveTo>
                    <a:pt x="452438" y="1071563"/>
                  </a:moveTo>
                  <a:cubicBezTo>
                    <a:pt x="412432" y="1071563"/>
                    <a:pt x="372427" y="1071563"/>
                    <a:pt x="332422" y="1071563"/>
                  </a:cubicBezTo>
                  <a:cubicBezTo>
                    <a:pt x="332422" y="1112520"/>
                    <a:pt x="332422" y="1150620"/>
                    <a:pt x="332422" y="1188720"/>
                  </a:cubicBezTo>
                  <a:cubicBezTo>
                    <a:pt x="374332" y="1188720"/>
                    <a:pt x="412432" y="1188720"/>
                    <a:pt x="452438" y="1188720"/>
                  </a:cubicBezTo>
                  <a:cubicBezTo>
                    <a:pt x="452438" y="1147763"/>
                    <a:pt x="452438" y="1111567"/>
                    <a:pt x="452438" y="1071563"/>
                  </a:cubicBezTo>
                  <a:close/>
                  <a:moveTo>
                    <a:pt x="298132" y="1190625"/>
                  </a:moveTo>
                  <a:cubicBezTo>
                    <a:pt x="298132" y="1147763"/>
                    <a:pt x="298132" y="1108710"/>
                    <a:pt x="298132" y="1070610"/>
                  </a:cubicBezTo>
                  <a:cubicBezTo>
                    <a:pt x="256222" y="1070610"/>
                    <a:pt x="218122" y="1070610"/>
                    <a:pt x="180975" y="1070610"/>
                  </a:cubicBezTo>
                  <a:cubicBezTo>
                    <a:pt x="180975" y="1112520"/>
                    <a:pt x="180975" y="1151573"/>
                    <a:pt x="180975" y="1190625"/>
                  </a:cubicBezTo>
                  <a:cubicBezTo>
                    <a:pt x="220980" y="1190625"/>
                    <a:pt x="257175" y="1190625"/>
                    <a:pt x="298132" y="1190625"/>
                  </a:cubicBezTo>
                  <a:close/>
                  <a:moveTo>
                    <a:pt x="27622" y="1188720"/>
                  </a:moveTo>
                  <a:cubicBezTo>
                    <a:pt x="68580" y="1188720"/>
                    <a:pt x="106680" y="1188720"/>
                    <a:pt x="146685" y="1188720"/>
                  </a:cubicBezTo>
                  <a:cubicBezTo>
                    <a:pt x="146685" y="1146810"/>
                    <a:pt x="146685" y="1108710"/>
                    <a:pt x="146685" y="1070610"/>
                  </a:cubicBezTo>
                  <a:cubicBezTo>
                    <a:pt x="104775" y="1070610"/>
                    <a:pt x="66675" y="1070610"/>
                    <a:pt x="27622" y="1070610"/>
                  </a:cubicBezTo>
                  <a:cubicBezTo>
                    <a:pt x="27622" y="1112520"/>
                    <a:pt x="27622" y="1149667"/>
                    <a:pt x="27622" y="1188720"/>
                  </a:cubicBezTo>
                  <a:close/>
                  <a:moveTo>
                    <a:pt x="28575" y="328613"/>
                  </a:moveTo>
                  <a:cubicBezTo>
                    <a:pt x="28575" y="372427"/>
                    <a:pt x="28575" y="410527"/>
                    <a:pt x="28575" y="448627"/>
                  </a:cubicBezTo>
                  <a:cubicBezTo>
                    <a:pt x="70485" y="448627"/>
                    <a:pt x="107632" y="448627"/>
                    <a:pt x="147638" y="448627"/>
                  </a:cubicBezTo>
                  <a:cubicBezTo>
                    <a:pt x="147638" y="407670"/>
                    <a:pt x="147638" y="369570"/>
                    <a:pt x="147638" y="328613"/>
                  </a:cubicBezTo>
                  <a:cubicBezTo>
                    <a:pt x="106680" y="328613"/>
                    <a:pt x="68580" y="328613"/>
                    <a:pt x="28575" y="328613"/>
                  </a:cubicBezTo>
                  <a:close/>
                  <a:moveTo>
                    <a:pt x="450532" y="744855"/>
                  </a:moveTo>
                  <a:cubicBezTo>
                    <a:pt x="450532" y="702945"/>
                    <a:pt x="450532" y="664845"/>
                    <a:pt x="450532" y="627697"/>
                  </a:cubicBezTo>
                  <a:cubicBezTo>
                    <a:pt x="408622" y="627697"/>
                    <a:pt x="369570" y="627697"/>
                    <a:pt x="331470" y="627697"/>
                  </a:cubicBezTo>
                  <a:cubicBezTo>
                    <a:pt x="331470" y="668655"/>
                    <a:pt x="331470" y="705802"/>
                    <a:pt x="331470" y="744855"/>
                  </a:cubicBezTo>
                  <a:cubicBezTo>
                    <a:pt x="371475" y="744855"/>
                    <a:pt x="409575" y="744855"/>
                    <a:pt x="450532" y="744855"/>
                  </a:cubicBezTo>
                  <a:close/>
                  <a:moveTo>
                    <a:pt x="147638" y="626745"/>
                  </a:moveTo>
                  <a:cubicBezTo>
                    <a:pt x="106680" y="626745"/>
                    <a:pt x="67627" y="626745"/>
                    <a:pt x="27622" y="626745"/>
                  </a:cubicBezTo>
                  <a:cubicBezTo>
                    <a:pt x="27622" y="667702"/>
                    <a:pt x="27622" y="706755"/>
                    <a:pt x="27622" y="743902"/>
                  </a:cubicBezTo>
                  <a:cubicBezTo>
                    <a:pt x="69532" y="743902"/>
                    <a:pt x="107632" y="743902"/>
                    <a:pt x="147638" y="743902"/>
                  </a:cubicBezTo>
                  <a:cubicBezTo>
                    <a:pt x="147638" y="702945"/>
                    <a:pt x="147638" y="665797"/>
                    <a:pt x="147638" y="626745"/>
                  </a:cubicBezTo>
                  <a:close/>
                  <a:moveTo>
                    <a:pt x="298132" y="1337310"/>
                  </a:moveTo>
                  <a:cubicBezTo>
                    <a:pt x="298132" y="1295400"/>
                    <a:pt x="298132" y="1257300"/>
                    <a:pt x="298132" y="1219200"/>
                  </a:cubicBezTo>
                  <a:cubicBezTo>
                    <a:pt x="256222" y="1219200"/>
                    <a:pt x="219075" y="1219200"/>
                    <a:pt x="180975" y="1219200"/>
                  </a:cubicBezTo>
                  <a:cubicBezTo>
                    <a:pt x="180975" y="1260157"/>
                    <a:pt x="180975" y="1298257"/>
                    <a:pt x="180975" y="1337310"/>
                  </a:cubicBezTo>
                  <a:cubicBezTo>
                    <a:pt x="220980" y="1337310"/>
                    <a:pt x="257175" y="1337310"/>
                    <a:pt x="298132" y="1337310"/>
                  </a:cubicBezTo>
                  <a:close/>
                  <a:moveTo>
                    <a:pt x="180022" y="476250"/>
                  </a:moveTo>
                  <a:cubicBezTo>
                    <a:pt x="180022" y="518160"/>
                    <a:pt x="180022" y="556260"/>
                    <a:pt x="180022" y="595313"/>
                  </a:cubicBezTo>
                  <a:cubicBezTo>
                    <a:pt x="220980" y="595313"/>
                    <a:pt x="259080" y="595313"/>
                    <a:pt x="299085" y="595313"/>
                  </a:cubicBezTo>
                  <a:cubicBezTo>
                    <a:pt x="299085" y="554355"/>
                    <a:pt x="299085" y="516255"/>
                    <a:pt x="299085" y="476250"/>
                  </a:cubicBezTo>
                  <a:cubicBezTo>
                    <a:pt x="259080" y="476250"/>
                    <a:pt x="220980" y="476250"/>
                    <a:pt x="180022" y="476250"/>
                  </a:cubicBezTo>
                  <a:close/>
                  <a:moveTo>
                    <a:pt x="452438" y="32385"/>
                  </a:moveTo>
                  <a:cubicBezTo>
                    <a:pt x="411480" y="32385"/>
                    <a:pt x="372427" y="32385"/>
                    <a:pt x="330518" y="32385"/>
                  </a:cubicBezTo>
                  <a:cubicBezTo>
                    <a:pt x="330518" y="71438"/>
                    <a:pt x="330518" y="108585"/>
                    <a:pt x="330518" y="148590"/>
                  </a:cubicBezTo>
                  <a:cubicBezTo>
                    <a:pt x="371475" y="148590"/>
                    <a:pt x="411480" y="148590"/>
                    <a:pt x="452438" y="148590"/>
                  </a:cubicBezTo>
                  <a:cubicBezTo>
                    <a:pt x="452438" y="109538"/>
                    <a:pt x="452438" y="73342"/>
                    <a:pt x="452438" y="32385"/>
                  </a:cubicBezTo>
                  <a:close/>
                  <a:moveTo>
                    <a:pt x="300038" y="31432"/>
                  </a:moveTo>
                  <a:cubicBezTo>
                    <a:pt x="257175" y="31432"/>
                    <a:pt x="219075" y="31432"/>
                    <a:pt x="180022" y="31432"/>
                  </a:cubicBezTo>
                  <a:cubicBezTo>
                    <a:pt x="180022" y="72390"/>
                    <a:pt x="180022" y="111442"/>
                    <a:pt x="180022" y="149542"/>
                  </a:cubicBezTo>
                  <a:cubicBezTo>
                    <a:pt x="221932" y="149542"/>
                    <a:pt x="260985" y="149542"/>
                    <a:pt x="300038" y="149542"/>
                  </a:cubicBezTo>
                  <a:cubicBezTo>
                    <a:pt x="300038" y="108585"/>
                    <a:pt x="300038" y="71438"/>
                    <a:pt x="300038" y="31432"/>
                  </a:cubicBezTo>
                  <a:close/>
                  <a:moveTo>
                    <a:pt x="300038" y="299085"/>
                  </a:moveTo>
                  <a:cubicBezTo>
                    <a:pt x="300038" y="257175"/>
                    <a:pt x="300038" y="220027"/>
                    <a:pt x="300038" y="180022"/>
                  </a:cubicBezTo>
                  <a:cubicBezTo>
                    <a:pt x="259080" y="180022"/>
                    <a:pt x="220027" y="180022"/>
                    <a:pt x="179070" y="180022"/>
                  </a:cubicBezTo>
                  <a:cubicBezTo>
                    <a:pt x="179070" y="220027"/>
                    <a:pt x="179070" y="258127"/>
                    <a:pt x="179070" y="299085"/>
                  </a:cubicBezTo>
                  <a:cubicBezTo>
                    <a:pt x="220027" y="299085"/>
                    <a:pt x="258127" y="299085"/>
                    <a:pt x="300038" y="299085"/>
                  </a:cubicBezTo>
                  <a:close/>
                  <a:moveTo>
                    <a:pt x="147638" y="477202"/>
                  </a:moveTo>
                  <a:cubicBezTo>
                    <a:pt x="104775" y="477202"/>
                    <a:pt x="66675" y="477202"/>
                    <a:pt x="26670" y="477202"/>
                  </a:cubicBezTo>
                  <a:cubicBezTo>
                    <a:pt x="26670" y="517207"/>
                    <a:pt x="26670" y="554355"/>
                    <a:pt x="26670" y="594360"/>
                  </a:cubicBezTo>
                  <a:cubicBezTo>
                    <a:pt x="67627" y="594360"/>
                    <a:pt x="106680" y="594360"/>
                    <a:pt x="147638" y="594360"/>
                  </a:cubicBezTo>
                  <a:cubicBezTo>
                    <a:pt x="147638" y="554355"/>
                    <a:pt x="147638" y="517207"/>
                    <a:pt x="147638" y="477202"/>
                  </a:cubicBezTo>
                  <a:close/>
                  <a:moveTo>
                    <a:pt x="450532" y="1041082"/>
                  </a:moveTo>
                  <a:cubicBezTo>
                    <a:pt x="450532" y="1001077"/>
                    <a:pt x="450532" y="962025"/>
                    <a:pt x="450532" y="923925"/>
                  </a:cubicBezTo>
                  <a:cubicBezTo>
                    <a:pt x="408622" y="923925"/>
                    <a:pt x="370522" y="923925"/>
                    <a:pt x="331470" y="923925"/>
                  </a:cubicBezTo>
                  <a:cubicBezTo>
                    <a:pt x="331470" y="964882"/>
                    <a:pt x="331470" y="1002030"/>
                    <a:pt x="331470" y="1041082"/>
                  </a:cubicBezTo>
                  <a:cubicBezTo>
                    <a:pt x="372427" y="1041082"/>
                    <a:pt x="410527" y="1041082"/>
                    <a:pt x="450532" y="1041082"/>
                  </a:cubicBezTo>
                  <a:close/>
                  <a:moveTo>
                    <a:pt x="332422" y="1218248"/>
                  </a:moveTo>
                  <a:cubicBezTo>
                    <a:pt x="332422" y="1258253"/>
                    <a:pt x="332422" y="1296353"/>
                    <a:pt x="332422" y="1336357"/>
                  </a:cubicBezTo>
                  <a:cubicBezTo>
                    <a:pt x="373380" y="1336357"/>
                    <a:pt x="410527" y="1336357"/>
                    <a:pt x="451485" y="1336357"/>
                  </a:cubicBezTo>
                  <a:cubicBezTo>
                    <a:pt x="451485" y="1296353"/>
                    <a:pt x="451485" y="1257300"/>
                    <a:pt x="451485" y="1218248"/>
                  </a:cubicBezTo>
                  <a:cubicBezTo>
                    <a:pt x="409575" y="1218248"/>
                    <a:pt x="372427" y="1218248"/>
                    <a:pt x="332422" y="1218248"/>
                  </a:cubicBezTo>
                  <a:close/>
                  <a:moveTo>
                    <a:pt x="452438" y="447675"/>
                  </a:moveTo>
                  <a:cubicBezTo>
                    <a:pt x="452438" y="406717"/>
                    <a:pt x="452438" y="369570"/>
                    <a:pt x="452438" y="329565"/>
                  </a:cubicBezTo>
                  <a:cubicBezTo>
                    <a:pt x="411480" y="329565"/>
                    <a:pt x="371475" y="329565"/>
                    <a:pt x="331470" y="329565"/>
                  </a:cubicBezTo>
                  <a:cubicBezTo>
                    <a:pt x="331470" y="370522"/>
                    <a:pt x="331470" y="408622"/>
                    <a:pt x="331470" y="447675"/>
                  </a:cubicBezTo>
                  <a:cubicBezTo>
                    <a:pt x="371475" y="447675"/>
                    <a:pt x="409575" y="447675"/>
                    <a:pt x="452438" y="447675"/>
                  </a:cubicBezTo>
                  <a:close/>
                  <a:moveTo>
                    <a:pt x="300038" y="448627"/>
                  </a:moveTo>
                  <a:cubicBezTo>
                    <a:pt x="300038" y="405765"/>
                    <a:pt x="300038" y="368617"/>
                    <a:pt x="300038" y="328613"/>
                  </a:cubicBezTo>
                  <a:cubicBezTo>
                    <a:pt x="258127" y="328613"/>
                    <a:pt x="219075" y="328613"/>
                    <a:pt x="180022" y="328613"/>
                  </a:cubicBezTo>
                  <a:cubicBezTo>
                    <a:pt x="180022" y="370522"/>
                    <a:pt x="180022" y="408622"/>
                    <a:pt x="180022" y="448627"/>
                  </a:cubicBezTo>
                  <a:cubicBezTo>
                    <a:pt x="220980" y="448627"/>
                    <a:pt x="258127" y="448627"/>
                    <a:pt x="300038" y="448627"/>
                  </a:cubicBezTo>
                  <a:close/>
                  <a:moveTo>
                    <a:pt x="146685" y="299085"/>
                  </a:moveTo>
                  <a:cubicBezTo>
                    <a:pt x="146685" y="256222"/>
                    <a:pt x="146685" y="218122"/>
                    <a:pt x="146685" y="181927"/>
                  </a:cubicBezTo>
                  <a:cubicBezTo>
                    <a:pt x="103822" y="181927"/>
                    <a:pt x="65722" y="181927"/>
                    <a:pt x="27622" y="181927"/>
                  </a:cubicBezTo>
                  <a:cubicBezTo>
                    <a:pt x="27622" y="222885"/>
                    <a:pt x="27622" y="260032"/>
                    <a:pt x="27622" y="299085"/>
                  </a:cubicBezTo>
                  <a:cubicBezTo>
                    <a:pt x="67627" y="299085"/>
                    <a:pt x="104775" y="299085"/>
                    <a:pt x="146685" y="299085"/>
                  </a:cubicBezTo>
                  <a:close/>
                  <a:moveTo>
                    <a:pt x="145732" y="889635"/>
                  </a:moveTo>
                  <a:cubicBezTo>
                    <a:pt x="145732" y="848677"/>
                    <a:pt x="145732" y="810577"/>
                    <a:pt x="145732" y="772477"/>
                  </a:cubicBezTo>
                  <a:cubicBezTo>
                    <a:pt x="103822" y="772477"/>
                    <a:pt x="66675" y="772477"/>
                    <a:pt x="28575" y="772477"/>
                  </a:cubicBezTo>
                  <a:cubicBezTo>
                    <a:pt x="28575" y="813435"/>
                    <a:pt x="28575" y="851535"/>
                    <a:pt x="28575" y="889635"/>
                  </a:cubicBezTo>
                  <a:cubicBezTo>
                    <a:pt x="70485" y="889635"/>
                    <a:pt x="107632" y="889635"/>
                    <a:pt x="145732" y="889635"/>
                  </a:cubicBezTo>
                  <a:close/>
                  <a:moveTo>
                    <a:pt x="179070" y="889635"/>
                  </a:moveTo>
                  <a:cubicBezTo>
                    <a:pt x="220027" y="889635"/>
                    <a:pt x="258127" y="889635"/>
                    <a:pt x="298132" y="889635"/>
                  </a:cubicBezTo>
                  <a:cubicBezTo>
                    <a:pt x="298132" y="848677"/>
                    <a:pt x="298132" y="810577"/>
                    <a:pt x="298132" y="772477"/>
                  </a:cubicBezTo>
                  <a:cubicBezTo>
                    <a:pt x="256222" y="772477"/>
                    <a:pt x="219075" y="772477"/>
                    <a:pt x="179070" y="772477"/>
                  </a:cubicBezTo>
                  <a:cubicBezTo>
                    <a:pt x="179070" y="812482"/>
                    <a:pt x="179070" y="849630"/>
                    <a:pt x="179070" y="889635"/>
                  </a:cubicBezTo>
                  <a:close/>
                  <a:moveTo>
                    <a:pt x="450532" y="890588"/>
                  </a:moveTo>
                  <a:cubicBezTo>
                    <a:pt x="450532" y="849630"/>
                    <a:pt x="450532" y="811530"/>
                    <a:pt x="450532" y="771525"/>
                  </a:cubicBezTo>
                  <a:cubicBezTo>
                    <a:pt x="409575" y="771525"/>
                    <a:pt x="372427" y="771525"/>
                    <a:pt x="331470" y="771525"/>
                  </a:cubicBezTo>
                  <a:cubicBezTo>
                    <a:pt x="331470" y="811530"/>
                    <a:pt x="331470" y="850582"/>
                    <a:pt x="331470" y="890588"/>
                  </a:cubicBezTo>
                  <a:cubicBezTo>
                    <a:pt x="372427" y="890588"/>
                    <a:pt x="410527" y="890588"/>
                    <a:pt x="450532" y="890588"/>
                  </a:cubicBezTo>
                  <a:close/>
                  <a:moveTo>
                    <a:pt x="298132" y="1370648"/>
                  </a:moveTo>
                  <a:cubicBezTo>
                    <a:pt x="257175" y="1370648"/>
                    <a:pt x="218122" y="1370648"/>
                    <a:pt x="180022" y="1370648"/>
                  </a:cubicBezTo>
                  <a:cubicBezTo>
                    <a:pt x="180022" y="1410653"/>
                    <a:pt x="180022" y="1447800"/>
                    <a:pt x="180022" y="1486853"/>
                  </a:cubicBezTo>
                  <a:cubicBezTo>
                    <a:pt x="220980" y="1486853"/>
                    <a:pt x="257175" y="1486853"/>
                    <a:pt x="298132" y="1486853"/>
                  </a:cubicBezTo>
                  <a:cubicBezTo>
                    <a:pt x="298132" y="1447800"/>
                    <a:pt x="298132" y="1411605"/>
                    <a:pt x="298132" y="1370648"/>
                  </a:cubicBezTo>
                  <a:close/>
                  <a:moveTo>
                    <a:pt x="299085" y="1632585"/>
                  </a:moveTo>
                  <a:cubicBezTo>
                    <a:pt x="299085" y="1590675"/>
                    <a:pt x="299085" y="1553528"/>
                    <a:pt x="299085" y="1516380"/>
                  </a:cubicBezTo>
                  <a:cubicBezTo>
                    <a:pt x="258127" y="1516380"/>
                    <a:pt x="219075" y="1516380"/>
                    <a:pt x="179070" y="1516380"/>
                  </a:cubicBezTo>
                  <a:cubicBezTo>
                    <a:pt x="179070" y="1557338"/>
                    <a:pt x="179070" y="1594485"/>
                    <a:pt x="179070" y="1632585"/>
                  </a:cubicBezTo>
                  <a:cubicBezTo>
                    <a:pt x="219075" y="1632585"/>
                    <a:pt x="256222" y="1632585"/>
                    <a:pt x="299085" y="1632585"/>
                  </a:cubicBezTo>
                  <a:close/>
                  <a:moveTo>
                    <a:pt x="146685" y="1370648"/>
                  </a:moveTo>
                  <a:cubicBezTo>
                    <a:pt x="104775" y="1370648"/>
                    <a:pt x="65722" y="1370648"/>
                    <a:pt x="28575" y="1370648"/>
                  </a:cubicBezTo>
                  <a:cubicBezTo>
                    <a:pt x="28575" y="1410653"/>
                    <a:pt x="28575" y="1447800"/>
                    <a:pt x="28575" y="1486853"/>
                  </a:cubicBezTo>
                  <a:cubicBezTo>
                    <a:pt x="69532" y="1486853"/>
                    <a:pt x="106680" y="1486853"/>
                    <a:pt x="146685" y="1486853"/>
                  </a:cubicBezTo>
                  <a:cubicBezTo>
                    <a:pt x="146685" y="1447800"/>
                    <a:pt x="146685" y="1410653"/>
                    <a:pt x="146685" y="1370648"/>
                  </a:cubicBezTo>
                  <a:close/>
                  <a:moveTo>
                    <a:pt x="449580" y="1631632"/>
                  </a:moveTo>
                  <a:cubicBezTo>
                    <a:pt x="449580" y="1591628"/>
                    <a:pt x="449580" y="1553528"/>
                    <a:pt x="449580" y="1514475"/>
                  </a:cubicBezTo>
                  <a:cubicBezTo>
                    <a:pt x="409575" y="1514475"/>
                    <a:pt x="372427" y="1514475"/>
                    <a:pt x="332422" y="1514475"/>
                  </a:cubicBezTo>
                  <a:cubicBezTo>
                    <a:pt x="332422" y="1554480"/>
                    <a:pt x="332422" y="1592580"/>
                    <a:pt x="332422" y="1631632"/>
                  </a:cubicBezTo>
                  <a:cubicBezTo>
                    <a:pt x="373380" y="1631632"/>
                    <a:pt x="410527" y="1631632"/>
                    <a:pt x="449580" y="16316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36" name="Google Shape;2136;p19"/>
            <p:cNvSpPr/>
            <p:nvPr/>
          </p:nvSpPr>
          <p:spPr>
            <a:xfrm>
              <a:off x="6536055" y="2628900"/>
              <a:ext cx="476250" cy="276225"/>
            </a:xfrm>
            <a:custGeom>
              <a:avLst/>
              <a:gdLst/>
              <a:ahLst/>
              <a:cxnLst/>
              <a:rect l="l" t="t" r="r" b="b"/>
              <a:pathLst>
                <a:path w="476250" h="276225" extrusionOk="0">
                  <a:moveTo>
                    <a:pt x="0" y="277178"/>
                  </a:moveTo>
                  <a:cubicBezTo>
                    <a:pt x="0" y="184785"/>
                    <a:pt x="0" y="93345"/>
                    <a:pt x="0" y="0"/>
                  </a:cubicBezTo>
                  <a:cubicBezTo>
                    <a:pt x="160020" y="0"/>
                    <a:pt x="317182" y="0"/>
                    <a:pt x="478155" y="0"/>
                  </a:cubicBezTo>
                  <a:cubicBezTo>
                    <a:pt x="478155" y="92392"/>
                    <a:pt x="478155" y="183833"/>
                    <a:pt x="478155" y="277178"/>
                  </a:cubicBezTo>
                  <a:cubicBezTo>
                    <a:pt x="318135" y="277178"/>
                    <a:pt x="160020" y="277178"/>
                    <a:pt x="0" y="277178"/>
                  </a:cubicBezTo>
                  <a:close/>
                  <a:moveTo>
                    <a:pt x="448627" y="119063"/>
                  </a:moveTo>
                  <a:cubicBezTo>
                    <a:pt x="461010" y="40005"/>
                    <a:pt x="456247" y="34290"/>
                    <a:pt x="383857" y="34290"/>
                  </a:cubicBezTo>
                  <a:cubicBezTo>
                    <a:pt x="286702" y="34290"/>
                    <a:pt x="190500" y="34290"/>
                    <a:pt x="93345" y="34290"/>
                  </a:cubicBezTo>
                  <a:cubicBezTo>
                    <a:pt x="21907" y="34290"/>
                    <a:pt x="11430" y="48577"/>
                    <a:pt x="32385" y="119063"/>
                  </a:cubicBezTo>
                  <a:cubicBezTo>
                    <a:pt x="170497" y="119063"/>
                    <a:pt x="308610" y="119063"/>
                    <a:pt x="448627" y="119063"/>
                  </a:cubicBezTo>
                  <a:close/>
                  <a:moveTo>
                    <a:pt x="451485" y="152400"/>
                  </a:moveTo>
                  <a:cubicBezTo>
                    <a:pt x="382905" y="152400"/>
                    <a:pt x="320993" y="152400"/>
                    <a:pt x="255270" y="152400"/>
                  </a:cubicBezTo>
                  <a:cubicBezTo>
                    <a:pt x="255270" y="183833"/>
                    <a:pt x="255270" y="213360"/>
                    <a:pt x="255270" y="242888"/>
                  </a:cubicBezTo>
                  <a:cubicBezTo>
                    <a:pt x="321945" y="242888"/>
                    <a:pt x="385763" y="242888"/>
                    <a:pt x="451485" y="242888"/>
                  </a:cubicBezTo>
                  <a:cubicBezTo>
                    <a:pt x="451485" y="210503"/>
                    <a:pt x="451485" y="182880"/>
                    <a:pt x="451485" y="152400"/>
                  </a:cubicBezTo>
                  <a:close/>
                  <a:moveTo>
                    <a:pt x="26670" y="242888"/>
                  </a:moveTo>
                  <a:cubicBezTo>
                    <a:pt x="95250" y="242888"/>
                    <a:pt x="158115" y="242888"/>
                    <a:pt x="222885" y="242888"/>
                  </a:cubicBezTo>
                  <a:cubicBezTo>
                    <a:pt x="222885" y="211455"/>
                    <a:pt x="222885" y="181928"/>
                    <a:pt x="222885" y="149542"/>
                  </a:cubicBezTo>
                  <a:cubicBezTo>
                    <a:pt x="188595" y="149542"/>
                    <a:pt x="157163" y="149542"/>
                    <a:pt x="125730" y="149542"/>
                  </a:cubicBezTo>
                  <a:cubicBezTo>
                    <a:pt x="93345" y="149542"/>
                    <a:pt x="60960" y="149542"/>
                    <a:pt x="26670" y="149542"/>
                  </a:cubicBezTo>
                  <a:cubicBezTo>
                    <a:pt x="26670" y="183833"/>
                    <a:pt x="26670" y="211455"/>
                    <a:pt x="26670" y="24288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37" name="Google Shape;2137;p19"/>
            <p:cNvSpPr/>
            <p:nvPr/>
          </p:nvSpPr>
          <p:spPr>
            <a:xfrm>
              <a:off x="6557010" y="2275523"/>
              <a:ext cx="152400" cy="333375"/>
            </a:xfrm>
            <a:custGeom>
              <a:avLst/>
              <a:gdLst/>
              <a:ahLst/>
              <a:cxnLst/>
              <a:rect l="l" t="t" r="r" b="b"/>
              <a:pathLst>
                <a:path w="152400" h="333375" extrusionOk="0">
                  <a:moveTo>
                    <a:pt x="159068" y="339090"/>
                  </a:moveTo>
                  <a:cubicBezTo>
                    <a:pt x="104775" y="339090"/>
                    <a:pt x="56197" y="339090"/>
                    <a:pt x="0" y="339090"/>
                  </a:cubicBezTo>
                  <a:cubicBezTo>
                    <a:pt x="8572" y="224790"/>
                    <a:pt x="17145" y="113348"/>
                    <a:pt x="24765" y="952"/>
                  </a:cubicBezTo>
                  <a:cubicBezTo>
                    <a:pt x="29528" y="952"/>
                    <a:pt x="34290" y="952"/>
                    <a:pt x="39053" y="0"/>
                  </a:cubicBezTo>
                  <a:cubicBezTo>
                    <a:pt x="39053" y="73342"/>
                    <a:pt x="39053" y="145732"/>
                    <a:pt x="39053" y="223838"/>
                  </a:cubicBezTo>
                  <a:cubicBezTo>
                    <a:pt x="84772" y="223838"/>
                    <a:pt x="120015" y="223838"/>
                    <a:pt x="159068" y="223838"/>
                  </a:cubicBezTo>
                  <a:cubicBezTo>
                    <a:pt x="159068" y="263842"/>
                    <a:pt x="159068" y="300038"/>
                    <a:pt x="159068" y="3390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38" name="Google Shape;2138;p19"/>
          <p:cNvGrpSpPr/>
          <p:nvPr/>
        </p:nvGrpSpPr>
        <p:grpSpPr>
          <a:xfrm>
            <a:off x="3306677" y="4847558"/>
            <a:ext cx="386524" cy="2010442"/>
            <a:chOff x="7217093" y="1562100"/>
            <a:chExt cx="704850" cy="3666173"/>
          </a:xfrm>
        </p:grpSpPr>
        <p:sp>
          <p:nvSpPr>
            <p:cNvPr id="2139" name="Google Shape;2139;p19"/>
            <p:cNvSpPr/>
            <p:nvPr/>
          </p:nvSpPr>
          <p:spPr>
            <a:xfrm>
              <a:off x="7217093" y="2761298"/>
              <a:ext cx="704850" cy="2466975"/>
            </a:xfrm>
            <a:custGeom>
              <a:avLst/>
              <a:gdLst/>
              <a:ahLst/>
              <a:cxnLst/>
              <a:rect l="l" t="t" r="r" b="b"/>
              <a:pathLst>
                <a:path w="704850" h="2466975" extrusionOk="0">
                  <a:moveTo>
                    <a:pt x="0" y="2471738"/>
                  </a:moveTo>
                  <a:cubicBezTo>
                    <a:pt x="0" y="1645920"/>
                    <a:pt x="0" y="823912"/>
                    <a:pt x="0" y="0"/>
                  </a:cubicBezTo>
                  <a:cubicBezTo>
                    <a:pt x="235268" y="0"/>
                    <a:pt x="469582" y="0"/>
                    <a:pt x="706755" y="0"/>
                  </a:cubicBezTo>
                  <a:cubicBezTo>
                    <a:pt x="706755" y="823912"/>
                    <a:pt x="706755" y="1645920"/>
                    <a:pt x="706755" y="2471738"/>
                  </a:cubicBezTo>
                  <a:cubicBezTo>
                    <a:pt x="471488" y="2471738"/>
                    <a:pt x="237172" y="2471738"/>
                    <a:pt x="0" y="2471738"/>
                  </a:cubicBezTo>
                  <a:close/>
                  <a:moveTo>
                    <a:pt x="466725" y="127635"/>
                  </a:moveTo>
                  <a:cubicBezTo>
                    <a:pt x="389572" y="127635"/>
                    <a:pt x="317182" y="127635"/>
                    <a:pt x="241935" y="127635"/>
                  </a:cubicBezTo>
                  <a:cubicBezTo>
                    <a:pt x="241935" y="194310"/>
                    <a:pt x="241935" y="258127"/>
                    <a:pt x="241935" y="322898"/>
                  </a:cubicBezTo>
                  <a:cubicBezTo>
                    <a:pt x="318135" y="322898"/>
                    <a:pt x="391477" y="322898"/>
                    <a:pt x="466725" y="322898"/>
                  </a:cubicBezTo>
                  <a:cubicBezTo>
                    <a:pt x="466725" y="257175"/>
                    <a:pt x="466725" y="194310"/>
                    <a:pt x="466725" y="127635"/>
                  </a:cubicBezTo>
                  <a:close/>
                  <a:moveTo>
                    <a:pt x="500063" y="323850"/>
                  </a:moveTo>
                  <a:cubicBezTo>
                    <a:pt x="558165" y="323850"/>
                    <a:pt x="611505" y="323850"/>
                    <a:pt x="664845" y="323850"/>
                  </a:cubicBezTo>
                  <a:cubicBezTo>
                    <a:pt x="664845" y="256223"/>
                    <a:pt x="664845" y="191452"/>
                    <a:pt x="664845" y="128587"/>
                  </a:cubicBezTo>
                  <a:cubicBezTo>
                    <a:pt x="607695" y="128587"/>
                    <a:pt x="555307" y="128587"/>
                    <a:pt x="500063" y="128587"/>
                  </a:cubicBezTo>
                  <a:cubicBezTo>
                    <a:pt x="500063" y="194310"/>
                    <a:pt x="500063" y="257175"/>
                    <a:pt x="500063" y="323850"/>
                  </a:cubicBezTo>
                  <a:close/>
                  <a:moveTo>
                    <a:pt x="42863" y="127635"/>
                  </a:moveTo>
                  <a:cubicBezTo>
                    <a:pt x="42863" y="194310"/>
                    <a:pt x="42863" y="258127"/>
                    <a:pt x="42863" y="321945"/>
                  </a:cubicBezTo>
                  <a:cubicBezTo>
                    <a:pt x="98107" y="321945"/>
                    <a:pt x="150495" y="321945"/>
                    <a:pt x="205740" y="321945"/>
                  </a:cubicBezTo>
                  <a:cubicBezTo>
                    <a:pt x="205740" y="255270"/>
                    <a:pt x="205740" y="191452"/>
                    <a:pt x="205740" y="127635"/>
                  </a:cubicBezTo>
                  <a:cubicBezTo>
                    <a:pt x="149543" y="127635"/>
                    <a:pt x="98107" y="127635"/>
                    <a:pt x="42863" y="127635"/>
                  </a:cubicBezTo>
                  <a:close/>
                  <a:moveTo>
                    <a:pt x="42863" y="1401128"/>
                  </a:moveTo>
                  <a:cubicBezTo>
                    <a:pt x="77152" y="1401128"/>
                    <a:pt x="109538" y="1401128"/>
                    <a:pt x="140970" y="1401128"/>
                  </a:cubicBezTo>
                  <a:cubicBezTo>
                    <a:pt x="140970" y="1355408"/>
                    <a:pt x="140970" y="1313497"/>
                    <a:pt x="140970" y="1270635"/>
                  </a:cubicBezTo>
                  <a:cubicBezTo>
                    <a:pt x="106680" y="1270635"/>
                    <a:pt x="74295" y="1270635"/>
                    <a:pt x="42863" y="1270635"/>
                  </a:cubicBezTo>
                  <a:cubicBezTo>
                    <a:pt x="42863" y="1316355"/>
                    <a:pt x="42863" y="1358265"/>
                    <a:pt x="42863" y="1401128"/>
                  </a:cubicBezTo>
                  <a:close/>
                  <a:moveTo>
                    <a:pt x="303847" y="1269683"/>
                  </a:moveTo>
                  <a:cubicBezTo>
                    <a:pt x="303847" y="1315403"/>
                    <a:pt x="303847" y="1358265"/>
                    <a:pt x="303847" y="1402080"/>
                  </a:cubicBezTo>
                  <a:cubicBezTo>
                    <a:pt x="338138" y="1402080"/>
                    <a:pt x="368618" y="1402080"/>
                    <a:pt x="401002" y="1402080"/>
                  </a:cubicBezTo>
                  <a:cubicBezTo>
                    <a:pt x="401002" y="1356360"/>
                    <a:pt x="401002" y="1313497"/>
                    <a:pt x="401002" y="1269683"/>
                  </a:cubicBezTo>
                  <a:cubicBezTo>
                    <a:pt x="366713" y="1269683"/>
                    <a:pt x="336232" y="1269683"/>
                    <a:pt x="303847" y="1269683"/>
                  </a:cubicBezTo>
                  <a:close/>
                  <a:moveTo>
                    <a:pt x="435293" y="1268730"/>
                  </a:moveTo>
                  <a:cubicBezTo>
                    <a:pt x="435293" y="1316355"/>
                    <a:pt x="435293" y="1358265"/>
                    <a:pt x="435293" y="1403033"/>
                  </a:cubicBezTo>
                  <a:cubicBezTo>
                    <a:pt x="468630" y="1403033"/>
                    <a:pt x="500063" y="1403033"/>
                    <a:pt x="533400" y="1403033"/>
                  </a:cubicBezTo>
                  <a:cubicBezTo>
                    <a:pt x="533400" y="1357312"/>
                    <a:pt x="533400" y="1314450"/>
                    <a:pt x="533400" y="1268730"/>
                  </a:cubicBezTo>
                  <a:cubicBezTo>
                    <a:pt x="500063" y="1268730"/>
                    <a:pt x="468630" y="1268730"/>
                    <a:pt x="435293" y="1268730"/>
                  </a:cubicBezTo>
                  <a:close/>
                  <a:moveTo>
                    <a:pt x="568643" y="1268730"/>
                  </a:moveTo>
                  <a:cubicBezTo>
                    <a:pt x="568643" y="1316355"/>
                    <a:pt x="568643" y="1359218"/>
                    <a:pt x="568643" y="1403033"/>
                  </a:cubicBezTo>
                  <a:cubicBezTo>
                    <a:pt x="602932" y="1403033"/>
                    <a:pt x="634365" y="1403033"/>
                    <a:pt x="664845" y="1403033"/>
                  </a:cubicBezTo>
                  <a:cubicBezTo>
                    <a:pt x="664845" y="1357312"/>
                    <a:pt x="664845" y="1313497"/>
                    <a:pt x="664845" y="1268730"/>
                  </a:cubicBezTo>
                  <a:cubicBezTo>
                    <a:pt x="631507" y="1268730"/>
                    <a:pt x="601980" y="1268730"/>
                    <a:pt x="568643" y="1268730"/>
                  </a:cubicBezTo>
                  <a:close/>
                  <a:moveTo>
                    <a:pt x="42863" y="558165"/>
                  </a:moveTo>
                  <a:cubicBezTo>
                    <a:pt x="42863" y="605790"/>
                    <a:pt x="42863" y="647700"/>
                    <a:pt x="42863" y="689610"/>
                  </a:cubicBezTo>
                  <a:cubicBezTo>
                    <a:pt x="77152" y="689610"/>
                    <a:pt x="107632" y="689610"/>
                    <a:pt x="140018" y="689610"/>
                  </a:cubicBezTo>
                  <a:cubicBezTo>
                    <a:pt x="140018" y="644843"/>
                    <a:pt x="140018" y="602932"/>
                    <a:pt x="140018" y="558165"/>
                  </a:cubicBezTo>
                  <a:cubicBezTo>
                    <a:pt x="107632" y="558165"/>
                    <a:pt x="77152" y="558165"/>
                    <a:pt x="42863" y="558165"/>
                  </a:cubicBezTo>
                  <a:close/>
                  <a:moveTo>
                    <a:pt x="665797" y="736282"/>
                  </a:moveTo>
                  <a:cubicBezTo>
                    <a:pt x="630555" y="736282"/>
                    <a:pt x="600075" y="736282"/>
                    <a:pt x="568643" y="736282"/>
                  </a:cubicBezTo>
                  <a:cubicBezTo>
                    <a:pt x="568643" y="781050"/>
                    <a:pt x="568643" y="822960"/>
                    <a:pt x="568643" y="867728"/>
                  </a:cubicBezTo>
                  <a:cubicBezTo>
                    <a:pt x="601980" y="867728"/>
                    <a:pt x="632460" y="867728"/>
                    <a:pt x="665797" y="867728"/>
                  </a:cubicBezTo>
                  <a:cubicBezTo>
                    <a:pt x="665797" y="824865"/>
                    <a:pt x="665797" y="782955"/>
                    <a:pt x="665797" y="736282"/>
                  </a:cubicBezTo>
                  <a:close/>
                  <a:moveTo>
                    <a:pt x="174307" y="735330"/>
                  </a:moveTo>
                  <a:cubicBezTo>
                    <a:pt x="174307" y="782003"/>
                    <a:pt x="174307" y="823912"/>
                    <a:pt x="174307" y="866775"/>
                  </a:cubicBezTo>
                  <a:cubicBezTo>
                    <a:pt x="208597" y="866775"/>
                    <a:pt x="240982" y="866775"/>
                    <a:pt x="272415" y="866775"/>
                  </a:cubicBezTo>
                  <a:cubicBezTo>
                    <a:pt x="272415" y="821055"/>
                    <a:pt x="272415" y="779145"/>
                    <a:pt x="272415" y="735330"/>
                  </a:cubicBezTo>
                  <a:cubicBezTo>
                    <a:pt x="240030" y="735330"/>
                    <a:pt x="208597" y="735330"/>
                    <a:pt x="174307" y="735330"/>
                  </a:cubicBezTo>
                  <a:close/>
                  <a:moveTo>
                    <a:pt x="141922" y="1091565"/>
                  </a:moveTo>
                  <a:cubicBezTo>
                    <a:pt x="106680" y="1091565"/>
                    <a:pt x="76200" y="1091565"/>
                    <a:pt x="43815" y="1091565"/>
                  </a:cubicBezTo>
                  <a:cubicBezTo>
                    <a:pt x="43815" y="1137285"/>
                    <a:pt x="43815" y="1181100"/>
                    <a:pt x="43815" y="1223010"/>
                  </a:cubicBezTo>
                  <a:cubicBezTo>
                    <a:pt x="78105" y="1223010"/>
                    <a:pt x="109538" y="1223010"/>
                    <a:pt x="141922" y="1223010"/>
                  </a:cubicBezTo>
                  <a:cubicBezTo>
                    <a:pt x="141922" y="1178243"/>
                    <a:pt x="141922" y="1137285"/>
                    <a:pt x="141922" y="1091565"/>
                  </a:cubicBezTo>
                  <a:close/>
                  <a:moveTo>
                    <a:pt x="304800" y="1092518"/>
                  </a:moveTo>
                  <a:cubicBezTo>
                    <a:pt x="304800" y="1138237"/>
                    <a:pt x="304800" y="1181100"/>
                    <a:pt x="304800" y="1223010"/>
                  </a:cubicBezTo>
                  <a:cubicBezTo>
                    <a:pt x="340043" y="1223010"/>
                    <a:pt x="370522" y="1223010"/>
                    <a:pt x="403860" y="1223010"/>
                  </a:cubicBezTo>
                  <a:cubicBezTo>
                    <a:pt x="403860" y="1178243"/>
                    <a:pt x="403860" y="1136333"/>
                    <a:pt x="403860" y="1092518"/>
                  </a:cubicBezTo>
                  <a:cubicBezTo>
                    <a:pt x="368618" y="1092518"/>
                    <a:pt x="336232" y="1092518"/>
                    <a:pt x="304800" y="1092518"/>
                  </a:cubicBezTo>
                  <a:close/>
                  <a:moveTo>
                    <a:pt x="140970" y="736282"/>
                  </a:moveTo>
                  <a:cubicBezTo>
                    <a:pt x="104775" y="736282"/>
                    <a:pt x="73343" y="736282"/>
                    <a:pt x="43815" y="736282"/>
                  </a:cubicBezTo>
                  <a:cubicBezTo>
                    <a:pt x="43815" y="782955"/>
                    <a:pt x="43815" y="825818"/>
                    <a:pt x="43815" y="867728"/>
                  </a:cubicBezTo>
                  <a:cubicBezTo>
                    <a:pt x="78105" y="867728"/>
                    <a:pt x="109538" y="867728"/>
                    <a:pt x="140970" y="867728"/>
                  </a:cubicBezTo>
                  <a:cubicBezTo>
                    <a:pt x="140970" y="822960"/>
                    <a:pt x="140970" y="780098"/>
                    <a:pt x="140970" y="736282"/>
                  </a:cubicBezTo>
                  <a:close/>
                  <a:moveTo>
                    <a:pt x="534352" y="558165"/>
                  </a:moveTo>
                  <a:cubicBezTo>
                    <a:pt x="498157" y="558165"/>
                    <a:pt x="467677" y="558165"/>
                    <a:pt x="435293" y="558165"/>
                  </a:cubicBezTo>
                  <a:cubicBezTo>
                    <a:pt x="435293" y="602932"/>
                    <a:pt x="435293" y="644843"/>
                    <a:pt x="435293" y="687705"/>
                  </a:cubicBezTo>
                  <a:cubicBezTo>
                    <a:pt x="469582" y="687705"/>
                    <a:pt x="501968" y="687705"/>
                    <a:pt x="534352" y="687705"/>
                  </a:cubicBezTo>
                  <a:cubicBezTo>
                    <a:pt x="534352" y="643890"/>
                    <a:pt x="534352" y="602932"/>
                    <a:pt x="534352" y="558165"/>
                  </a:cubicBezTo>
                  <a:close/>
                  <a:moveTo>
                    <a:pt x="568643" y="688657"/>
                  </a:moveTo>
                  <a:cubicBezTo>
                    <a:pt x="604838" y="688657"/>
                    <a:pt x="635318" y="688657"/>
                    <a:pt x="664845" y="688657"/>
                  </a:cubicBezTo>
                  <a:cubicBezTo>
                    <a:pt x="664845" y="642937"/>
                    <a:pt x="664845" y="601980"/>
                    <a:pt x="664845" y="558165"/>
                  </a:cubicBezTo>
                  <a:cubicBezTo>
                    <a:pt x="631507" y="558165"/>
                    <a:pt x="600075" y="558165"/>
                    <a:pt x="568643" y="558165"/>
                  </a:cubicBezTo>
                  <a:cubicBezTo>
                    <a:pt x="568643" y="602932"/>
                    <a:pt x="568643" y="644843"/>
                    <a:pt x="568643" y="688657"/>
                  </a:cubicBezTo>
                  <a:close/>
                  <a:moveTo>
                    <a:pt x="173355" y="1222058"/>
                  </a:moveTo>
                  <a:cubicBezTo>
                    <a:pt x="209550" y="1222058"/>
                    <a:pt x="240982" y="1222058"/>
                    <a:pt x="273368" y="1222058"/>
                  </a:cubicBezTo>
                  <a:cubicBezTo>
                    <a:pt x="273368" y="1176337"/>
                    <a:pt x="273368" y="1135380"/>
                    <a:pt x="273368" y="1092518"/>
                  </a:cubicBezTo>
                  <a:cubicBezTo>
                    <a:pt x="239077" y="1092518"/>
                    <a:pt x="206693" y="1092518"/>
                    <a:pt x="173355" y="1092518"/>
                  </a:cubicBezTo>
                  <a:cubicBezTo>
                    <a:pt x="173355" y="1137285"/>
                    <a:pt x="173355" y="1178243"/>
                    <a:pt x="173355" y="1222058"/>
                  </a:cubicBezTo>
                  <a:close/>
                  <a:moveTo>
                    <a:pt x="401002" y="559118"/>
                  </a:moveTo>
                  <a:cubicBezTo>
                    <a:pt x="365760" y="559118"/>
                    <a:pt x="335280" y="559118"/>
                    <a:pt x="302895" y="559118"/>
                  </a:cubicBezTo>
                  <a:cubicBezTo>
                    <a:pt x="302895" y="604837"/>
                    <a:pt x="302895" y="645795"/>
                    <a:pt x="302895" y="689610"/>
                  </a:cubicBezTo>
                  <a:cubicBezTo>
                    <a:pt x="336232" y="689610"/>
                    <a:pt x="366713" y="689610"/>
                    <a:pt x="401002" y="689610"/>
                  </a:cubicBezTo>
                  <a:cubicBezTo>
                    <a:pt x="401002" y="644843"/>
                    <a:pt x="401002" y="603885"/>
                    <a:pt x="401002" y="559118"/>
                  </a:cubicBezTo>
                  <a:close/>
                  <a:moveTo>
                    <a:pt x="666750" y="1092518"/>
                  </a:moveTo>
                  <a:cubicBezTo>
                    <a:pt x="632460" y="1092518"/>
                    <a:pt x="600075" y="1092518"/>
                    <a:pt x="568643" y="1092518"/>
                  </a:cubicBezTo>
                  <a:cubicBezTo>
                    <a:pt x="568643" y="1138237"/>
                    <a:pt x="568643" y="1180148"/>
                    <a:pt x="568643" y="1223010"/>
                  </a:cubicBezTo>
                  <a:cubicBezTo>
                    <a:pt x="602932" y="1223010"/>
                    <a:pt x="633413" y="1223010"/>
                    <a:pt x="666750" y="1223010"/>
                  </a:cubicBezTo>
                  <a:cubicBezTo>
                    <a:pt x="666750" y="1179195"/>
                    <a:pt x="666750" y="1136333"/>
                    <a:pt x="666750" y="1092518"/>
                  </a:cubicBezTo>
                  <a:close/>
                  <a:moveTo>
                    <a:pt x="400050" y="1627822"/>
                  </a:moveTo>
                  <a:cubicBezTo>
                    <a:pt x="367665" y="1627822"/>
                    <a:pt x="336232" y="1627822"/>
                    <a:pt x="304800" y="1627822"/>
                  </a:cubicBezTo>
                  <a:cubicBezTo>
                    <a:pt x="304800" y="1672590"/>
                    <a:pt x="304800" y="1714500"/>
                    <a:pt x="304800" y="1755458"/>
                  </a:cubicBezTo>
                  <a:cubicBezTo>
                    <a:pt x="338138" y="1755458"/>
                    <a:pt x="367665" y="1755458"/>
                    <a:pt x="400050" y="1755458"/>
                  </a:cubicBezTo>
                  <a:cubicBezTo>
                    <a:pt x="400050" y="1711643"/>
                    <a:pt x="400050" y="1671637"/>
                    <a:pt x="400050" y="1627822"/>
                  </a:cubicBezTo>
                  <a:close/>
                  <a:moveTo>
                    <a:pt x="302895" y="1042987"/>
                  </a:moveTo>
                  <a:cubicBezTo>
                    <a:pt x="338138" y="1042987"/>
                    <a:pt x="370522" y="1042987"/>
                    <a:pt x="401955" y="1042987"/>
                  </a:cubicBezTo>
                  <a:cubicBezTo>
                    <a:pt x="401955" y="996315"/>
                    <a:pt x="401955" y="955357"/>
                    <a:pt x="401955" y="915353"/>
                  </a:cubicBezTo>
                  <a:cubicBezTo>
                    <a:pt x="367665" y="915353"/>
                    <a:pt x="336232" y="915353"/>
                    <a:pt x="302895" y="915353"/>
                  </a:cubicBezTo>
                  <a:cubicBezTo>
                    <a:pt x="302895" y="958215"/>
                    <a:pt x="302895" y="999173"/>
                    <a:pt x="302895" y="1042987"/>
                  </a:cubicBezTo>
                  <a:close/>
                  <a:moveTo>
                    <a:pt x="272415" y="1755458"/>
                  </a:moveTo>
                  <a:cubicBezTo>
                    <a:pt x="272415" y="1709737"/>
                    <a:pt x="272415" y="1669733"/>
                    <a:pt x="272415" y="1628775"/>
                  </a:cubicBezTo>
                  <a:cubicBezTo>
                    <a:pt x="239077" y="1628775"/>
                    <a:pt x="206693" y="1628775"/>
                    <a:pt x="175260" y="1628775"/>
                  </a:cubicBezTo>
                  <a:cubicBezTo>
                    <a:pt x="175260" y="1673543"/>
                    <a:pt x="175260" y="1713547"/>
                    <a:pt x="175260" y="1755458"/>
                  </a:cubicBezTo>
                  <a:cubicBezTo>
                    <a:pt x="207645" y="1755458"/>
                    <a:pt x="237172" y="1755458"/>
                    <a:pt x="272415" y="1755458"/>
                  </a:cubicBezTo>
                  <a:close/>
                  <a:moveTo>
                    <a:pt x="437197" y="1625918"/>
                  </a:moveTo>
                  <a:cubicBezTo>
                    <a:pt x="437197" y="1672590"/>
                    <a:pt x="437197" y="1713547"/>
                    <a:pt x="437197" y="1754505"/>
                  </a:cubicBezTo>
                  <a:cubicBezTo>
                    <a:pt x="471488" y="1754505"/>
                    <a:pt x="501968" y="1754505"/>
                    <a:pt x="532447" y="1754505"/>
                  </a:cubicBezTo>
                  <a:cubicBezTo>
                    <a:pt x="532447" y="1709737"/>
                    <a:pt x="532447" y="1667828"/>
                    <a:pt x="532447" y="1625918"/>
                  </a:cubicBezTo>
                  <a:cubicBezTo>
                    <a:pt x="499110" y="1625918"/>
                    <a:pt x="469582" y="1625918"/>
                    <a:pt x="437197" y="1625918"/>
                  </a:cubicBezTo>
                  <a:close/>
                  <a:moveTo>
                    <a:pt x="569595" y="1756410"/>
                  </a:moveTo>
                  <a:cubicBezTo>
                    <a:pt x="604838" y="1756410"/>
                    <a:pt x="634365" y="1756410"/>
                    <a:pt x="665797" y="1756410"/>
                  </a:cubicBezTo>
                  <a:cubicBezTo>
                    <a:pt x="665797" y="1712595"/>
                    <a:pt x="665797" y="1670685"/>
                    <a:pt x="665797" y="1627822"/>
                  </a:cubicBezTo>
                  <a:cubicBezTo>
                    <a:pt x="632460" y="1627822"/>
                    <a:pt x="601027" y="1627822"/>
                    <a:pt x="569595" y="1627822"/>
                  </a:cubicBezTo>
                  <a:cubicBezTo>
                    <a:pt x="569595" y="1670685"/>
                    <a:pt x="569595" y="1711643"/>
                    <a:pt x="569595" y="1756410"/>
                  </a:cubicBezTo>
                  <a:close/>
                  <a:moveTo>
                    <a:pt x="302895" y="1575435"/>
                  </a:moveTo>
                  <a:cubicBezTo>
                    <a:pt x="339090" y="1575435"/>
                    <a:pt x="369570" y="1575435"/>
                    <a:pt x="401002" y="1575435"/>
                  </a:cubicBezTo>
                  <a:cubicBezTo>
                    <a:pt x="401002" y="1530668"/>
                    <a:pt x="401002" y="1490662"/>
                    <a:pt x="401002" y="1448753"/>
                  </a:cubicBezTo>
                  <a:cubicBezTo>
                    <a:pt x="366713" y="1448753"/>
                    <a:pt x="336232" y="1448753"/>
                    <a:pt x="302895" y="1448753"/>
                  </a:cubicBezTo>
                  <a:cubicBezTo>
                    <a:pt x="302895" y="1492568"/>
                    <a:pt x="302895" y="1532572"/>
                    <a:pt x="302895" y="1575435"/>
                  </a:cubicBezTo>
                  <a:close/>
                  <a:moveTo>
                    <a:pt x="272415" y="1576387"/>
                  </a:moveTo>
                  <a:cubicBezTo>
                    <a:pt x="272415" y="1531620"/>
                    <a:pt x="272415" y="1490662"/>
                    <a:pt x="272415" y="1448753"/>
                  </a:cubicBezTo>
                  <a:cubicBezTo>
                    <a:pt x="238125" y="1448753"/>
                    <a:pt x="207645" y="1448753"/>
                    <a:pt x="175260" y="1448753"/>
                  </a:cubicBezTo>
                  <a:cubicBezTo>
                    <a:pt x="175260" y="1492568"/>
                    <a:pt x="175260" y="1534478"/>
                    <a:pt x="175260" y="1576387"/>
                  </a:cubicBezTo>
                  <a:cubicBezTo>
                    <a:pt x="208597" y="1576387"/>
                    <a:pt x="239077" y="1576387"/>
                    <a:pt x="272415" y="1576387"/>
                  </a:cubicBezTo>
                  <a:close/>
                  <a:moveTo>
                    <a:pt x="140018" y="1577340"/>
                  </a:moveTo>
                  <a:cubicBezTo>
                    <a:pt x="140018" y="1530668"/>
                    <a:pt x="140018" y="1489710"/>
                    <a:pt x="140018" y="1449705"/>
                  </a:cubicBezTo>
                  <a:cubicBezTo>
                    <a:pt x="105727" y="1449705"/>
                    <a:pt x="75247" y="1449705"/>
                    <a:pt x="43815" y="1449705"/>
                  </a:cubicBezTo>
                  <a:cubicBezTo>
                    <a:pt x="43815" y="1494472"/>
                    <a:pt x="43815" y="1536383"/>
                    <a:pt x="43815" y="1577340"/>
                  </a:cubicBezTo>
                  <a:cubicBezTo>
                    <a:pt x="76200" y="1577340"/>
                    <a:pt x="105727" y="1577340"/>
                    <a:pt x="140018" y="1577340"/>
                  </a:cubicBezTo>
                  <a:close/>
                  <a:moveTo>
                    <a:pt x="663893" y="508635"/>
                  </a:moveTo>
                  <a:cubicBezTo>
                    <a:pt x="663893" y="467678"/>
                    <a:pt x="663893" y="424815"/>
                    <a:pt x="663893" y="381953"/>
                  </a:cubicBezTo>
                  <a:cubicBezTo>
                    <a:pt x="630555" y="381953"/>
                    <a:pt x="601027" y="381953"/>
                    <a:pt x="568643" y="381953"/>
                  </a:cubicBezTo>
                  <a:cubicBezTo>
                    <a:pt x="568643" y="424815"/>
                    <a:pt x="568643" y="464820"/>
                    <a:pt x="568643" y="508635"/>
                  </a:cubicBezTo>
                  <a:cubicBezTo>
                    <a:pt x="601027" y="508635"/>
                    <a:pt x="630555" y="508635"/>
                    <a:pt x="663893" y="508635"/>
                  </a:cubicBezTo>
                  <a:close/>
                  <a:moveTo>
                    <a:pt x="273368" y="915353"/>
                  </a:moveTo>
                  <a:cubicBezTo>
                    <a:pt x="239077" y="915353"/>
                    <a:pt x="207645" y="915353"/>
                    <a:pt x="174307" y="915353"/>
                  </a:cubicBezTo>
                  <a:cubicBezTo>
                    <a:pt x="174307" y="960120"/>
                    <a:pt x="174307" y="1002030"/>
                    <a:pt x="174307" y="1042987"/>
                  </a:cubicBezTo>
                  <a:cubicBezTo>
                    <a:pt x="209550" y="1042987"/>
                    <a:pt x="240982" y="1042987"/>
                    <a:pt x="273368" y="1042987"/>
                  </a:cubicBezTo>
                  <a:cubicBezTo>
                    <a:pt x="273368" y="998220"/>
                    <a:pt x="273368" y="958215"/>
                    <a:pt x="273368" y="915353"/>
                  </a:cubicBezTo>
                  <a:close/>
                  <a:moveTo>
                    <a:pt x="533400" y="1045845"/>
                  </a:moveTo>
                  <a:cubicBezTo>
                    <a:pt x="533400" y="999173"/>
                    <a:pt x="533400" y="957262"/>
                    <a:pt x="533400" y="915353"/>
                  </a:cubicBezTo>
                  <a:cubicBezTo>
                    <a:pt x="498157" y="915353"/>
                    <a:pt x="466725" y="915353"/>
                    <a:pt x="436245" y="915353"/>
                  </a:cubicBezTo>
                  <a:cubicBezTo>
                    <a:pt x="436245" y="961073"/>
                    <a:pt x="436245" y="1002030"/>
                    <a:pt x="436245" y="1045845"/>
                  </a:cubicBezTo>
                  <a:cubicBezTo>
                    <a:pt x="469582" y="1045845"/>
                    <a:pt x="499110" y="1045845"/>
                    <a:pt x="533400" y="1045845"/>
                  </a:cubicBezTo>
                  <a:close/>
                  <a:moveTo>
                    <a:pt x="665797" y="1044893"/>
                  </a:moveTo>
                  <a:cubicBezTo>
                    <a:pt x="665797" y="1000125"/>
                    <a:pt x="665797" y="958215"/>
                    <a:pt x="665797" y="916305"/>
                  </a:cubicBezTo>
                  <a:cubicBezTo>
                    <a:pt x="631507" y="916305"/>
                    <a:pt x="599122" y="916305"/>
                    <a:pt x="568643" y="916305"/>
                  </a:cubicBezTo>
                  <a:cubicBezTo>
                    <a:pt x="568643" y="961073"/>
                    <a:pt x="568643" y="1002030"/>
                    <a:pt x="568643" y="1044893"/>
                  </a:cubicBezTo>
                  <a:cubicBezTo>
                    <a:pt x="601980" y="1044893"/>
                    <a:pt x="633413" y="1044893"/>
                    <a:pt x="665797" y="1044893"/>
                  </a:cubicBezTo>
                  <a:close/>
                  <a:moveTo>
                    <a:pt x="44768" y="381000"/>
                  </a:moveTo>
                  <a:cubicBezTo>
                    <a:pt x="44768" y="428625"/>
                    <a:pt x="44768" y="470535"/>
                    <a:pt x="44768" y="514350"/>
                  </a:cubicBezTo>
                  <a:cubicBezTo>
                    <a:pt x="80010" y="512445"/>
                    <a:pt x="110490" y="511493"/>
                    <a:pt x="139065" y="509587"/>
                  </a:cubicBezTo>
                  <a:cubicBezTo>
                    <a:pt x="139065" y="462915"/>
                    <a:pt x="139065" y="422910"/>
                    <a:pt x="139065" y="381000"/>
                  </a:cubicBezTo>
                  <a:cubicBezTo>
                    <a:pt x="105727" y="381000"/>
                    <a:pt x="76200" y="381000"/>
                    <a:pt x="44768" y="381000"/>
                  </a:cubicBezTo>
                  <a:close/>
                  <a:moveTo>
                    <a:pt x="272415" y="510540"/>
                  </a:moveTo>
                  <a:cubicBezTo>
                    <a:pt x="272415" y="464820"/>
                    <a:pt x="272415" y="424815"/>
                    <a:pt x="272415" y="381953"/>
                  </a:cubicBezTo>
                  <a:cubicBezTo>
                    <a:pt x="239077" y="381953"/>
                    <a:pt x="208597" y="381953"/>
                    <a:pt x="175260" y="381953"/>
                  </a:cubicBezTo>
                  <a:cubicBezTo>
                    <a:pt x="175260" y="425768"/>
                    <a:pt x="175260" y="467678"/>
                    <a:pt x="175260" y="510540"/>
                  </a:cubicBezTo>
                  <a:cubicBezTo>
                    <a:pt x="208597" y="510540"/>
                    <a:pt x="238125" y="510540"/>
                    <a:pt x="272415" y="510540"/>
                  </a:cubicBezTo>
                  <a:close/>
                  <a:moveTo>
                    <a:pt x="303847" y="508635"/>
                  </a:moveTo>
                  <a:cubicBezTo>
                    <a:pt x="338138" y="508635"/>
                    <a:pt x="368618" y="508635"/>
                    <a:pt x="399097" y="508635"/>
                  </a:cubicBezTo>
                  <a:cubicBezTo>
                    <a:pt x="399097" y="463868"/>
                    <a:pt x="399097" y="422910"/>
                    <a:pt x="399097" y="381953"/>
                  </a:cubicBezTo>
                  <a:cubicBezTo>
                    <a:pt x="364807" y="381953"/>
                    <a:pt x="335280" y="381953"/>
                    <a:pt x="303847" y="381953"/>
                  </a:cubicBezTo>
                  <a:cubicBezTo>
                    <a:pt x="303847" y="424815"/>
                    <a:pt x="303847" y="464820"/>
                    <a:pt x="303847" y="508635"/>
                  </a:cubicBezTo>
                  <a:close/>
                  <a:moveTo>
                    <a:pt x="533400" y="383857"/>
                  </a:moveTo>
                  <a:cubicBezTo>
                    <a:pt x="497205" y="383857"/>
                    <a:pt x="466725" y="383857"/>
                    <a:pt x="436245" y="383857"/>
                  </a:cubicBezTo>
                  <a:cubicBezTo>
                    <a:pt x="436245" y="428625"/>
                    <a:pt x="436245" y="468630"/>
                    <a:pt x="436245" y="509587"/>
                  </a:cubicBezTo>
                  <a:cubicBezTo>
                    <a:pt x="470535" y="509587"/>
                    <a:pt x="501015" y="509587"/>
                    <a:pt x="533400" y="509587"/>
                  </a:cubicBezTo>
                  <a:cubicBezTo>
                    <a:pt x="533400" y="465773"/>
                    <a:pt x="533400" y="424815"/>
                    <a:pt x="533400" y="383857"/>
                  </a:cubicBezTo>
                  <a:close/>
                  <a:moveTo>
                    <a:pt x="241935" y="89535"/>
                  </a:moveTo>
                  <a:cubicBezTo>
                    <a:pt x="320040" y="89535"/>
                    <a:pt x="393382" y="89535"/>
                    <a:pt x="465772" y="89535"/>
                  </a:cubicBezTo>
                  <a:cubicBezTo>
                    <a:pt x="465772" y="70485"/>
                    <a:pt x="465772" y="55245"/>
                    <a:pt x="465772" y="38100"/>
                  </a:cubicBezTo>
                  <a:cubicBezTo>
                    <a:pt x="390525" y="38100"/>
                    <a:pt x="317182" y="38100"/>
                    <a:pt x="241935" y="38100"/>
                  </a:cubicBezTo>
                  <a:cubicBezTo>
                    <a:pt x="241935" y="57150"/>
                    <a:pt x="241935" y="72390"/>
                    <a:pt x="241935" y="89535"/>
                  </a:cubicBezTo>
                  <a:close/>
                  <a:moveTo>
                    <a:pt x="41910" y="88582"/>
                  </a:moveTo>
                  <a:cubicBezTo>
                    <a:pt x="100013" y="88582"/>
                    <a:pt x="152400" y="88582"/>
                    <a:pt x="208597" y="88582"/>
                  </a:cubicBezTo>
                  <a:cubicBezTo>
                    <a:pt x="207645" y="69532"/>
                    <a:pt x="206693" y="54293"/>
                    <a:pt x="205740" y="39052"/>
                  </a:cubicBezTo>
                  <a:cubicBezTo>
                    <a:pt x="149543" y="39052"/>
                    <a:pt x="96202" y="39052"/>
                    <a:pt x="41910" y="39052"/>
                  </a:cubicBezTo>
                  <a:cubicBezTo>
                    <a:pt x="41910" y="57150"/>
                    <a:pt x="41910" y="72390"/>
                    <a:pt x="41910" y="88582"/>
                  </a:cubicBezTo>
                  <a:close/>
                  <a:moveTo>
                    <a:pt x="664845" y="92393"/>
                  </a:moveTo>
                  <a:cubicBezTo>
                    <a:pt x="664845" y="71437"/>
                    <a:pt x="664845" y="55245"/>
                    <a:pt x="664845" y="38100"/>
                  </a:cubicBezTo>
                  <a:cubicBezTo>
                    <a:pt x="608647" y="38100"/>
                    <a:pt x="555307" y="38100"/>
                    <a:pt x="501968" y="38100"/>
                  </a:cubicBezTo>
                  <a:cubicBezTo>
                    <a:pt x="501968" y="58102"/>
                    <a:pt x="501968" y="74295"/>
                    <a:pt x="501968" y="92393"/>
                  </a:cubicBezTo>
                  <a:cubicBezTo>
                    <a:pt x="558165" y="92393"/>
                    <a:pt x="609600" y="92393"/>
                    <a:pt x="664845" y="92393"/>
                  </a:cubicBezTo>
                  <a:close/>
                  <a:moveTo>
                    <a:pt x="42863" y="1757362"/>
                  </a:moveTo>
                  <a:cubicBezTo>
                    <a:pt x="141922" y="1756410"/>
                    <a:pt x="101918" y="1756410"/>
                    <a:pt x="139065" y="1757362"/>
                  </a:cubicBezTo>
                  <a:cubicBezTo>
                    <a:pt x="139065" y="1746885"/>
                    <a:pt x="140018" y="1640205"/>
                    <a:pt x="139065" y="1626870"/>
                  </a:cubicBezTo>
                  <a:cubicBezTo>
                    <a:pt x="105727" y="1626870"/>
                    <a:pt x="75247" y="1626870"/>
                    <a:pt x="41910" y="1626870"/>
                  </a:cubicBezTo>
                  <a:cubicBezTo>
                    <a:pt x="42863" y="1670685"/>
                    <a:pt x="42863" y="1712595"/>
                    <a:pt x="42863" y="1757362"/>
                  </a:cubicBezTo>
                  <a:close/>
                  <a:moveTo>
                    <a:pt x="665797" y="1804035"/>
                  </a:moveTo>
                  <a:cubicBezTo>
                    <a:pt x="631507" y="1804035"/>
                    <a:pt x="600075" y="1804035"/>
                    <a:pt x="569595" y="1804035"/>
                  </a:cubicBezTo>
                  <a:cubicBezTo>
                    <a:pt x="568643" y="1849755"/>
                    <a:pt x="565785" y="1894522"/>
                    <a:pt x="568643" y="1929765"/>
                  </a:cubicBezTo>
                  <a:cubicBezTo>
                    <a:pt x="583882" y="1931670"/>
                    <a:pt x="660082" y="1929765"/>
                    <a:pt x="664845" y="1929765"/>
                  </a:cubicBezTo>
                  <a:cubicBezTo>
                    <a:pt x="664845" y="1887855"/>
                    <a:pt x="665797" y="1849755"/>
                    <a:pt x="665797" y="1804035"/>
                  </a:cubicBezTo>
                  <a:close/>
                  <a:moveTo>
                    <a:pt x="44768" y="1804035"/>
                  </a:moveTo>
                  <a:cubicBezTo>
                    <a:pt x="44768" y="1850708"/>
                    <a:pt x="44768" y="1887855"/>
                    <a:pt x="44768" y="1929765"/>
                  </a:cubicBezTo>
                  <a:cubicBezTo>
                    <a:pt x="48577" y="1929765"/>
                    <a:pt x="135255" y="1930718"/>
                    <a:pt x="139065" y="1930718"/>
                  </a:cubicBezTo>
                  <a:cubicBezTo>
                    <a:pt x="140970" y="1900237"/>
                    <a:pt x="139065" y="1842135"/>
                    <a:pt x="140970" y="1804035"/>
                  </a:cubicBezTo>
                  <a:cubicBezTo>
                    <a:pt x="107632" y="1804035"/>
                    <a:pt x="77152" y="1804035"/>
                    <a:pt x="44768" y="1804035"/>
                  </a:cubicBezTo>
                  <a:close/>
                  <a:moveTo>
                    <a:pt x="436245" y="1803083"/>
                  </a:moveTo>
                  <a:lnTo>
                    <a:pt x="436245" y="1930718"/>
                  </a:lnTo>
                  <a:cubicBezTo>
                    <a:pt x="458152" y="1930718"/>
                    <a:pt x="529590" y="1930718"/>
                    <a:pt x="532447" y="1929765"/>
                  </a:cubicBezTo>
                  <a:cubicBezTo>
                    <a:pt x="532447" y="1887855"/>
                    <a:pt x="532447" y="1845945"/>
                    <a:pt x="532447" y="1803083"/>
                  </a:cubicBezTo>
                  <a:lnTo>
                    <a:pt x="436245" y="1803083"/>
                  </a:lnTo>
                  <a:close/>
                  <a:moveTo>
                    <a:pt x="176213" y="1803083"/>
                  </a:moveTo>
                  <a:cubicBezTo>
                    <a:pt x="176213" y="1847850"/>
                    <a:pt x="176213" y="1889760"/>
                    <a:pt x="176213" y="1931670"/>
                  </a:cubicBezTo>
                  <a:cubicBezTo>
                    <a:pt x="203835" y="1931670"/>
                    <a:pt x="243840" y="1931670"/>
                    <a:pt x="272415" y="1931670"/>
                  </a:cubicBezTo>
                  <a:cubicBezTo>
                    <a:pt x="272415" y="1897380"/>
                    <a:pt x="272415" y="1839278"/>
                    <a:pt x="272415" y="1804035"/>
                  </a:cubicBezTo>
                  <a:cubicBezTo>
                    <a:pt x="240030" y="1803083"/>
                    <a:pt x="210502" y="1803083"/>
                    <a:pt x="176213" y="18030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0" name="Google Shape;2140;p19"/>
            <p:cNvSpPr/>
            <p:nvPr/>
          </p:nvSpPr>
          <p:spPr>
            <a:xfrm>
              <a:off x="7241857" y="2563177"/>
              <a:ext cx="657225" cy="171450"/>
            </a:xfrm>
            <a:custGeom>
              <a:avLst/>
              <a:gdLst/>
              <a:ahLst/>
              <a:cxnLst/>
              <a:rect l="l" t="t" r="r" b="b"/>
              <a:pathLst>
                <a:path w="657225" h="171450" extrusionOk="0">
                  <a:moveTo>
                    <a:pt x="660082" y="176213"/>
                  </a:moveTo>
                  <a:cubicBezTo>
                    <a:pt x="440055" y="176213"/>
                    <a:pt x="221932" y="176213"/>
                    <a:pt x="0" y="176213"/>
                  </a:cubicBezTo>
                  <a:cubicBezTo>
                    <a:pt x="0" y="119063"/>
                    <a:pt x="0" y="60960"/>
                    <a:pt x="0" y="0"/>
                  </a:cubicBezTo>
                  <a:cubicBezTo>
                    <a:pt x="217170" y="0"/>
                    <a:pt x="437198" y="0"/>
                    <a:pt x="660082" y="0"/>
                  </a:cubicBezTo>
                  <a:cubicBezTo>
                    <a:pt x="660082" y="55245"/>
                    <a:pt x="660082" y="113348"/>
                    <a:pt x="660082" y="176213"/>
                  </a:cubicBezTo>
                  <a:close/>
                  <a:moveTo>
                    <a:pt x="369570" y="137160"/>
                  </a:moveTo>
                  <a:cubicBezTo>
                    <a:pt x="369570" y="101918"/>
                    <a:pt x="369570" y="69533"/>
                    <a:pt x="369570" y="38100"/>
                  </a:cubicBezTo>
                  <a:cubicBezTo>
                    <a:pt x="340043" y="38100"/>
                    <a:pt x="314325" y="38100"/>
                    <a:pt x="287655" y="38100"/>
                  </a:cubicBezTo>
                  <a:cubicBezTo>
                    <a:pt x="287655" y="72390"/>
                    <a:pt x="287655" y="102870"/>
                    <a:pt x="287655" y="137160"/>
                  </a:cubicBezTo>
                  <a:cubicBezTo>
                    <a:pt x="315278" y="137160"/>
                    <a:pt x="340043" y="137160"/>
                    <a:pt x="369570" y="137160"/>
                  </a:cubicBezTo>
                  <a:close/>
                  <a:moveTo>
                    <a:pt x="419100" y="38100"/>
                  </a:moveTo>
                  <a:cubicBezTo>
                    <a:pt x="419100" y="72390"/>
                    <a:pt x="419100" y="104775"/>
                    <a:pt x="419100" y="138113"/>
                  </a:cubicBezTo>
                  <a:cubicBezTo>
                    <a:pt x="446723" y="138113"/>
                    <a:pt x="471488" y="138113"/>
                    <a:pt x="497205" y="138113"/>
                  </a:cubicBezTo>
                  <a:cubicBezTo>
                    <a:pt x="497205" y="103823"/>
                    <a:pt x="497205" y="71438"/>
                    <a:pt x="497205" y="38100"/>
                  </a:cubicBezTo>
                  <a:cubicBezTo>
                    <a:pt x="469582" y="38100"/>
                    <a:pt x="444818" y="38100"/>
                    <a:pt x="419100" y="38100"/>
                  </a:cubicBezTo>
                  <a:close/>
                  <a:moveTo>
                    <a:pt x="37148" y="136208"/>
                  </a:moveTo>
                  <a:cubicBezTo>
                    <a:pt x="65723" y="136208"/>
                    <a:pt x="91440" y="136208"/>
                    <a:pt x="116205" y="136208"/>
                  </a:cubicBezTo>
                  <a:cubicBezTo>
                    <a:pt x="116205" y="100965"/>
                    <a:pt x="116205" y="70485"/>
                    <a:pt x="116205" y="38100"/>
                  </a:cubicBezTo>
                  <a:cubicBezTo>
                    <a:pt x="88582" y="38100"/>
                    <a:pt x="62865" y="38100"/>
                    <a:pt x="37148" y="38100"/>
                  </a:cubicBezTo>
                  <a:cubicBezTo>
                    <a:pt x="37148" y="73343"/>
                    <a:pt x="37148" y="103823"/>
                    <a:pt x="37148" y="136208"/>
                  </a:cubicBezTo>
                  <a:close/>
                  <a:moveTo>
                    <a:pt x="240982" y="137160"/>
                  </a:moveTo>
                  <a:cubicBezTo>
                    <a:pt x="240982" y="102870"/>
                    <a:pt x="240982" y="70485"/>
                    <a:pt x="240982" y="37148"/>
                  </a:cubicBezTo>
                  <a:cubicBezTo>
                    <a:pt x="213360" y="37148"/>
                    <a:pt x="188595" y="37148"/>
                    <a:pt x="162878" y="37148"/>
                  </a:cubicBezTo>
                  <a:cubicBezTo>
                    <a:pt x="162878" y="71438"/>
                    <a:pt x="162878" y="103823"/>
                    <a:pt x="162878" y="137160"/>
                  </a:cubicBezTo>
                  <a:cubicBezTo>
                    <a:pt x="190500" y="137160"/>
                    <a:pt x="214313" y="137160"/>
                    <a:pt x="240982" y="137160"/>
                  </a:cubicBezTo>
                  <a:close/>
                  <a:moveTo>
                    <a:pt x="621982" y="39052"/>
                  </a:moveTo>
                  <a:cubicBezTo>
                    <a:pt x="594360" y="39052"/>
                    <a:pt x="568643" y="39052"/>
                    <a:pt x="542925" y="39052"/>
                  </a:cubicBezTo>
                  <a:cubicBezTo>
                    <a:pt x="542925" y="73343"/>
                    <a:pt x="542925" y="103823"/>
                    <a:pt x="542925" y="136208"/>
                  </a:cubicBezTo>
                  <a:cubicBezTo>
                    <a:pt x="570548" y="136208"/>
                    <a:pt x="596265" y="136208"/>
                    <a:pt x="621982" y="136208"/>
                  </a:cubicBezTo>
                  <a:cubicBezTo>
                    <a:pt x="621982" y="101918"/>
                    <a:pt x="621982" y="70485"/>
                    <a:pt x="621982" y="390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1" name="Google Shape;2141;p19"/>
            <p:cNvSpPr/>
            <p:nvPr/>
          </p:nvSpPr>
          <p:spPr>
            <a:xfrm>
              <a:off x="7268375" y="2168552"/>
              <a:ext cx="285750" cy="371475"/>
            </a:xfrm>
            <a:custGeom>
              <a:avLst/>
              <a:gdLst/>
              <a:ahLst/>
              <a:cxnLst/>
              <a:rect l="l" t="t" r="r" b="b"/>
              <a:pathLst>
                <a:path w="285750" h="371475" extrusionOk="0">
                  <a:moveTo>
                    <a:pt x="289712" y="372718"/>
                  </a:moveTo>
                  <a:cubicBezTo>
                    <a:pt x="193510" y="372718"/>
                    <a:pt x="99212" y="372718"/>
                    <a:pt x="2057" y="372718"/>
                  </a:cubicBezTo>
                  <a:cubicBezTo>
                    <a:pt x="2057" y="286993"/>
                    <a:pt x="-3657" y="203173"/>
                    <a:pt x="3962" y="121258"/>
                  </a:cubicBezTo>
                  <a:cubicBezTo>
                    <a:pt x="11582" y="37438"/>
                    <a:pt x="83020" y="-8282"/>
                    <a:pt x="172555" y="1243"/>
                  </a:cubicBezTo>
                  <a:cubicBezTo>
                    <a:pt x="242087" y="7910"/>
                    <a:pt x="293523" y="68870"/>
                    <a:pt x="293523" y="146023"/>
                  </a:cubicBezTo>
                  <a:cubicBezTo>
                    <a:pt x="293523" y="217460"/>
                    <a:pt x="293523" y="287945"/>
                    <a:pt x="292570" y="359383"/>
                  </a:cubicBezTo>
                  <a:cubicBezTo>
                    <a:pt x="293523" y="362240"/>
                    <a:pt x="291618" y="365098"/>
                    <a:pt x="289712" y="372718"/>
                  </a:cubicBezTo>
                  <a:close/>
                  <a:moveTo>
                    <a:pt x="164935" y="174598"/>
                  </a:moveTo>
                  <a:cubicBezTo>
                    <a:pt x="164935" y="229843"/>
                    <a:pt x="164935" y="281278"/>
                    <a:pt x="164935" y="333665"/>
                  </a:cubicBezTo>
                  <a:cubicBezTo>
                    <a:pt x="196368" y="333665"/>
                    <a:pt x="224943" y="333665"/>
                    <a:pt x="252565" y="333665"/>
                  </a:cubicBezTo>
                  <a:cubicBezTo>
                    <a:pt x="252565" y="278420"/>
                    <a:pt x="252565" y="227938"/>
                    <a:pt x="252565" y="174598"/>
                  </a:cubicBezTo>
                  <a:cubicBezTo>
                    <a:pt x="223037" y="174598"/>
                    <a:pt x="196368" y="174598"/>
                    <a:pt x="164935" y="174598"/>
                  </a:cubicBezTo>
                  <a:close/>
                  <a:moveTo>
                    <a:pt x="42062" y="175550"/>
                  </a:moveTo>
                  <a:cubicBezTo>
                    <a:pt x="42062" y="227938"/>
                    <a:pt x="42062" y="280325"/>
                    <a:pt x="42062" y="334618"/>
                  </a:cubicBezTo>
                  <a:cubicBezTo>
                    <a:pt x="71590" y="334618"/>
                    <a:pt x="100165" y="334618"/>
                    <a:pt x="128740" y="334618"/>
                  </a:cubicBezTo>
                  <a:cubicBezTo>
                    <a:pt x="128740" y="279373"/>
                    <a:pt x="128740" y="228890"/>
                    <a:pt x="128740" y="175550"/>
                  </a:cubicBezTo>
                  <a:cubicBezTo>
                    <a:pt x="99212" y="175550"/>
                    <a:pt x="72543" y="175550"/>
                    <a:pt x="42062" y="175550"/>
                  </a:cubicBezTo>
                  <a:close/>
                  <a:moveTo>
                    <a:pt x="108737" y="46010"/>
                  </a:moveTo>
                  <a:cubicBezTo>
                    <a:pt x="105880" y="51725"/>
                    <a:pt x="103975" y="57440"/>
                    <a:pt x="101118" y="64108"/>
                  </a:cubicBezTo>
                  <a:cubicBezTo>
                    <a:pt x="118262" y="73633"/>
                    <a:pt x="135407" y="91730"/>
                    <a:pt x="151600" y="91730"/>
                  </a:cubicBezTo>
                  <a:cubicBezTo>
                    <a:pt x="166840" y="90778"/>
                    <a:pt x="181127" y="69823"/>
                    <a:pt x="195415" y="58393"/>
                  </a:cubicBezTo>
                  <a:cubicBezTo>
                    <a:pt x="193510" y="54583"/>
                    <a:pt x="190652" y="50773"/>
                    <a:pt x="188748" y="46963"/>
                  </a:cubicBezTo>
                  <a:cubicBezTo>
                    <a:pt x="162077" y="46010"/>
                    <a:pt x="135407" y="46010"/>
                    <a:pt x="108737" y="46010"/>
                  </a:cubicBezTo>
                  <a:close/>
                  <a:moveTo>
                    <a:pt x="83973" y="69823"/>
                  </a:moveTo>
                  <a:cubicBezTo>
                    <a:pt x="78257" y="69823"/>
                    <a:pt x="71590" y="69823"/>
                    <a:pt x="65875" y="70775"/>
                  </a:cubicBezTo>
                  <a:cubicBezTo>
                    <a:pt x="56350" y="92683"/>
                    <a:pt x="46825" y="113638"/>
                    <a:pt x="38252" y="135545"/>
                  </a:cubicBezTo>
                  <a:cubicBezTo>
                    <a:pt x="41110" y="138403"/>
                    <a:pt x="43968" y="142213"/>
                    <a:pt x="46825" y="145070"/>
                  </a:cubicBezTo>
                  <a:cubicBezTo>
                    <a:pt x="63018" y="139355"/>
                    <a:pt x="89687" y="137450"/>
                    <a:pt x="92545" y="127925"/>
                  </a:cubicBezTo>
                  <a:cubicBezTo>
                    <a:pt x="97307" y="109828"/>
                    <a:pt x="87782" y="88873"/>
                    <a:pt x="83973" y="69823"/>
                  </a:cubicBezTo>
                  <a:close/>
                  <a:moveTo>
                    <a:pt x="251612" y="144118"/>
                  </a:moveTo>
                  <a:cubicBezTo>
                    <a:pt x="254470" y="140308"/>
                    <a:pt x="257327" y="137450"/>
                    <a:pt x="260185" y="133640"/>
                  </a:cubicBezTo>
                  <a:cubicBezTo>
                    <a:pt x="249707" y="112685"/>
                    <a:pt x="238277" y="90778"/>
                    <a:pt x="227800" y="69823"/>
                  </a:cubicBezTo>
                  <a:cubicBezTo>
                    <a:pt x="222085" y="70775"/>
                    <a:pt x="217323" y="70775"/>
                    <a:pt x="211607" y="71728"/>
                  </a:cubicBezTo>
                  <a:cubicBezTo>
                    <a:pt x="208750" y="90778"/>
                    <a:pt x="199225" y="112685"/>
                    <a:pt x="204940" y="129830"/>
                  </a:cubicBezTo>
                  <a:cubicBezTo>
                    <a:pt x="207798" y="137450"/>
                    <a:pt x="235420" y="139355"/>
                    <a:pt x="251612" y="14411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2" name="Google Shape;2142;p19"/>
            <p:cNvSpPr/>
            <p:nvPr/>
          </p:nvSpPr>
          <p:spPr>
            <a:xfrm>
              <a:off x="7580457" y="2168780"/>
              <a:ext cx="285750" cy="371475"/>
            </a:xfrm>
            <a:custGeom>
              <a:avLst/>
              <a:gdLst/>
              <a:ahLst/>
              <a:cxnLst/>
              <a:rect l="l" t="t" r="r" b="b"/>
              <a:pathLst>
                <a:path w="285750" h="371475" extrusionOk="0">
                  <a:moveTo>
                    <a:pt x="288145" y="372490"/>
                  </a:moveTo>
                  <a:cubicBezTo>
                    <a:pt x="193848" y="372490"/>
                    <a:pt x="99550" y="372490"/>
                    <a:pt x="1443" y="372490"/>
                  </a:cubicBezTo>
                  <a:cubicBezTo>
                    <a:pt x="1443" y="283907"/>
                    <a:pt x="-2367" y="197230"/>
                    <a:pt x="2395" y="110552"/>
                  </a:cubicBezTo>
                  <a:cubicBezTo>
                    <a:pt x="6205" y="49592"/>
                    <a:pt x="70975" y="1015"/>
                    <a:pt x="137650" y="62"/>
                  </a:cubicBezTo>
                  <a:cubicBezTo>
                    <a:pt x="215756" y="-1843"/>
                    <a:pt x="280525" y="40067"/>
                    <a:pt x="286241" y="110552"/>
                  </a:cubicBezTo>
                  <a:cubicBezTo>
                    <a:pt x="293861" y="195325"/>
                    <a:pt x="288145" y="282955"/>
                    <a:pt x="288145" y="372490"/>
                  </a:cubicBezTo>
                  <a:close/>
                  <a:moveTo>
                    <a:pt x="40495" y="175322"/>
                  </a:moveTo>
                  <a:cubicBezTo>
                    <a:pt x="40495" y="231520"/>
                    <a:pt x="40495" y="282955"/>
                    <a:pt x="40495" y="334390"/>
                  </a:cubicBezTo>
                  <a:cubicBezTo>
                    <a:pt x="72880" y="334390"/>
                    <a:pt x="101455" y="334390"/>
                    <a:pt x="129078" y="334390"/>
                  </a:cubicBezTo>
                  <a:cubicBezTo>
                    <a:pt x="129078" y="279145"/>
                    <a:pt x="129078" y="227710"/>
                    <a:pt x="129078" y="175322"/>
                  </a:cubicBezTo>
                  <a:cubicBezTo>
                    <a:pt x="98598" y="175322"/>
                    <a:pt x="71928" y="175322"/>
                    <a:pt x="40495" y="175322"/>
                  </a:cubicBezTo>
                  <a:close/>
                  <a:moveTo>
                    <a:pt x="252903" y="335342"/>
                  </a:moveTo>
                  <a:cubicBezTo>
                    <a:pt x="252903" y="278192"/>
                    <a:pt x="252903" y="226757"/>
                    <a:pt x="252903" y="176275"/>
                  </a:cubicBezTo>
                  <a:cubicBezTo>
                    <a:pt x="221470" y="176275"/>
                    <a:pt x="193848" y="176275"/>
                    <a:pt x="163368" y="176275"/>
                  </a:cubicBezTo>
                  <a:cubicBezTo>
                    <a:pt x="163368" y="230567"/>
                    <a:pt x="163368" y="282002"/>
                    <a:pt x="163368" y="335342"/>
                  </a:cubicBezTo>
                  <a:cubicBezTo>
                    <a:pt x="194800" y="335342"/>
                    <a:pt x="222423" y="335342"/>
                    <a:pt x="252903" y="335342"/>
                  </a:cubicBezTo>
                  <a:close/>
                  <a:moveTo>
                    <a:pt x="193848" y="60070"/>
                  </a:moveTo>
                  <a:cubicBezTo>
                    <a:pt x="191943" y="55307"/>
                    <a:pt x="190038" y="50545"/>
                    <a:pt x="188133" y="46735"/>
                  </a:cubicBezTo>
                  <a:cubicBezTo>
                    <a:pt x="159558" y="46735"/>
                    <a:pt x="131936" y="46735"/>
                    <a:pt x="103361" y="46735"/>
                  </a:cubicBezTo>
                  <a:cubicBezTo>
                    <a:pt x="101455" y="51497"/>
                    <a:pt x="99550" y="55307"/>
                    <a:pt x="97645" y="60070"/>
                  </a:cubicBezTo>
                  <a:cubicBezTo>
                    <a:pt x="113838" y="71500"/>
                    <a:pt x="129078" y="90550"/>
                    <a:pt x="145270" y="90550"/>
                  </a:cubicBezTo>
                  <a:cubicBezTo>
                    <a:pt x="161463" y="90550"/>
                    <a:pt x="177656" y="71500"/>
                    <a:pt x="193848" y="60070"/>
                  </a:cubicBezTo>
                  <a:close/>
                  <a:moveTo>
                    <a:pt x="227186" y="69595"/>
                  </a:moveTo>
                  <a:cubicBezTo>
                    <a:pt x="221470" y="69595"/>
                    <a:pt x="215756" y="69595"/>
                    <a:pt x="210041" y="69595"/>
                  </a:cubicBezTo>
                  <a:cubicBezTo>
                    <a:pt x="206231" y="88645"/>
                    <a:pt x="195753" y="110552"/>
                    <a:pt x="201468" y="126745"/>
                  </a:cubicBezTo>
                  <a:cubicBezTo>
                    <a:pt x="205278" y="136270"/>
                    <a:pt x="232900" y="138175"/>
                    <a:pt x="263381" y="146747"/>
                  </a:cubicBezTo>
                  <a:cubicBezTo>
                    <a:pt x="247188" y="111505"/>
                    <a:pt x="236711" y="90550"/>
                    <a:pt x="227186" y="69595"/>
                  </a:cubicBezTo>
                  <a:close/>
                  <a:moveTo>
                    <a:pt x="35733" y="132460"/>
                  </a:moveTo>
                  <a:cubicBezTo>
                    <a:pt x="38591" y="136270"/>
                    <a:pt x="42400" y="140080"/>
                    <a:pt x="45258" y="143890"/>
                  </a:cubicBezTo>
                  <a:cubicBezTo>
                    <a:pt x="61450" y="138175"/>
                    <a:pt x="89073" y="135317"/>
                    <a:pt x="90025" y="127697"/>
                  </a:cubicBezTo>
                  <a:cubicBezTo>
                    <a:pt x="92883" y="109600"/>
                    <a:pt x="83358" y="88645"/>
                    <a:pt x="79548" y="69595"/>
                  </a:cubicBezTo>
                  <a:cubicBezTo>
                    <a:pt x="74786" y="69595"/>
                    <a:pt x="70023" y="69595"/>
                    <a:pt x="66213" y="69595"/>
                  </a:cubicBezTo>
                  <a:cubicBezTo>
                    <a:pt x="55736" y="89597"/>
                    <a:pt x="46211" y="110552"/>
                    <a:pt x="35733" y="13246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3" name="Google Shape;2143;p19"/>
            <p:cNvSpPr/>
            <p:nvPr/>
          </p:nvSpPr>
          <p:spPr>
            <a:xfrm>
              <a:off x="7319010" y="1884998"/>
              <a:ext cx="200025" cy="295275"/>
            </a:xfrm>
            <a:custGeom>
              <a:avLst/>
              <a:gdLst/>
              <a:ahLst/>
              <a:cxnLst/>
              <a:rect l="l" t="t" r="r" b="b"/>
              <a:pathLst>
                <a:path w="200025" h="295275" extrusionOk="0">
                  <a:moveTo>
                    <a:pt x="200977" y="299085"/>
                  </a:moveTo>
                  <a:cubicBezTo>
                    <a:pt x="126682" y="255270"/>
                    <a:pt x="62865" y="255270"/>
                    <a:pt x="0" y="297180"/>
                  </a:cubicBezTo>
                  <a:cubicBezTo>
                    <a:pt x="15240" y="195263"/>
                    <a:pt x="88582" y="110490"/>
                    <a:pt x="70485" y="0"/>
                  </a:cubicBezTo>
                  <a:cubicBezTo>
                    <a:pt x="85725" y="0"/>
                    <a:pt x="120015" y="0"/>
                    <a:pt x="126682" y="0"/>
                  </a:cubicBezTo>
                  <a:cubicBezTo>
                    <a:pt x="119063" y="59055"/>
                    <a:pt x="129540" y="89535"/>
                    <a:pt x="141922" y="130492"/>
                  </a:cubicBezTo>
                  <a:cubicBezTo>
                    <a:pt x="158115" y="183833"/>
                    <a:pt x="180975" y="208597"/>
                    <a:pt x="200977" y="2990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4" name="Google Shape;2144;p19"/>
            <p:cNvSpPr/>
            <p:nvPr/>
          </p:nvSpPr>
          <p:spPr>
            <a:xfrm>
              <a:off x="7393305" y="1564005"/>
              <a:ext cx="38100" cy="304800"/>
            </a:xfrm>
            <a:custGeom>
              <a:avLst/>
              <a:gdLst/>
              <a:ahLst/>
              <a:cxnLst/>
              <a:rect l="l" t="t" r="r" b="b"/>
              <a:pathLst>
                <a:path w="38100" h="304800" extrusionOk="0">
                  <a:moveTo>
                    <a:pt x="0" y="308610"/>
                  </a:moveTo>
                  <a:cubicBezTo>
                    <a:pt x="5715" y="281940"/>
                    <a:pt x="15240" y="260033"/>
                    <a:pt x="15240" y="236220"/>
                  </a:cubicBezTo>
                  <a:cubicBezTo>
                    <a:pt x="17145" y="157163"/>
                    <a:pt x="16193" y="79058"/>
                    <a:pt x="16193" y="0"/>
                  </a:cubicBezTo>
                  <a:cubicBezTo>
                    <a:pt x="20002" y="0"/>
                    <a:pt x="23813" y="0"/>
                    <a:pt x="28575" y="0"/>
                  </a:cubicBezTo>
                  <a:cubicBezTo>
                    <a:pt x="28575" y="76200"/>
                    <a:pt x="27622" y="152400"/>
                    <a:pt x="29527" y="228600"/>
                  </a:cubicBezTo>
                  <a:cubicBezTo>
                    <a:pt x="30480" y="254318"/>
                    <a:pt x="39052" y="280035"/>
                    <a:pt x="44768" y="308610"/>
                  </a:cubicBezTo>
                  <a:cubicBezTo>
                    <a:pt x="32385" y="308610"/>
                    <a:pt x="13335" y="308610"/>
                    <a:pt x="0" y="3086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5" name="Google Shape;2145;p19"/>
            <p:cNvSpPr/>
            <p:nvPr/>
          </p:nvSpPr>
          <p:spPr>
            <a:xfrm>
              <a:off x="7529513" y="2601277"/>
              <a:ext cx="76200" cy="95250"/>
            </a:xfrm>
            <a:custGeom>
              <a:avLst/>
              <a:gdLst/>
              <a:ahLst/>
              <a:cxnLst/>
              <a:rect l="l" t="t" r="r" b="b"/>
              <a:pathLst>
                <a:path w="76200" h="95250" extrusionOk="0">
                  <a:moveTo>
                    <a:pt x="81915" y="99060"/>
                  </a:moveTo>
                  <a:cubicBezTo>
                    <a:pt x="52388" y="99060"/>
                    <a:pt x="27623" y="99060"/>
                    <a:pt x="0" y="99060"/>
                  </a:cubicBezTo>
                  <a:cubicBezTo>
                    <a:pt x="0" y="65723"/>
                    <a:pt x="0" y="35243"/>
                    <a:pt x="0" y="0"/>
                  </a:cubicBezTo>
                  <a:cubicBezTo>
                    <a:pt x="26670" y="0"/>
                    <a:pt x="52388" y="0"/>
                    <a:pt x="81915" y="0"/>
                  </a:cubicBezTo>
                  <a:cubicBezTo>
                    <a:pt x="81915" y="32385"/>
                    <a:pt x="81915" y="63818"/>
                    <a:pt x="81915" y="9906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6" name="Google Shape;2146;p19"/>
            <p:cNvSpPr/>
            <p:nvPr/>
          </p:nvSpPr>
          <p:spPr>
            <a:xfrm>
              <a:off x="7626668" y="1884045"/>
              <a:ext cx="200025" cy="295275"/>
            </a:xfrm>
            <a:custGeom>
              <a:avLst/>
              <a:gdLst/>
              <a:ahLst/>
              <a:cxnLst/>
              <a:rect l="l" t="t" r="r" b="b"/>
              <a:pathLst>
                <a:path w="200025" h="295275" extrusionOk="0">
                  <a:moveTo>
                    <a:pt x="200977" y="299085"/>
                  </a:moveTo>
                  <a:cubicBezTo>
                    <a:pt x="126682" y="255270"/>
                    <a:pt x="62865" y="255270"/>
                    <a:pt x="0" y="297180"/>
                  </a:cubicBezTo>
                  <a:cubicBezTo>
                    <a:pt x="15240" y="195263"/>
                    <a:pt x="88582" y="110490"/>
                    <a:pt x="70485" y="0"/>
                  </a:cubicBezTo>
                  <a:cubicBezTo>
                    <a:pt x="85725" y="0"/>
                    <a:pt x="120015" y="0"/>
                    <a:pt x="126682" y="0"/>
                  </a:cubicBezTo>
                  <a:cubicBezTo>
                    <a:pt x="119063" y="59055"/>
                    <a:pt x="129540" y="89535"/>
                    <a:pt x="141922" y="130493"/>
                  </a:cubicBezTo>
                  <a:cubicBezTo>
                    <a:pt x="157163" y="182880"/>
                    <a:pt x="180975" y="207645"/>
                    <a:pt x="200977" y="2990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7" name="Google Shape;2147;p19"/>
            <p:cNvSpPr/>
            <p:nvPr/>
          </p:nvSpPr>
          <p:spPr>
            <a:xfrm>
              <a:off x="7700963" y="1562100"/>
              <a:ext cx="38100" cy="304800"/>
            </a:xfrm>
            <a:custGeom>
              <a:avLst/>
              <a:gdLst/>
              <a:ahLst/>
              <a:cxnLst/>
              <a:rect l="l" t="t" r="r" b="b"/>
              <a:pathLst>
                <a:path w="38100" h="304800" extrusionOk="0">
                  <a:moveTo>
                    <a:pt x="0" y="308610"/>
                  </a:moveTo>
                  <a:cubicBezTo>
                    <a:pt x="5715" y="281940"/>
                    <a:pt x="15240" y="260033"/>
                    <a:pt x="15240" y="236220"/>
                  </a:cubicBezTo>
                  <a:cubicBezTo>
                    <a:pt x="17145" y="157163"/>
                    <a:pt x="16193" y="79058"/>
                    <a:pt x="16193" y="0"/>
                  </a:cubicBezTo>
                  <a:cubicBezTo>
                    <a:pt x="20002" y="0"/>
                    <a:pt x="23813" y="0"/>
                    <a:pt x="28575" y="0"/>
                  </a:cubicBezTo>
                  <a:cubicBezTo>
                    <a:pt x="28575" y="76200"/>
                    <a:pt x="27623" y="152400"/>
                    <a:pt x="29527" y="228600"/>
                  </a:cubicBezTo>
                  <a:cubicBezTo>
                    <a:pt x="30480" y="254318"/>
                    <a:pt x="39052" y="280035"/>
                    <a:pt x="44768" y="308610"/>
                  </a:cubicBezTo>
                  <a:cubicBezTo>
                    <a:pt x="32385" y="308610"/>
                    <a:pt x="13335" y="308610"/>
                    <a:pt x="0" y="3086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48" name="Google Shape;2148;p19"/>
          <p:cNvGrpSpPr/>
          <p:nvPr/>
        </p:nvGrpSpPr>
        <p:grpSpPr>
          <a:xfrm>
            <a:off x="1998479" y="4948368"/>
            <a:ext cx="684251" cy="1909632"/>
            <a:chOff x="2658427" y="1624965"/>
            <a:chExt cx="1247775" cy="3482340"/>
          </a:xfrm>
        </p:grpSpPr>
        <p:sp>
          <p:nvSpPr>
            <p:cNvPr id="2149" name="Google Shape;2149;p19"/>
            <p:cNvSpPr/>
            <p:nvPr/>
          </p:nvSpPr>
          <p:spPr>
            <a:xfrm>
              <a:off x="2658427" y="2545080"/>
              <a:ext cx="1247775" cy="2562225"/>
            </a:xfrm>
            <a:custGeom>
              <a:avLst/>
              <a:gdLst/>
              <a:ahLst/>
              <a:cxnLst/>
              <a:rect l="l" t="t" r="r" b="b"/>
              <a:pathLst>
                <a:path w="1247775" h="2562225" extrusionOk="0">
                  <a:moveTo>
                    <a:pt x="977265" y="30480"/>
                  </a:moveTo>
                  <a:cubicBezTo>
                    <a:pt x="977265" y="190500"/>
                    <a:pt x="978218" y="373380"/>
                    <a:pt x="978218" y="540068"/>
                  </a:cubicBezTo>
                  <a:cubicBezTo>
                    <a:pt x="1072515" y="540068"/>
                    <a:pt x="1163003" y="540068"/>
                    <a:pt x="1256348" y="540068"/>
                  </a:cubicBezTo>
                  <a:cubicBezTo>
                    <a:pt x="1256348" y="567690"/>
                    <a:pt x="1256348" y="588645"/>
                    <a:pt x="1256348" y="616268"/>
                  </a:cubicBezTo>
                  <a:cubicBezTo>
                    <a:pt x="1165860" y="616268"/>
                    <a:pt x="1074420" y="616268"/>
                    <a:pt x="980123" y="616268"/>
                  </a:cubicBezTo>
                  <a:cubicBezTo>
                    <a:pt x="980123" y="1268730"/>
                    <a:pt x="980123" y="1915477"/>
                    <a:pt x="980123" y="2566035"/>
                  </a:cubicBezTo>
                  <a:cubicBezTo>
                    <a:pt x="748665" y="2566035"/>
                    <a:pt x="521970" y="2566035"/>
                    <a:pt x="288608" y="2566035"/>
                  </a:cubicBezTo>
                  <a:cubicBezTo>
                    <a:pt x="288608" y="1917383"/>
                    <a:pt x="288608" y="1269683"/>
                    <a:pt x="288608" y="618173"/>
                  </a:cubicBezTo>
                  <a:cubicBezTo>
                    <a:pt x="189548" y="618173"/>
                    <a:pt x="96202" y="618173"/>
                    <a:pt x="0" y="618173"/>
                  </a:cubicBezTo>
                  <a:cubicBezTo>
                    <a:pt x="0" y="592455"/>
                    <a:pt x="0" y="569595"/>
                    <a:pt x="0" y="542925"/>
                  </a:cubicBezTo>
                  <a:cubicBezTo>
                    <a:pt x="94298" y="542925"/>
                    <a:pt x="187643" y="542925"/>
                    <a:pt x="285750" y="542925"/>
                  </a:cubicBezTo>
                  <a:cubicBezTo>
                    <a:pt x="285750" y="373380"/>
                    <a:pt x="285750" y="207645"/>
                    <a:pt x="285750" y="38100"/>
                  </a:cubicBezTo>
                  <a:cubicBezTo>
                    <a:pt x="264795" y="29528"/>
                    <a:pt x="239077" y="18098"/>
                    <a:pt x="212408" y="6668"/>
                  </a:cubicBezTo>
                  <a:cubicBezTo>
                    <a:pt x="213360" y="4763"/>
                    <a:pt x="213360" y="1905"/>
                    <a:pt x="214313" y="0"/>
                  </a:cubicBezTo>
                  <a:cubicBezTo>
                    <a:pt x="490538" y="0"/>
                    <a:pt x="766763" y="0"/>
                    <a:pt x="1042988" y="0"/>
                  </a:cubicBezTo>
                  <a:cubicBezTo>
                    <a:pt x="1013460" y="16193"/>
                    <a:pt x="994410" y="23813"/>
                    <a:pt x="977265" y="30480"/>
                  </a:cubicBezTo>
                  <a:close/>
                  <a:moveTo>
                    <a:pt x="776288" y="1668780"/>
                  </a:moveTo>
                  <a:cubicBezTo>
                    <a:pt x="776288" y="1597343"/>
                    <a:pt x="776288" y="1530668"/>
                    <a:pt x="776288" y="1463993"/>
                  </a:cubicBezTo>
                  <a:cubicBezTo>
                    <a:pt x="737235" y="1463993"/>
                    <a:pt x="701993" y="1463993"/>
                    <a:pt x="667703" y="1463993"/>
                  </a:cubicBezTo>
                  <a:cubicBezTo>
                    <a:pt x="667703" y="1534477"/>
                    <a:pt x="667703" y="1600200"/>
                    <a:pt x="667703" y="1668780"/>
                  </a:cubicBezTo>
                  <a:cubicBezTo>
                    <a:pt x="703898" y="1668780"/>
                    <a:pt x="738188" y="1668780"/>
                    <a:pt x="776288" y="1668780"/>
                  </a:cubicBezTo>
                  <a:close/>
                  <a:moveTo>
                    <a:pt x="452438" y="1667827"/>
                  </a:moveTo>
                  <a:cubicBezTo>
                    <a:pt x="452438" y="1597343"/>
                    <a:pt x="452438" y="1530668"/>
                    <a:pt x="452438" y="1463993"/>
                  </a:cubicBezTo>
                  <a:cubicBezTo>
                    <a:pt x="414338" y="1463993"/>
                    <a:pt x="379095" y="1463993"/>
                    <a:pt x="343853" y="1463993"/>
                  </a:cubicBezTo>
                  <a:cubicBezTo>
                    <a:pt x="343853" y="1533525"/>
                    <a:pt x="343853" y="1600200"/>
                    <a:pt x="343853" y="1667827"/>
                  </a:cubicBezTo>
                  <a:cubicBezTo>
                    <a:pt x="380048" y="1667827"/>
                    <a:pt x="414338" y="1667827"/>
                    <a:pt x="452438" y="1667827"/>
                  </a:cubicBezTo>
                  <a:close/>
                  <a:moveTo>
                    <a:pt x="495300" y="1463040"/>
                  </a:moveTo>
                  <a:cubicBezTo>
                    <a:pt x="495300" y="1533525"/>
                    <a:pt x="495300" y="1600200"/>
                    <a:pt x="495300" y="1668780"/>
                  </a:cubicBezTo>
                  <a:cubicBezTo>
                    <a:pt x="533400" y="1668780"/>
                    <a:pt x="567690" y="1668780"/>
                    <a:pt x="603885" y="1668780"/>
                  </a:cubicBezTo>
                  <a:cubicBezTo>
                    <a:pt x="603885" y="1599248"/>
                    <a:pt x="603885" y="1531620"/>
                    <a:pt x="603885" y="1463040"/>
                  </a:cubicBezTo>
                  <a:cubicBezTo>
                    <a:pt x="566738" y="1463040"/>
                    <a:pt x="531495" y="1463040"/>
                    <a:pt x="495300" y="1463040"/>
                  </a:cubicBezTo>
                  <a:close/>
                  <a:moveTo>
                    <a:pt x="927735" y="1668780"/>
                  </a:moveTo>
                  <a:cubicBezTo>
                    <a:pt x="927735" y="1597343"/>
                    <a:pt x="927735" y="1530668"/>
                    <a:pt x="927735" y="1463993"/>
                  </a:cubicBezTo>
                  <a:cubicBezTo>
                    <a:pt x="889635" y="1463993"/>
                    <a:pt x="854393" y="1463993"/>
                    <a:pt x="819150" y="1463993"/>
                  </a:cubicBezTo>
                  <a:cubicBezTo>
                    <a:pt x="819150" y="1534477"/>
                    <a:pt x="819150" y="1600200"/>
                    <a:pt x="819150" y="1668780"/>
                  </a:cubicBezTo>
                  <a:cubicBezTo>
                    <a:pt x="855345" y="1668780"/>
                    <a:pt x="889635" y="1668780"/>
                    <a:pt x="927735" y="1668780"/>
                  </a:cubicBezTo>
                  <a:close/>
                  <a:moveTo>
                    <a:pt x="817245" y="1068705"/>
                  </a:moveTo>
                  <a:cubicBezTo>
                    <a:pt x="817245" y="1139190"/>
                    <a:pt x="817245" y="1205865"/>
                    <a:pt x="817245" y="1275398"/>
                  </a:cubicBezTo>
                  <a:cubicBezTo>
                    <a:pt x="855345" y="1275398"/>
                    <a:pt x="890588" y="1275398"/>
                    <a:pt x="927735" y="1275398"/>
                  </a:cubicBezTo>
                  <a:cubicBezTo>
                    <a:pt x="927735" y="1205865"/>
                    <a:pt x="927735" y="1138238"/>
                    <a:pt x="927735" y="1068705"/>
                  </a:cubicBezTo>
                  <a:cubicBezTo>
                    <a:pt x="891540" y="1068705"/>
                    <a:pt x="857250" y="1068705"/>
                    <a:pt x="817245" y="1068705"/>
                  </a:cubicBezTo>
                  <a:close/>
                  <a:moveTo>
                    <a:pt x="777240" y="1276350"/>
                  </a:moveTo>
                  <a:cubicBezTo>
                    <a:pt x="777240" y="1205865"/>
                    <a:pt x="777240" y="1138238"/>
                    <a:pt x="777240" y="1070610"/>
                  </a:cubicBezTo>
                  <a:cubicBezTo>
                    <a:pt x="739140" y="1070610"/>
                    <a:pt x="703898" y="1070610"/>
                    <a:pt x="667703" y="1070610"/>
                  </a:cubicBezTo>
                  <a:cubicBezTo>
                    <a:pt x="667703" y="1141095"/>
                    <a:pt x="667703" y="1207770"/>
                    <a:pt x="667703" y="1276350"/>
                  </a:cubicBezTo>
                  <a:cubicBezTo>
                    <a:pt x="703898" y="1276350"/>
                    <a:pt x="739140" y="1276350"/>
                    <a:pt x="777240" y="1276350"/>
                  </a:cubicBezTo>
                  <a:close/>
                  <a:moveTo>
                    <a:pt x="493395" y="1067753"/>
                  </a:moveTo>
                  <a:cubicBezTo>
                    <a:pt x="493395" y="1139190"/>
                    <a:pt x="493395" y="1205865"/>
                    <a:pt x="493395" y="1275398"/>
                  </a:cubicBezTo>
                  <a:cubicBezTo>
                    <a:pt x="531495" y="1275398"/>
                    <a:pt x="567690" y="1275398"/>
                    <a:pt x="602932" y="1275398"/>
                  </a:cubicBezTo>
                  <a:cubicBezTo>
                    <a:pt x="602932" y="1204913"/>
                    <a:pt x="602932" y="1136333"/>
                    <a:pt x="602932" y="1067753"/>
                  </a:cubicBezTo>
                  <a:cubicBezTo>
                    <a:pt x="565785" y="1067753"/>
                    <a:pt x="532448" y="1067753"/>
                    <a:pt x="493395" y="1067753"/>
                  </a:cubicBezTo>
                  <a:close/>
                  <a:moveTo>
                    <a:pt x="452438" y="1275398"/>
                  </a:moveTo>
                  <a:cubicBezTo>
                    <a:pt x="452438" y="1203960"/>
                    <a:pt x="452438" y="1137285"/>
                    <a:pt x="452438" y="1068705"/>
                  </a:cubicBezTo>
                  <a:cubicBezTo>
                    <a:pt x="414338" y="1068705"/>
                    <a:pt x="381000" y="1068705"/>
                    <a:pt x="343853" y="1068705"/>
                  </a:cubicBezTo>
                  <a:cubicBezTo>
                    <a:pt x="343853" y="1138238"/>
                    <a:pt x="343853" y="1205865"/>
                    <a:pt x="343853" y="1275398"/>
                  </a:cubicBezTo>
                  <a:cubicBezTo>
                    <a:pt x="380048" y="1275398"/>
                    <a:pt x="414338" y="1275398"/>
                    <a:pt x="452438" y="1275398"/>
                  </a:cubicBezTo>
                  <a:close/>
                  <a:moveTo>
                    <a:pt x="776288" y="490538"/>
                  </a:moveTo>
                  <a:cubicBezTo>
                    <a:pt x="776288" y="419100"/>
                    <a:pt x="776288" y="353378"/>
                    <a:pt x="776288" y="287655"/>
                  </a:cubicBezTo>
                  <a:cubicBezTo>
                    <a:pt x="738188" y="287655"/>
                    <a:pt x="701993" y="287655"/>
                    <a:pt x="667703" y="287655"/>
                  </a:cubicBezTo>
                  <a:cubicBezTo>
                    <a:pt x="667703" y="357188"/>
                    <a:pt x="667703" y="422910"/>
                    <a:pt x="667703" y="490538"/>
                  </a:cubicBezTo>
                  <a:cubicBezTo>
                    <a:pt x="704850" y="490538"/>
                    <a:pt x="739140" y="490538"/>
                    <a:pt x="776288" y="490538"/>
                  </a:cubicBezTo>
                  <a:close/>
                  <a:moveTo>
                    <a:pt x="819150" y="286703"/>
                  </a:moveTo>
                  <a:cubicBezTo>
                    <a:pt x="819150" y="357188"/>
                    <a:pt x="819150" y="423863"/>
                    <a:pt x="819150" y="490538"/>
                  </a:cubicBezTo>
                  <a:cubicBezTo>
                    <a:pt x="857250" y="490538"/>
                    <a:pt x="891540" y="490538"/>
                    <a:pt x="927735" y="490538"/>
                  </a:cubicBezTo>
                  <a:cubicBezTo>
                    <a:pt x="927735" y="421958"/>
                    <a:pt x="927735" y="355283"/>
                    <a:pt x="927735" y="286703"/>
                  </a:cubicBezTo>
                  <a:cubicBezTo>
                    <a:pt x="891540" y="286703"/>
                    <a:pt x="857250" y="286703"/>
                    <a:pt x="819150" y="286703"/>
                  </a:cubicBezTo>
                  <a:close/>
                  <a:moveTo>
                    <a:pt x="342900" y="490538"/>
                  </a:moveTo>
                  <a:cubicBezTo>
                    <a:pt x="381953" y="490538"/>
                    <a:pt x="416243" y="490538"/>
                    <a:pt x="452438" y="490538"/>
                  </a:cubicBezTo>
                  <a:cubicBezTo>
                    <a:pt x="452438" y="421005"/>
                    <a:pt x="452438" y="354330"/>
                    <a:pt x="452438" y="288608"/>
                  </a:cubicBezTo>
                  <a:cubicBezTo>
                    <a:pt x="413385" y="288608"/>
                    <a:pt x="378143" y="288608"/>
                    <a:pt x="342900" y="288608"/>
                  </a:cubicBezTo>
                  <a:cubicBezTo>
                    <a:pt x="342900" y="357188"/>
                    <a:pt x="342900" y="421958"/>
                    <a:pt x="342900" y="490538"/>
                  </a:cubicBezTo>
                  <a:close/>
                  <a:moveTo>
                    <a:pt x="818198" y="678180"/>
                  </a:moveTo>
                  <a:cubicBezTo>
                    <a:pt x="818198" y="746760"/>
                    <a:pt x="818198" y="813435"/>
                    <a:pt x="818198" y="881063"/>
                  </a:cubicBezTo>
                  <a:cubicBezTo>
                    <a:pt x="857250" y="881063"/>
                    <a:pt x="892493" y="881063"/>
                    <a:pt x="926782" y="881063"/>
                  </a:cubicBezTo>
                  <a:cubicBezTo>
                    <a:pt x="926782" y="811530"/>
                    <a:pt x="926782" y="744855"/>
                    <a:pt x="926782" y="678180"/>
                  </a:cubicBezTo>
                  <a:cubicBezTo>
                    <a:pt x="888682" y="678180"/>
                    <a:pt x="855345" y="678180"/>
                    <a:pt x="818198" y="678180"/>
                  </a:cubicBezTo>
                  <a:close/>
                  <a:moveTo>
                    <a:pt x="603885" y="490538"/>
                  </a:moveTo>
                  <a:cubicBezTo>
                    <a:pt x="603885" y="419100"/>
                    <a:pt x="603885" y="352425"/>
                    <a:pt x="603885" y="288608"/>
                  </a:cubicBezTo>
                  <a:cubicBezTo>
                    <a:pt x="564832" y="288608"/>
                    <a:pt x="529590" y="288608"/>
                    <a:pt x="495300" y="288608"/>
                  </a:cubicBezTo>
                  <a:cubicBezTo>
                    <a:pt x="495300" y="358140"/>
                    <a:pt x="495300" y="423863"/>
                    <a:pt x="495300" y="490538"/>
                  </a:cubicBezTo>
                  <a:cubicBezTo>
                    <a:pt x="532448" y="490538"/>
                    <a:pt x="566738" y="490538"/>
                    <a:pt x="603885" y="490538"/>
                  </a:cubicBezTo>
                  <a:close/>
                  <a:moveTo>
                    <a:pt x="775335" y="881063"/>
                  </a:moveTo>
                  <a:cubicBezTo>
                    <a:pt x="775335" y="811530"/>
                    <a:pt x="775335" y="743903"/>
                    <a:pt x="775335" y="678180"/>
                  </a:cubicBezTo>
                  <a:cubicBezTo>
                    <a:pt x="737235" y="678180"/>
                    <a:pt x="702945" y="678180"/>
                    <a:pt x="666750" y="678180"/>
                  </a:cubicBezTo>
                  <a:cubicBezTo>
                    <a:pt x="666750" y="746760"/>
                    <a:pt x="666750" y="812483"/>
                    <a:pt x="666750" y="881063"/>
                  </a:cubicBezTo>
                  <a:cubicBezTo>
                    <a:pt x="703898" y="881063"/>
                    <a:pt x="738188" y="881063"/>
                    <a:pt x="775335" y="881063"/>
                  </a:cubicBezTo>
                  <a:close/>
                  <a:moveTo>
                    <a:pt x="494348" y="678180"/>
                  </a:moveTo>
                  <a:cubicBezTo>
                    <a:pt x="494348" y="747713"/>
                    <a:pt x="494348" y="814388"/>
                    <a:pt x="494348" y="880110"/>
                  </a:cubicBezTo>
                  <a:cubicBezTo>
                    <a:pt x="533400" y="880110"/>
                    <a:pt x="568643" y="880110"/>
                    <a:pt x="602932" y="880110"/>
                  </a:cubicBezTo>
                  <a:cubicBezTo>
                    <a:pt x="602932" y="809625"/>
                    <a:pt x="602932" y="742950"/>
                    <a:pt x="602932" y="678180"/>
                  </a:cubicBezTo>
                  <a:cubicBezTo>
                    <a:pt x="564832" y="678180"/>
                    <a:pt x="530543" y="678180"/>
                    <a:pt x="494348" y="678180"/>
                  </a:cubicBezTo>
                  <a:close/>
                  <a:moveTo>
                    <a:pt x="451485" y="882015"/>
                  </a:moveTo>
                  <a:cubicBezTo>
                    <a:pt x="451485" y="814388"/>
                    <a:pt x="451485" y="745808"/>
                    <a:pt x="451485" y="679133"/>
                  </a:cubicBezTo>
                  <a:cubicBezTo>
                    <a:pt x="413385" y="679133"/>
                    <a:pt x="378143" y="679133"/>
                    <a:pt x="344805" y="679133"/>
                  </a:cubicBezTo>
                  <a:cubicBezTo>
                    <a:pt x="344805" y="748665"/>
                    <a:pt x="344805" y="814388"/>
                    <a:pt x="344805" y="882015"/>
                  </a:cubicBezTo>
                  <a:cubicBezTo>
                    <a:pt x="381000" y="882015"/>
                    <a:pt x="414338" y="882015"/>
                    <a:pt x="451485" y="882015"/>
                  </a:cubicBezTo>
                  <a:close/>
                  <a:moveTo>
                    <a:pt x="820103" y="161925"/>
                  </a:moveTo>
                  <a:cubicBezTo>
                    <a:pt x="820103" y="189548"/>
                    <a:pt x="820103" y="218123"/>
                    <a:pt x="820103" y="247650"/>
                  </a:cubicBezTo>
                  <a:cubicBezTo>
                    <a:pt x="858203" y="247650"/>
                    <a:pt x="893445" y="247650"/>
                    <a:pt x="927735" y="247650"/>
                  </a:cubicBezTo>
                  <a:cubicBezTo>
                    <a:pt x="930593" y="174308"/>
                    <a:pt x="907732" y="155258"/>
                    <a:pt x="820103" y="161925"/>
                  </a:cubicBezTo>
                  <a:close/>
                  <a:moveTo>
                    <a:pt x="777240" y="160973"/>
                  </a:moveTo>
                  <a:cubicBezTo>
                    <a:pt x="681990" y="157163"/>
                    <a:pt x="657225" y="179070"/>
                    <a:pt x="671513" y="250508"/>
                  </a:cubicBezTo>
                  <a:cubicBezTo>
                    <a:pt x="687705" y="250508"/>
                    <a:pt x="704850" y="250508"/>
                    <a:pt x="721995" y="250508"/>
                  </a:cubicBezTo>
                  <a:cubicBezTo>
                    <a:pt x="740093" y="250508"/>
                    <a:pt x="758190" y="250508"/>
                    <a:pt x="776288" y="250508"/>
                  </a:cubicBezTo>
                  <a:cubicBezTo>
                    <a:pt x="777240" y="216218"/>
                    <a:pt x="777240" y="190500"/>
                    <a:pt x="777240" y="160973"/>
                  </a:cubicBezTo>
                  <a:close/>
                  <a:moveTo>
                    <a:pt x="603885" y="248603"/>
                  </a:moveTo>
                  <a:cubicBezTo>
                    <a:pt x="606743" y="171450"/>
                    <a:pt x="577215" y="149543"/>
                    <a:pt x="495300" y="165735"/>
                  </a:cubicBezTo>
                  <a:cubicBezTo>
                    <a:pt x="495300" y="192405"/>
                    <a:pt x="495300" y="220028"/>
                    <a:pt x="495300" y="248603"/>
                  </a:cubicBezTo>
                  <a:cubicBezTo>
                    <a:pt x="533400" y="248603"/>
                    <a:pt x="567690" y="248603"/>
                    <a:pt x="603885" y="248603"/>
                  </a:cubicBezTo>
                  <a:close/>
                  <a:moveTo>
                    <a:pt x="453390" y="162878"/>
                  </a:moveTo>
                  <a:cubicBezTo>
                    <a:pt x="364808" y="154305"/>
                    <a:pt x="338138" y="175260"/>
                    <a:pt x="345758" y="250508"/>
                  </a:cubicBezTo>
                  <a:cubicBezTo>
                    <a:pt x="368618" y="250508"/>
                    <a:pt x="391478" y="250508"/>
                    <a:pt x="415290" y="250508"/>
                  </a:cubicBezTo>
                  <a:cubicBezTo>
                    <a:pt x="427673" y="250508"/>
                    <a:pt x="440055" y="248603"/>
                    <a:pt x="453390" y="247650"/>
                  </a:cubicBezTo>
                  <a:cubicBezTo>
                    <a:pt x="453390" y="219075"/>
                    <a:pt x="453390" y="192405"/>
                    <a:pt x="453390" y="162878"/>
                  </a:cubicBezTo>
                  <a:close/>
                  <a:moveTo>
                    <a:pt x="495300" y="555308"/>
                  </a:moveTo>
                  <a:cubicBezTo>
                    <a:pt x="495300" y="585788"/>
                    <a:pt x="495300" y="613410"/>
                    <a:pt x="495300" y="642938"/>
                  </a:cubicBezTo>
                  <a:cubicBezTo>
                    <a:pt x="516255" y="642938"/>
                    <a:pt x="533400" y="642938"/>
                    <a:pt x="550545" y="642938"/>
                  </a:cubicBezTo>
                  <a:cubicBezTo>
                    <a:pt x="568643" y="642938"/>
                    <a:pt x="586740" y="642938"/>
                    <a:pt x="603885" y="642938"/>
                  </a:cubicBezTo>
                  <a:cubicBezTo>
                    <a:pt x="607695" y="564833"/>
                    <a:pt x="579120" y="542925"/>
                    <a:pt x="495300" y="555308"/>
                  </a:cubicBezTo>
                  <a:close/>
                  <a:moveTo>
                    <a:pt x="925830" y="641033"/>
                  </a:moveTo>
                  <a:cubicBezTo>
                    <a:pt x="935355" y="566738"/>
                    <a:pt x="898207" y="538163"/>
                    <a:pt x="819150" y="557213"/>
                  </a:cubicBezTo>
                  <a:cubicBezTo>
                    <a:pt x="819150" y="584835"/>
                    <a:pt x="819150" y="612458"/>
                    <a:pt x="819150" y="641033"/>
                  </a:cubicBezTo>
                  <a:cubicBezTo>
                    <a:pt x="857250" y="641033"/>
                    <a:pt x="891540" y="641033"/>
                    <a:pt x="925830" y="641033"/>
                  </a:cubicBezTo>
                  <a:close/>
                  <a:moveTo>
                    <a:pt x="343853" y="641033"/>
                  </a:moveTo>
                  <a:cubicBezTo>
                    <a:pt x="379095" y="641033"/>
                    <a:pt x="415290" y="641033"/>
                    <a:pt x="453390" y="641033"/>
                  </a:cubicBezTo>
                  <a:cubicBezTo>
                    <a:pt x="454343" y="624840"/>
                    <a:pt x="455295" y="610553"/>
                    <a:pt x="455295" y="597218"/>
                  </a:cubicBezTo>
                  <a:cubicBezTo>
                    <a:pt x="455295" y="582930"/>
                    <a:pt x="455295" y="569595"/>
                    <a:pt x="455295" y="556260"/>
                  </a:cubicBezTo>
                  <a:cubicBezTo>
                    <a:pt x="367665" y="543878"/>
                    <a:pt x="338138" y="566738"/>
                    <a:pt x="343853" y="641033"/>
                  </a:cubicBezTo>
                  <a:close/>
                  <a:moveTo>
                    <a:pt x="777240" y="555308"/>
                  </a:moveTo>
                  <a:cubicBezTo>
                    <a:pt x="690563" y="544830"/>
                    <a:pt x="661988" y="566738"/>
                    <a:pt x="668655" y="642938"/>
                  </a:cubicBezTo>
                  <a:cubicBezTo>
                    <a:pt x="688657" y="642938"/>
                    <a:pt x="708660" y="642938"/>
                    <a:pt x="729615" y="642938"/>
                  </a:cubicBezTo>
                  <a:cubicBezTo>
                    <a:pt x="744855" y="642938"/>
                    <a:pt x="760095" y="642938"/>
                    <a:pt x="778193" y="642938"/>
                  </a:cubicBezTo>
                  <a:cubicBezTo>
                    <a:pt x="777240" y="610553"/>
                    <a:pt x="777240" y="582930"/>
                    <a:pt x="777240" y="555308"/>
                  </a:cubicBezTo>
                  <a:close/>
                  <a:moveTo>
                    <a:pt x="454343" y="944880"/>
                  </a:moveTo>
                  <a:cubicBezTo>
                    <a:pt x="366713" y="937260"/>
                    <a:pt x="339090" y="959168"/>
                    <a:pt x="343853" y="1030605"/>
                  </a:cubicBezTo>
                  <a:cubicBezTo>
                    <a:pt x="380048" y="1030605"/>
                    <a:pt x="417195" y="1030605"/>
                    <a:pt x="454343" y="1030605"/>
                  </a:cubicBezTo>
                  <a:cubicBezTo>
                    <a:pt x="454343" y="1001078"/>
                    <a:pt x="454343" y="974408"/>
                    <a:pt x="454343" y="944880"/>
                  </a:cubicBezTo>
                  <a:close/>
                  <a:moveTo>
                    <a:pt x="667703" y="1032510"/>
                  </a:moveTo>
                  <a:cubicBezTo>
                    <a:pt x="702945" y="1032510"/>
                    <a:pt x="738188" y="1032510"/>
                    <a:pt x="776288" y="1032510"/>
                  </a:cubicBezTo>
                  <a:cubicBezTo>
                    <a:pt x="776288" y="1002030"/>
                    <a:pt x="776288" y="972503"/>
                    <a:pt x="776288" y="944880"/>
                  </a:cubicBezTo>
                  <a:cubicBezTo>
                    <a:pt x="688657" y="938213"/>
                    <a:pt x="661988" y="959168"/>
                    <a:pt x="667703" y="1032510"/>
                  </a:cubicBezTo>
                  <a:close/>
                  <a:moveTo>
                    <a:pt x="927735" y="1032510"/>
                  </a:moveTo>
                  <a:cubicBezTo>
                    <a:pt x="931545" y="956310"/>
                    <a:pt x="895350" y="929640"/>
                    <a:pt x="818198" y="948690"/>
                  </a:cubicBezTo>
                  <a:cubicBezTo>
                    <a:pt x="818198" y="976313"/>
                    <a:pt x="818198" y="1003935"/>
                    <a:pt x="818198" y="1032510"/>
                  </a:cubicBezTo>
                  <a:cubicBezTo>
                    <a:pt x="855345" y="1032510"/>
                    <a:pt x="889635" y="1032510"/>
                    <a:pt x="927735" y="1032510"/>
                  </a:cubicBezTo>
                  <a:close/>
                  <a:moveTo>
                    <a:pt x="604838" y="1032510"/>
                  </a:moveTo>
                  <a:cubicBezTo>
                    <a:pt x="605790" y="955358"/>
                    <a:pt x="576263" y="933450"/>
                    <a:pt x="493395" y="947738"/>
                  </a:cubicBezTo>
                  <a:cubicBezTo>
                    <a:pt x="493395" y="975360"/>
                    <a:pt x="493395" y="1002983"/>
                    <a:pt x="493395" y="1032510"/>
                  </a:cubicBezTo>
                  <a:cubicBezTo>
                    <a:pt x="531495" y="1032510"/>
                    <a:pt x="566738" y="1032510"/>
                    <a:pt x="604838" y="1032510"/>
                  </a:cubicBezTo>
                  <a:close/>
                  <a:moveTo>
                    <a:pt x="777240" y="1335405"/>
                  </a:moveTo>
                  <a:cubicBezTo>
                    <a:pt x="689610" y="1331595"/>
                    <a:pt x="663893" y="1352550"/>
                    <a:pt x="667703" y="1423988"/>
                  </a:cubicBezTo>
                  <a:cubicBezTo>
                    <a:pt x="702945" y="1423988"/>
                    <a:pt x="739140" y="1423988"/>
                    <a:pt x="777240" y="1423988"/>
                  </a:cubicBezTo>
                  <a:cubicBezTo>
                    <a:pt x="777240" y="1393508"/>
                    <a:pt x="777240" y="1365885"/>
                    <a:pt x="777240" y="1335405"/>
                  </a:cubicBezTo>
                  <a:close/>
                  <a:moveTo>
                    <a:pt x="604838" y="1423988"/>
                  </a:moveTo>
                  <a:cubicBezTo>
                    <a:pt x="607695" y="1349693"/>
                    <a:pt x="569595" y="1321118"/>
                    <a:pt x="494348" y="1340168"/>
                  </a:cubicBezTo>
                  <a:cubicBezTo>
                    <a:pt x="494348" y="1367790"/>
                    <a:pt x="494348" y="1395413"/>
                    <a:pt x="494348" y="1423988"/>
                  </a:cubicBezTo>
                  <a:cubicBezTo>
                    <a:pt x="533400" y="1423988"/>
                    <a:pt x="569595" y="1423988"/>
                    <a:pt x="604838" y="1423988"/>
                  </a:cubicBezTo>
                  <a:close/>
                  <a:moveTo>
                    <a:pt x="453390" y="1337310"/>
                  </a:moveTo>
                  <a:cubicBezTo>
                    <a:pt x="369570" y="1328738"/>
                    <a:pt x="338138" y="1353503"/>
                    <a:pt x="346710" y="1423035"/>
                  </a:cubicBezTo>
                  <a:cubicBezTo>
                    <a:pt x="381953" y="1423035"/>
                    <a:pt x="418148" y="1423035"/>
                    <a:pt x="453390" y="1423035"/>
                  </a:cubicBezTo>
                  <a:cubicBezTo>
                    <a:pt x="453390" y="1392555"/>
                    <a:pt x="453390" y="1364933"/>
                    <a:pt x="453390" y="1337310"/>
                  </a:cubicBezTo>
                  <a:close/>
                  <a:moveTo>
                    <a:pt x="817245" y="1423035"/>
                  </a:moveTo>
                  <a:cubicBezTo>
                    <a:pt x="855345" y="1423035"/>
                    <a:pt x="891540" y="1423035"/>
                    <a:pt x="926782" y="1423035"/>
                  </a:cubicBezTo>
                  <a:cubicBezTo>
                    <a:pt x="931545" y="1351598"/>
                    <a:pt x="899160" y="1325880"/>
                    <a:pt x="817245" y="1338263"/>
                  </a:cubicBezTo>
                  <a:cubicBezTo>
                    <a:pt x="817245" y="1365885"/>
                    <a:pt x="817245" y="1393508"/>
                    <a:pt x="817245" y="14230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0" name="Google Shape;2150;p19"/>
            <p:cNvSpPr/>
            <p:nvPr/>
          </p:nvSpPr>
          <p:spPr>
            <a:xfrm>
              <a:off x="2703195" y="3172778"/>
              <a:ext cx="219075" cy="1933575"/>
            </a:xfrm>
            <a:custGeom>
              <a:avLst/>
              <a:gdLst/>
              <a:ahLst/>
              <a:cxnLst/>
              <a:rect l="l" t="t" r="r" b="b"/>
              <a:pathLst>
                <a:path w="219075" h="1933575" extrusionOk="0">
                  <a:moveTo>
                    <a:pt x="223838" y="1939290"/>
                  </a:moveTo>
                  <a:cubicBezTo>
                    <a:pt x="147638" y="1939290"/>
                    <a:pt x="75247" y="1939290"/>
                    <a:pt x="0" y="1939290"/>
                  </a:cubicBezTo>
                  <a:cubicBezTo>
                    <a:pt x="0" y="1292542"/>
                    <a:pt x="0" y="647700"/>
                    <a:pt x="0" y="0"/>
                  </a:cubicBezTo>
                  <a:cubicBezTo>
                    <a:pt x="75247" y="0"/>
                    <a:pt x="147638" y="0"/>
                    <a:pt x="223838" y="0"/>
                  </a:cubicBezTo>
                  <a:cubicBezTo>
                    <a:pt x="223838" y="645795"/>
                    <a:pt x="223838" y="1290638"/>
                    <a:pt x="223838" y="1939290"/>
                  </a:cubicBezTo>
                  <a:close/>
                  <a:moveTo>
                    <a:pt x="101917" y="495300"/>
                  </a:moveTo>
                  <a:cubicBezTo>
                    <a:pt x="82867" y="496252"/>
                    <a:pt x="67627" y="497205"/>
                    <a:pt x="53340" y="498157"/>
                  </a:cubicBezTo>
                  <a:cubicBezTo>
                    <a:pt x="53340" y="520065"/>
                    <a:pt x="53340" y="538163"/>
                    <a:pt x="53340" y="559118"/>
                  </a:cubicBezTo>
                  <a:cubicBezTo>
                    <a:pt x="71438" y="558165"/>
                    <a:pt x="86677" y="557213"/>
                    <a:pt x="101917" y="556260"/>
                  </a:cubicBezTo>
                  <a:cubicBezTo>
                    <a:pt x="101917" y="535305"/>
                    <a:pt x="101917" y="518160"/>
                    <a:pt x="101917" y="495300"/>
                  </a:cubicBezTo>
                  <a:close/>
                  <a:moveTo>
                    <a:pt x="101917" y="214313"/>
                  </a:moveTo>
                  <a:cubicBezTo>
                    <a:pt x="85725" y="214313"/>
                    <a:pt x="70485" y="214313"/>
                    <a:pt x="54292" y="214313"/>
                  </a:cubicBezTo>
                  <a:cubicBezTo>
                    <a:pt x="54292" y="233363"/>
                    <a:pt x="54292" y="250507"/>
                    <a:pt x="54292" y="271463"/>
                  </a:cubicBezTo>
                  <a:cubicBezTo>
                    <a:pt x="72390" y="270510"/>
                    <a:pt x="86677" y="269557"/>
                    <a:pt x="101917" y="268605"/>
                  </a:cubicBezTo>
                  <a:cubicBezTo>
                    <a:pt x="101917" y="248602"/>
                    <a:pt x="101917" y="233363"/>
                    <a:pt x="101917" y="214313"/>
                  </a:cubicBezTo>
                  <a:close/>
                  <a:moveTo>
                    <a:pt x="101917" y="414338"/>
                  </a:moveTo>
                  <a:cubicBezTo>
                    <a:pt x="82867" y="415290"/>
                    <a:pt x="66675" y="416242"/>
                    <a:pt x="48577" y="418147"/>
                  </a:cubicBezTo>
                  <a:cubicBezTo>
                    <a:pt x="49530" y="441007"/>
                    <a:pt x="50482" y="456247"/>
                    <a:pt x="51435" y="473392"/>
                  </a:cubicBezTo>
                  <a:cubicBezTo>
                    <a:pt x="69532" y="473392"/>
                    <a:pt x="85725" y="473392"/>
                    <a:pt x="101917" y="473392"/>
                  </a:cubicBezTo>
                  <a:cubicBezTo>
                    <a:pt x="101917" y="452438"/>
                    <a:pt x="101917" y="435292"/>
                    <a:pt x="101917" y="414338"/>
                  </a:cubicBezTo>
                  <a:close/>
                  <a:moveTo>
                    <a:pt x="126682" y="268605"/>
                  </a:moveTo>
                  <a:cubicBezTo>
                    <a:pt x="143827" y="268605"/>
                    <a:pt x="155257" y="268605"/>
                    <a:pt x="167640" y="268605"/>
                  </a:cubicBezTo>
                  <a:cubicBezTo>
                    <a:pt x="167640" y="248602"/>
                    <a:pt x="167640" y="230505"/>
                    <a:pt x="167640" y="209550"/>
                  </a:cubicBezTo>
                  <a:cubicBezTo>
                    <a:pt x="151447" y="211455"/>
                    <a:pt x="139065" y="212407"/>
                    <a:pt x="126682" y="214313"/>
                  </a:cubicBezTo>
                  <a:cubicBezTo>
                    <a:pt x="126682" y="234315"/>
                    <a:pt x="126682" y="249555"/>
                    <a:pt x="126682" y="268605"/>
                  </a:cubicBezTo>
                  <a:close/>
                  <a:moveTo>
                    <a:pt x="168592" y="556260"/>
                  </a:moveTo>
                  <a:cubicBezTo>
                    <a:pt x="168592" y="533400"/>
                    <a:pt x="168592" y="515302"/>
                    <a:pt x="168592" y="494347"/>
                  </a:cubicBezTo>
                  <a:cubicBezTo>
                    <a:pt x="151447" y="496252"/>
                    <a:pt x="138113" y="497205"/>
                    <a:pt x="126682" y="498157"/>
                  </a:cubicBezTo>
                  <a:cubicBezTo>
                    <a:pt x="126682" y="520065"/>
                    <a:pt x="126682" y="537210"/>
                    <a:pt x="126682" y="556260"/>
                  </a:cubicBezTo>
                  <a:cubicBezTo>
                    <a:pt x="142875" y="556260"/>
                    <a:pt x="154305" y="556260"/>
                    <a:pt x="168592" y="556260"/>
                  </a:cubicBezTo>
                  <a:close/>
                  <a:moveTo>
                    <a:pt x="123825" y="475297"/>
                  </a:moveTo>
                  <a:cubicBezTo>
                    <a:pt x="142875" y="474345"/>
                    <a:pt x="156210" y="473392"/>
                    <a:pt x="169545" y="472440"/>
                  </a:cubicBezTo>
                  <a:cubicBezTo>
                    <a:pt x="169545" y="451485"/>
                    <a:pt x="169545" y="434340"/>
                    <a:pt x="169545" y="413385"/>
                  </a:cubicBezTo>
                  <a:cubicBezTo>
                    <a:pt x="152400" y="414338"/>
                    <a:pt x="138113" y="415290"/>
                    <a:pt x="123825" y="416242"/>
                  </a:cubicBezTo>
                  <a:cubicBezTo>
                    <a:pt x="123825" y="438150"/>
                    <a:pt x="123825" y="453390"/>
                    <a:pt x="123825" y="47529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1" name="Google Shape;2151;p19"/>
            <p:cNvSpPr/>
            <p:nvPr/>
          </p:nvSpPr>
          <p:spPr>
            <a:xfrm>
              <a:off x="3108960" y="1865947"/>
              <a:ext cx="352425" cy="361950"/>
            </a:xfrm>
            <a:custGeom>
              <a:avLst/>
              <a:gdLst/>
              <a:ahLst/>
              <a:cxnLst/>
              <a:rect l="l" t="t" r="r" b="b"/>
              <a:pathLst>
                <a:path w="352425" h="361950" extrusionOk="0">
                  <a:moveTo>
                    <a:pt x="83820" y="339090"/>
                  </a:moveTo>
                  <a:cubicBezTo>
                    <a:pt x="58103" y="344805"/>
                    <a:pt x="33338" y="357188"/>
                    <a:pt x="0" y="369570"/>
                  </a:cubicBezTo>
                  <a:cubicBezTo>
                    <a:pt x="45720" y="270510"/>
                    <a:pt x="89535" y="176213"/>
                    <a:pt x="133350" y="82867"/>
                  </a:cubicBezTo>
                  <a:cubicBezTo>
                    <a:pt x="120015" y="58103"/>
                    <a:pt x="107633" y="32385"/>
                    <a:pt x="91440" y="0"/>
                  </a:cubicBezTo>
                  <a:cubicBezTo>
                    <a:pt x="151448" y="0"/>
                    <a:pt x="222885" y="0"/>
                    <a:pt x="274320" y="0"/>
                  </a:cubicBezTo>
                  <a:cubicBezTo>
                    <a:pt x="276225" y="5715"/>
                    <a:pt x="234315" y="77153"/>
                    <a:pt x="230505" y="83820"/>
                  </a:cubicBezTo>
                  <a:cubicBezTo>
                    <a:pt x="260033" y="141923"/>
                    <a:pt x="325755" y="300038"/>
                    <a:pt x="357188" y="366713"/>
                  </a:cubicBezTo>
                  <a:cubicBezTo>
                    <a:pt x="282893" y="320040"/>
                    <a:pt x="158115" y="322898"/>
                    <a:pt x="83820" y="3390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2" name="Google Shape;2152;p19"/>
            <p:cNvSpPr/>
            <p:nvPr/>
          </p:nvSpPr>
          <p:spPr>
            <a:xfrm>
              <a:off x="3201353" y="1624965"/>
              <a:ext cx="171450" cy="228600"/>
            </a:xfrm>
            <a:custGeom>
              <a:avLst/>
              <a:gdLst/>
              <a:ahLst/>
              <a:cxnLst/>
              <a:rect l="l" t="t" r="r" b="b"/>
              <a:pathLst>
                <a:path w="171450" h="228600" extrusionOk="0">
                  <a:moveTo>
                    <a:pt x="179070" y="228600"/>
                  </a:moveTo>
                  <a:cubicBezTo>
                    <a:pt x="126682" y="228600"/>
                    <a:pt x="60007" y="228600"/>
                    <a:pt x="0" y="228600"/>
                  </a:cubicBezTo>
                  <a:cubicBezTo>
                    <a:pt x="12382" y="215265"/>
                    <a:pt x="19050" y="200978"/>
                    <a:pt x="28575" y="199073"/>
                  </a:cubicBezTo>
                  <a:cubicBezTo>
                    <a:pt x="74295" y="186690"/>
                    <a:pt x="71438" y="151448"/>
                    <a:pt x="73342" y="117158"/>
                  </a:cubicBezTo>
                  <a:cubicBezTo>
                    <a:pt x="76200" y="78105"/>
                    <a:pt x="80963" y="39053"/>
                    <a:pt x="88582" y="0"/>
                  </a:cubicBezTo>
                  <a:cubicBezTo>
                    <a:pt x="92392" y="42863"/>
                    <a:pt x="100013" y="86678"/>
                    <a:pt x="100013" y="129540"/>
                  </a:cubicBezTo>
                  <a:cubicBezTo>
                    <a:pt x="100013" y="161925"/>
                    <a:pt x="103822" y="187643"/>
                    <a:pt x="140970" y="197168"/>
                  </a:cubicBezTo>
                  <a:cubicBezTo>
                    <a:pt x="155257" y="200025"/>
                    <a:pt x="171450" y="215265"/>
                    <a:pt x="179070" y="2286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3" name="Google Shape;2153;p19"/>
            <p:cNvSpPr/>
            <p:nvPr/>
          </p:nvSpPr>
          <p:spPr>
            <a:xfrm>
              <a:off x="2732825" y="2586990"/>
              <a:ext cx="161925" cy="485775"/>
            </a:xfrm>
            <a:custGeom>
              <a:avLst/>
              <a:gdLst/>
              <a:ahLst/>
              <a:cxnLst/>
              <a:rect l="l" t="t" r="r" b="b"/>
              <a:pathLst>
                <a:path w="161925" h="485775" extrusionOk="0">
                  <a:moveTo>
                    <a:pt x="113245" y="146685"/>
                  </a:moveTo>
                  <a:cubicBezTo>
                    <a:pt x="117055" y="140970"/>
                    <a:pt x="125628" y="133350"/>
                    <a:pt x="124675" y="129540"/>
                  </a:cubicBezTo>
                  <a:cubicBezTo>
                    <a:pt x="109435" y="81915"/>
                    <a:pt x="93243" y="34290"/>
                    <a:pt x="81813" y="0"/>
                  </a:cubicBezTo>
                  <a:cubicBezTo>
                    <a:pt x="69430" y="36195"/>
                    <a:pt x="52285" y="84773"/>
                    <a:pt x="37045" y="133350"/>
                  </a:cubicBezTo>
                  <a:cubicBezTo>
                    <a:pt x="36093" y="137160"/>
                    <a:pt x="44665" y="144780"/>
                    <a:pt x="48475" y="151448"/>
                  </a:cubicBezTo>
                  <a:cubicBezTo>
                    <a:pt x="33235" y="169545"/>
                    <a:pt x="3708" y="186690"/>
                    <a:pt x="2755" y="206693"/>
                  </a:cubicBezTo>
                  <a:cubicBezTo>
                    <a:pt x="-2007" y="300990"/>
                    <a:pt x="850" y="395288"/>
                    <a:pt x="850" y="489585"/>
                  </a:cubicBezTo>
                  <a:cubicBezTo>
                    <a:pt x="58000" y="489585"/>
                    <a:pt x="109435" y="489585"/>
                    <a:pt x="165633" y="489585"/>
                  </a:cubicBezTo>
                  <a:cubicBezTo>
                    <a:pt x="165633" y="409575"/>
                    <a:pt x="163728" y="332423"/>
                    <a:pt x="166585" y="255270"/>
                  </a:cubicBezTo>
                  <a:cubicBezTo>
                    <a:pt x="166585" y="207645"/>
                    <a:pt x="153250" y="171450"/>
                    <a:pt x="113245" y="146685"/>
                  </a:cubicBezTo>
                  <a:close/>
                  <a:moveTo>
                    <a:pt x="22758" y="332423"/>
                  </a:moveTo>
                  <a:cubicBezTo>
                    <a:pt x="38950" y="332423"/>
                    <a:pt x="56095" y="332423"/>
                    <a:pt x="71335" y="332423"/>
                  </a:cubicBezTo>
                  <a:cubicBezTo>
                    <a:pt x="71335" y="352425"/>
                    <a:pt x="71335" y="369570"/>
                    <a:pt x="71335" y="388620"/>
                  </a:cubicBezTo>
                  <a:cubicBezTo>
                    <a:pt x="54190" y="388620"/>
                    <a:pt x="39903" y="388620"/>
                    <a:pt x="22758" y="388620"/>
                  </a:cubicBezTo>
                  <a:cubicBezTo>
                    <a:pt x="22758" y="369570"/>
                    <a:pt x="22758" y="353378"/>
                    <a:pt x="22758" y="332423"/>
                  </a:cubicBezTo>
                  <a:close/>
                  <a:moveTo>
                    <a:pt x="72288" y="467678"/>
                  </a:moveTo>
                  <a:cubicBezTo>
                    <a:pt x="54190" y="467678"/>
                    <a:pt x="38950" y="467678"/>
                    <a:pt x="22758" y="467678"/>
                  </a:cubicBezTo>
                  <a:cubicBezTo>
                    <a:pt x="22758" y="448628"/>
                    <a:pt x="22758" y="432435"/>
                    <a:pt x="22758" y="411480"/>
                  </a:cubicBezTo>
                  <a:cubicBezTo>
                    <a:pt x="38950" y="411480"/>
                    <a:pt x="55143" y="411480"/>
                    <a:pt x="72288" y="411480"/>
                  </a:cubicBezTo>
                  <a:cubicBezTo>
                    <a:pt x="72288" y="429578"/>
                    <a:pt x="72288" y="446723"/>
                    <a:pt x="72288" y="467678"/>
                  </a:cubicBezTo>
                  <a:close/>
                  <a:moveTo>
                    <a:pt x="72288" y="303848"/>
                  </a:moveTo>
                  <a:cubicBezTo>
                    <a:pt x="57048" y="304800"/>
                    <a:pt x="41808" y="305753"/>
                    <a:pt x="23710" y="306705"/>
                  </a:cubicBezTo>
                  <a:cubicBezTo>
                    <a:pt x="23710" y="286703"/>
                    <a:pt x="23710" y="268605"/>
                    <a:pt x="23710" y="247650"/>
                  </a:cubicBezTo>
                  <a:cubicBezTo>
                    <a:pt x="38950" y="247650"/>
                    <a:pt x="53238" y="247650"/>
                    <a:pt x="72288" y="247650"/>
                  </a:cubicBezTo>
                  <a:cubicBezTo>
                    <a:pt x="72288" y="267653"/>
                    <a:pt x="72288" y="283845"/>
                    <a:pt x="72288" y="303848"/>
                  </a:cubicBezTo>
                  <a:close/>
                  <a:moveTo>
                    <a:pt x="138963" y="465773"/>
                  </a:moveTo>
                  <a:cubicBezTo>
                    <a:pt x="125628" y="465773"/>
                    <a:pt x="111340" y="465773"/>
                    <a:pt x="95148" y="465773"/>
                  </a:cubicBezTo>
                  <a:cubicBezTo>
                    <a:pt x="95148" y="447675"/>
                    <a:pt x="95148" y="430530"/>
                    <a:pt x="95148" y="410528"/>
                  </a:cubicBezTo>
                  <a:cubicBezTo>
                    <a:pt x="110388" y="409575"/>
                    <a:pt x="123723" y="409575"/>
                    <a:pt x="138963" y="408623"/>
                  </a:cubicBezTo>
                  <a:cubicBezTo>
                    <a:pt x="138963" y="428625"/>
                    <a:pt x="138963" y="445770"/>
                    <a:pt x="138963" y="465773"/>
                  </a:cubicBezTo>
                  <a:close/>
                  <a:moveTo>
                    <a:pt x="138963" y="389573"/>
                  </a:moveTo>
                  <a:cubicBezTo>
                    <a:pt x="123723" y="389573"/>
                    <a:pt x="112293" y="389573"/>
                    <a:pt x="96100" y="389573"/>
                  </a:cubicBezTo>
                  <a:cubicBezTo>
                    <a:pt x="96100" y="370523"/>
                    <a:pt x="96100" y="353378"/>
                    <a:pt x="96100" y="332423"/>
                  </a:cubicBezTo>
                  <a:cubicBezTo>
                    <a:pt x="110388" y="332423"/>
                    <a:pt x="122770" y="332423"/>
                    <a:pt x="138963" y="332423"/>
                  </a:cubicBezTo>
                  <a:cubicBezTo>
                    <a:pt x="138963" y="349568"/>
                    <a:pt x="138963" y="366713"/>
                    <a:pt x="138963" y="389573"/>
                  </a:cubicBezTo>
                  <a:close/>
                  <a:moveTo>
                    <a:pt x="139915" y="303848"/>
                  </a:moveTo>
                  <a:cubicBezTo>
                    <a:pt x="126580" y="304800"/>
                    <a:pt x="113245" y="304800"/>
                    <a:pt x="97053" y="305753"/>
                  </a:cubicBezTo>
                  <a:cubicBezTo>
                    <a:pt x="97053" y="274320"/>
                    <a:pt x="78003" y="236220"/>
                    <a:pt x="139915" y="246698"/>
                  </a:cubicBezTo>
                  <a:cubicBezTo>
                    <a:pt x="139915" y="266700"/>
                    <a:pt x="139915" y="283845"/>
                    <a:pt x="139915" y="3038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4" name="Google Shape;2154;p19"/>
            <p:cNvSpPr/>
            <p:nvPr/>
          </p:nvSpPr>
          <p:spPr>
            <a:xfrm>
              <a:off x="2860358" y="2202322"/>
              <a:ext cx="847725" cy="323850"/>
            </a:xfrm>
            <a:custGeom>
              <a:avLst/>
              <a:gdLst/>
              <a:ahLst/>
              <a:cxnLst/>
              <a:rect l="l" t="t" r="r" b="b"/>
              <a:pathLst>
                <a:path w="847725" h="323850" extrusionOk="0">
                  <a:moveTo>
                    <a:pt x="851535" y="250366"/>
                  </a:moveTo>
                  <a:cubicBezTo>
                    <a:pt x="820102" y="244651"/>
                    <a:pt x="787718" y="238936"/>
                    <a:pt x="751522" y="232268"/>
                  </a:cubicBezTo>
                  <a:cubicBezTo>
                    <a:pt x="749618" y="222743"/>
                    <a:pt x="746760" y="213218"/>
                    <a:pt x="744855" y="203693"/>
                  </a:cubicBezTo>
                  <a:cubicBezTo>
                    <a:pt x="751522" y="204646"/>
                    <a:pt x="757238" y="204646"/>
                    <a:pt x="759143" y="202741"/>
                  </a:cubicBezTo>
                  <a:cubicBezTo>
                    <a:pt x="779145" y="176071"/>
                    <a:pt x="796290" y="148448"/>
                    <a:pt x="811530" y="125588"/>
                  </a:cubicBezTo>
                  <a:cubicBezTo>
                    <a:pt x="780097" y="128446"/>
                    <a:pt x="743902" y="132256"/>
                    <a:pt x="707708" y="136066"/>
                  </a:cubicBezTo>
                  <a:cubicBezTo>
                    <a:pt x="701993" y="128446"/>
                    <a:pt x="697230" y="120826"/>
                    <a:pt x="691515" y="112253"/>
                  </a:cubicBezTo>
                  <a:cubicBezTo>
                    <a:pt x="696277" y="111301"/>
                    <a:pt x="700088" y="110348"/>
                    <a:pt x="701040" y="107491"/>
                  </a:cubicBezTo>
                  <a:cubicBezTo>
                    <a:pt x="710565" y="75106"/>
                    <a:pt x="717233" y="41768"/>
                    <a:pt x="723900" y="17003"/>
                  </a:cubicBezTo>
                  <a:cubicBezTo>
                    <a:pt x="699135" y="24623"/>
                    <a:pt x="666750" y="34148"/>
                    <a:pt x="634365" y="45578"/>
                  </a:cubicBezTo>
                  <a:cubicBezTo>
                    <a:pt x="630555" y="46531"/>
                    <a:pt x="627697" y="50341"/>
                    <a:pt x="624840" y="54151"/>
                  </a:cubicBezTo>
                  <a:cubicBezTo>
                    <a:pt x="624840" y="54151"/>
                    <a:pt x="624840" y="54151"/>
                    <a:pt x="624840" y="54151"/>
                  </a:cubicBezTo>
                  <a:cubicBezTo>
                    <a:pt x="600075" y="41768"/>
                    <a:pt x="574358" y="29386"/>
                    <a:pt x="549593" y="17003"/>
                  </a:cubicBezTo>
                  <a:lnTo>
                    <a:pt x="550545" y="17956"/>
                  </a:lnTo>
                  <a:cubicBezTo>
                    <a:pt x="529590" y="13193"/>
                    <a:pt x="507683" y="9383"/>
                    <a:pt x="486727" y="5573"/>
                  </a:cubicBezTo>
                  <a:cubicBezTo>
                    <a:pt x="388620" y="-12524"/>
                    <a:pt x="300990" y="15098"/>
                    <a:pt x="219075" y="64628"/>
                  </a:cubicBezTo>
                  <a:cubicBezTo>
                    <a:pt x="220027" y="62723"/>
                    <a:pt x="220980" y="60818"/>
                    <a:pt x="221932" y="58913"/>
                  </a:cubicBezTo>
                  <a:cubicBezTo>
                    <a:pt x="184785" y="42721"/>
                    <a:pt x="151447" y="27481"/>
                    <a:pt x="121920" y="15098"/>
                  </a:cubicBezTo>
                  <a:cubicBezTo>
                    <a:pt x="133350" y="45578"/>
                    <a:pt x="145732" y="79868"/>
                    <a:pt x="158115" y="115111"/>
                  </a:cubicBezTo>
                  <a:cubicBezTo>
                    <a:pt x="161925" y="113206"/>
                    <a:pt x="165735" y="110348"/>
                    <a:pt x="169545" y="108443"/>
                  </a:cubicBezTo>
                  <a:cubicBezTo>
                    <a:pt x="161925" y="116063"/>
                    <a:pt x="154305" y="124636"/>
                    <a:pt x="145732" y="132256"/>
                  </a:cubicBezTo>
                  <a:cubicBezTo>
                    <a:pt x="141922" y="137018"/>
                    <a:pt x="139065" y="142733"/>
                    <a:pt x="135255" y="147496"/>
                  </a:cubicBezTo>
                  <a:cubicBezTo>
                    <a:pt x="99060" y="141781"/>
                    <a:pt x="62865" y="136066"/>
                    <a:pt x="29527" y="131303"/>
                  </a:cubicBezTo>
                  <a:cubicBezTo>
                    <a:pt x="51435" y="158926"/>
                    <a:pt x="73342" y="187501"/>
                    <a:pt x="96202" y="216076"/>
                  </a:cubicBezTo>
                  <a:cubicBezTo>
                    <a:pt x="98107" y="214171"/>
                    <a:pt x="100965" y="211313"/>
                    <a:pt x="105727" y="207503"/>
                  </a:cubicBezTo>
                  <a:cubicBezTo>
                    <a:pt x="103822" y="216076"/>
                    <a:pt x="102870" y="223696"/>
                    <a:pt x="100965" y="232268"/>
                  </a:cubicBezTo>
                  <a:cubicBezTo>
                    <a:pt x="64770" y="239888"/>
                    <a:pt x="30480" y="246556"/>
                    <a:pt x="0" y="252271"/>
                  </a:cubicBezTo>
                  <a:cubicBezTo>
                    <a:pt x="27622" y="269416"/>
                    <a:pt x="56197" y="288466"/>
                    <a:pt x="85725" y="306563"/>
                  </a:cubicBezTo>
                  <a:cubicBezTo>
                    <a:pt x="83820" y="313231"/>
                    <a:pt x="82867" y="320851"/>
                    <a:pt x="80963" y="327518"/>
                  </a:cubicBezTo>
                  <a:cubicBezTo>
                    <a:pt x="315277" y="327518"/>
                    <a:pt x="539115" y="327518"/>
                    <a:pt x="774383" y="327518"/>
                  </a:cubicBezTo>
                  <a:cubicBezTo>
                    <a:pt x="771525" y="317041"/>
                    <a:pt x="769620" y="307516"/>
                    <a:pt x="766763" y="297038"/>
                  </a:cubicBezTo>
                  <a:cubicBezTo>
                    <a:pt x="798195" y="281798"/>
                    <a:pt x="825818" y="265606"/>
                    <a:pt x="851535" y="250366"/>
                  </a:cubicBezTo>
                  <a:close/>
                  <a:moveTo>
                    <a:pt x="268605" y="308468"/>
                  </a:moveTo>
                  <a:cubicBezTo>
                    <a:pt x="220980" y="308468"/>
                    <a:pt x="173355" y="308468"/>
                    <a:pt x="120967" y="308468"/>
                  </a:cubicBezTo>
                  <a:cubicBezTo>
                    <a:pt x="124777" y="216076"/>
                    <a:pt x="166688" y="152258"/>
                    <a:pt x="240983" y="97966"/>
                  </a:cubicBezTo>
                  <a:cubicBezTo>
                    <a:pt x="268605" y="143686"/>
                    <a:pt x="294322" y="182738"/>
                    <a:pt x="318135" y="223696"/>
                  </a:cubicBezTo>
                  <a:cubicBezTo>
                    <a:pt x="338138" y="257986"/>
                    <a:pt x="308610" y="308468"/>
                    <a:pt x="268605" y="308468"/>
                  </a:cubicBezTo>
                  <a:close/>
                  <a:moveTo>
                    <a:pt x="348615" y="214171"/>
                  </a:moveTo>
                  <a:cubicBezTo>
                    <a:pt x="326708" y="178928"/>
                    <a:pt x="299085" y="133208"/>
                    <a:pt x="269558" y="84631"/>
                  </a:cubicBezTo>
                  <a:cubicBezTo>
                    <a:pt x="363855" y="31291"/>
                    <a:pt x="483870" y="31291"/>
                    <a:pt x="585788" y="83678"/>
                  </a:cubicBezTo>
                  <a:cubicBezTo>
                    <a:pt x="557213" y="130351"/>
                    <a:pt x="528638" y="177023"/>
                    <a:pt x="505777" y="215123"/>
                  </a:cubicBezTo>
                  <a:cubicBezTo>
                    <a:pt x="451485" y="214171"/>
                    <a:pt x="404813" y="214171"/>
                    <a:pt x="348615" y="214171"/>
                  </a:cubicBezTo>
                  <a:close/>
                  <a:moveTo>
                    <a:pt x="565785" y="308468"/>
                  </a:moveTo>
                  <a:cubicBezTo>
                    <a:pt x="542925" y="307516"/>
                    <a:pt x="521970" y="246556"/>
                    <a:pt x="536258" y="223696"/>
                  </a:cubicBezTo>
                  <a:cubicBezTo>
                    <a:pt x="560070" y="182738"/>
                    <a:pt x="585788" y="142733"/>
                    <a:pt x="611505" y="99871"/>
                  </a:cubicBezTo>
                  <a:cubicBezTo>
                    <a:pt x="688658" y="148448"/>
                    <a:pt x="726758" y="213218"/>
                    <a:pt x="734377" y="308468"/>
                  </a:cubicBezTo>
                  <a:cubicBezTo>
                    <a:pt x="678180" y="309421"/>
                    <a:pt x="621983" y="310373"/>
                    <a:pt x="565785" y="30846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5" name="Google Shape;2155;p19"/>
            <p:cNvSpPr/>
            <p:nvPr/>
          </p:nvSpPr>
          <p:spPr>
            <a:xfrm>
              <a:off x="3683794" y="2586990"/>
              <a:ext cx="161925" cy="485775"/>
            </a:xfrm>
            <a:custGeom>
              <a:avLst/>
              <a:gdLst/>
              <a:ahLst/>
              <a:cxnLst/>
              <a:rect l="l" t="t" r="r" b="b"/>
              <a:pathLst>
                <a:path w="161925" h="485775" extrusionOk="0">
                  <a:moveTo>
                    <a:pt x="170021" y="215265"/>
                  </a:moveTo>
                  <a:cubicBezTo>
                    <a:pt x="170021" y="196215"/>
                    <a:pt x="152876" y="177165"/>
                    <a:pt x="120491" y="143827"/>
                  </a:cubicBezTo>
                  <a:cubicBezTo>
                    <a:pt x="124301" y="139065"/>
                    <a:pt x="130016" y="133350"/>
                    <a:pt x="129064" y="129540"/>
                  </a:cubicBezTo>
                  <a:cubicBezTo>
                    <a:pt x="113824" y="81915"/>
                    <a:pt x="97631" y="34290"/>
                    <a:pt x="86201" y="0"/>
                  </a:cubicBezTo>
                  <a:cubicBezTo>
                    <a:pt x="73819" y="36195"/>
                    <a:pt x="56674" y="84773"/>
                    <a:pt x="41434" y="133350"/>
                  </a:cubicBezTo>
                  <a:cubicBezTo>
                    <a:pt x="40481" y="136208"/>
                    <a:pt x="46196" y="141923"/>
                    <a:pt x="50006" y="146685"/>
                  </a:cubicBezTo>
                  <a:lnTo>
                    <a:pt x="50006" y="146685"/>
                  </a:lnTo>
                  <a:cubicBezTo>
                    <a:pt x="37624" y="166688"/>
                    <a:pt x="3334" y="194310"/>
                    <a:pt x="2381" y="214313"/>
                  </a:cubicBezTo>
                  <a:cubicBezTo>
                    <a:pt x="-1429" y="305753"/>
                    <a:pt x="476" y="396240"/>
                    <a:pt x="476" y="488632"/>
                  </a:cubicBezTo>
                  <a:cubicBezTo>
                    <a:pt x="57626" y="488632"/>
                    <a:pt x="110966" y="488632"/>
                    <a:pt x="169069" y="488632"/>
                  </a:cubicBezTo>
                  <a:cubicBezTo>
                    <a:pt x="170021" y="433388"/>
                    <a:pt x="170974" y="266700"/>
                    <a:pt x="170021" y="215265"/>
                  </a:cubicBezTo>
                  <a:close/>
                  <a:moveTo>
                    <a:pt x="99536" y="330518"/>
                  </a:moveTo>
                  <a:cubicBezTo>
                    <a:pt x="112871" y="329565"/>
                    <a:pt x="126206" y="328613"/>
                    <a:pt x="143351" y="328613"/>
                  </a:cubicBezTo>
                  <a:cubicBezTo>
                    <a:pt x="143351" y="351473"/>
                    <a:pt x="143351" y="367665"/>
                    <a:pt x="143351" y="388620"/>
                  </a:cubicBezTo>
                  <a:cubicBezTo>
                    <a:pt x="128111" y="389573"/>
                    <a:pt x="115729" y="390525"/>
                    <a:pt x="99536" y="391478"/>
                  </a:cubicBezTo>
                  <a:cubicBezTo>
                    <a:pt x="99536" y="370523"/>
                    <a:pt x="99536" y="352425"/>
                    <a:pt x="99536" y="330518"/>
                  </a:cubicBezTo>
                  <a:close/>
                  <a:moveTo>
                    <a:pt x="141446" y="303848"/>
                  </a:moveTo>
                  <a:cubicBezTo>
                    <a:pt x="129064" y="304800"/>
                    <a:pt x="115729" y="305753"/>
                    <a:pt x="99536" y="306705"/>
                  </a:cubicBezTo>
                  <a:cubicBezTo>
                    <a:pt x="99536" y="285750"/>
                    <a:pt x="99536" y="267653"/>
                    <a:pt x="99536" y="246698"/>
                  </a:cubicBezTo>
                  <a:cubicBezTo>
                    <a:pt x="146209" y="246698"/>
                    <a:pt x="146209" y="246698"/>
                    <a:pt x="141446" y="303848"/>
                  </a:cubicBezTo>
                  <a:close/>
                  <a:moveTo>
                    <a:pt x="71914" y="467678"/>
                  </a:moveTo>
                  <a:cubicBezTo>
                    <a:pt x="57626" y="467678"/>
                    <a:pt x="44291" y="467678"/>
                    <a:pt x="27146" y="467678"/>
                  </a:cubicBezTo>
                  <a:cubicBezTo>
                    <a:pt x="27146" y="449580"/>
                    <a:pt x="27146" y="432435"/>
                    <a:pt x="27146" y="411480"/>
                  </a:cubicBezTo>
                  <a:cubicBezTo>
                    <a:pt x="41434" y="410528"/>
                    <a:pt x="54769" y="409575"/>
                    <a:pt x="71914" y="408623"/>
                  </a:cubicBezTo>
                  <a:cubicBezTo>
                    <a:pt x="71914" y="428625"/>
                    <a:pt x="71914" y="446723"/>
                    <a:pt x="71914" y="467678"/>
                  </a:cubicBezTo>
                  <a:close/>
                  <a:moveTo>
                    <a:pt x="72866" y="389573"/>
                  </a:moveTo>
                  <a:cubicBezTo>
                    <a:pt x="56674" y="389573"/>
                    <a:pt x="44291" y="389573"/>
                    <a:pt x="28099" y="389573"/>
                  </a:cubicBezTo>
                  <a:cubicBezTo>
                    <a:pt x="28099" y="370523"/>
                    <a:pt x="28099" y="353378"/>
                    <a:pt x="28099" y="330518"/>
                  </a:cubicBezTo>
                  <a:cubicBezTo>
                    <a:pt x="40481" y="329565"/>
                    <a:pt x="55721" y="328613"/>
                    <a:pt x="72866" y="327660"/>
                  </a:cubicBezTo>
                  <a:cubicBezTo>
                    <a:pt x="72866" y="349568"/>
                    <a:pt x="72866" y="367665"/>
                    <a:pt x="72866" y="389573"/>
                  </a:cubicBezTo>
                  <a:close/>
                  <a:moveTo>
                    <a:pt x="73819" y="304800"/>
                  </a:moveTo>
                  <a:cubicBezTo>
                    <a:pt x="58579" y="304800"/>
                    <a:pt x="45244" y="304800"/>
                    <a:pt x="29051" y="304800"/>
                  </a:cubicBezTo>
                  <a:cubicBezTo>
                    <a:pt x="30004" y="275273"/>
                    <a:pt x="14764" y="237173"/>
                    <a:pt x="73819" y="247650"/>
                  </a:cubicBezTo>
                  <a:cubicBezTo>
                    <a:pt x="73819" y="267653"/>
                    <a:pt x="73819" y="284798"/>
                    <a:pt x="73819" y="304800"/>
                  </a:cubicBezTo>
                  <a:close/>
                  <a:moveTo>
                    <a:pt x="144304" y="467678"/>
                  </a:moveTo>
                  <a:cubicBezTo>
                    <a:pt x="128111" y="467678"/>
                    <a:pt x="114776" y="467678"/>
                    <a:pt x="98584" y="467678"/>
                  </a:cubicBezTo>
                  <a:cubicBezTo>
                    <a:pt x="98584" y="448628"/>
                    <a:pt x="98584" y="432435"/>
                    <a:pt x="98584" y="410528"/>
                  </a:cubicBezTo>
                  <a:cubicBezTo>
                    <a:pt x="112871" y="409575"/>
                    <a:pt x="127159" y="408623"/>
                    <a:pt x="144304" y="407670"/>
                  </a:cubicBezTo>
                  <a:cubicBezTo>
                    <a:pt x="144304" y="429578"/>
                    <a:pt x="144304" y="445770"/>
                    <a:pt x="144304" y="4676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6" name="Google Shape;2156;p19"/>
            <p:cNvSpPr/>
            <p:nvPr/>
          </p:nvSpPr>
          <p:spPr>
            <a:xfrm>
              <a:off x="3658553" y="3172778"/>
              <a:ext cx="219075" cy="1933575"/>
            </a:xfrm>
            <a:custGeom>
              <a:avLst/>
              <a:gdLst/>
              <a:ahLst/>
              <a:cxnLst/>
              <a:rect l="l" t="t" r="r" b="b"/>
              <a:pathLst>
                <a:path w="219075" h="1933575" extrusionOk="0">
                  <a:moveTo>
                    <a:pt x="0" y="0"/>
                  </a:moveTo>
                  <a:cubicBezTo>
                    <a:pt x="0" y="646747"/>
                    <a:pt x="0" y="1292542"/>
                    <a:pt x="0" y="1939290"/>
                  </a:cubicBezTo>
                  <a:cubicBezTo>
                    <a:pt x="74295" y="1939290"/>
                    <a:pt x="146685" y="1939290"/>
                    <a:pt x="222885" y="1939290"/>
                  </a:cubicBezTo>
                  <a:cubicBezTo>
                    <a:pt x="222885" y="1290638"/>
                    <a:pt x="222885" y="645795"/>
                    <a:pt x="222885" y="0"/>
                  </a:cubicBezTo>
                  <a:cubicBezTo>
                    <a:pt x="146685" y="0"/>
                    <a:pt x="74295" y="0"/>
                    <a:pt x="0" y="0"/>
                  </a:cubicBezTo>
                  <a:close/>
                  <a:moveTo>
                    <a:pt x="125730" y="213360"/>
                  </a:moveTo>
                  <a:cubicBezTo>
                    <a:pt x="140970" y="213360"/>
                    <a:pt x="154305" y="213360"/>
                    <a:pt x="171450" y="213360"/>
                  </a:cubicBezTo>
                  <a:cubicBezTo>
                    <a:pt x="172402" y="229552"/>
                    <a:pt x="173355" y="246697"/>
                    <a:pt x="174307" y="268605"/>
                  </a:cubicBezTo>
                  <a:cubicBezTo>
                    <a:pt x="154305" y="268605"/>
                    <a:pt x="140970" y="268605"/>
                    <a:pt x="125730" y="268605"/>
                  </a:cubicBezTo>
                  <a:cubicBezTo>
                    <a:pt x="125730" y="249555"/>
                    <a:pt x="125730" y="232410"/>
                    <a:pt x="125730" y="213360"/>
                  </a:cubicBezTo>
                  <a:close/>
                  <a:moveTo>
                    <a:pt x="125730" y="556260"/>
                  </a:moveTo>
                  <a:cubicBezTo>
                    <a:pt x="125730" y="538163"/>
                    <a:pt x="125730" y="520065"/>
                    <a:pt x="125730" y="498157"/>
                  </a:cubicBezTo>
                  <a:cubicBezTo>
                    <a:pt x="140970" y="498157"/>
                    <a:pt x="155257" y="498157"/>
                    <a:pt x="172402" y="498157"/>
                  </a:cubicBezTo>
                  <a:cubicBezTo>
                    <a:pt x="172402" y="517207"/>
                    <a:pt x="172402" y="535305"/>
                    <a:pt x="172402" y="556260"/>
                  </a:cubicBezTo>
                  <a:cubicBezTo>
                    <a:pt x="155257" y="556260"/>
                    <a:pt x="141922" y="556260"/>
                    <a:pt x="125730" y="556260"/>
                  </a:cubicBezTo>
                  <a:close/>
                  <a:moveTo>
                    <a:pt x="122872" y="418147"/>
                  </a:moveTo>
                  <a:cubicBezTo>
                    <a:pt x="139065" y="418147"/>
                    <a:pt x="155257" y="418147"/>
                    <a:pt x="172402" y="418147"/>
                  </a:cubicBezTo>
                  <a:cubicBezTo>
                    <a:pt x="172402" y="436245"/>
                    <a:pt x="172402" y="453390"/>
                    <a:pt x="172402" y="472440"/>
                  </a:cubicBezTo>
                  <a:cubicBezTo>
                    <a:pt x="155257" y="472440"/>
                    <a:pt x="139065" y="472440"/>
                    <a:pt x="122872" y="472440"/>
                  </a:cubicBezTo>
                  <a:cubicBezTo>
                    <a:pt x="122872" y="452438"/>
                    <a:pt x="122872" y="437197"/>
                    <a:pt x="122872" y="418147"/>
                  </a:cubicBezTo>
                  <a:close/>
                  <a:moveTo>
                    <a:pt x="52388" y="213360"/>
                  </a:moveTo>
                  <a:cubicBezTo>
                    <a:pt x="66675" y="212407"/>
                    <a:pt x="80963" y="211455"/>
                    <a:pt x="98107" y="210502"/>
                  </a:cubicBezTo>
                  <a:cubicBezTo>
                    <a:pt x="98107" y="230505"/>
                    <a:pt x="98107" y="247650"/>
                    <a:pt x="98107" y="269557"/>
                  </a:cubicBezTo>
                  <a:cubicBezTo>
                    <a:pt x="81915" y="269557"/>
                    <a:pt x="68580" y="269557"/>
                    <a:pt x="52388" y="269557"/>
                  </a:cubicBezTo>
                  <a:cubicBezTo>
                    <a:pt x="52388" y="251460"/>
                    <a:pt x="52388" y="234315"/>
                    <a:pt x="52388" y="213360"/>
                  </a:cubicBezTo>
                  <a:close/>
                  <a:moveTo>
                    <a:pt x="50482" y="418147"/>
                  </a:moveTo>
                  <a:cubicBezTo>
                    <a:pt x="64770" y="417195"/>
                    <a:pt x="79057" y="415290"/>
                    <a:pt x="98107" y="413385"/>
                  </a:cubicBezTo>
                  <a:cubicBezTo>
                    <a:pt x="98107" y="434340"/>
                    <a:pt x="98107" y="451485"/>
                    <a:pt x="98107" y="473392"/>
                  </a:cubicBezTo>
                  <a:cubicBezTo>
                    <a:pt x="80963" y="473392"/>
                    <a:pt x="67627" y="473392"/>
                    <a:pt x="50482" y="473392"/>
                  </a:cubicBezTo>
                  <a:cubicBezTo>
                    <a:pt x="50482" y="455295"/>
                    <a:pt x="50482" y="439102"/>
                    <a:pt x="50482" y="418147"/>
                  </a:cubicBezTo>
                  <a:close/>
                  <a:moveTo>
                    <a:pt x="50482" y="499110"/>
                  </a:moveTo>
                  <a:cubicBezTo>
                    <a:pt x="67627" y="499110"/>
                    <a:pt x="83820" y="499110"/>
                    <a:pt x="99060" y="499110"/>
                  </a:cubicBezTo>
                  <a:cubicBezTo>
                    <a:pt x="99060" y="520065"/>
                    <a:pt x="99060" y="536257"/>
                    <a:pt x="99060" y="556260"/>
                  </a:cubicBezTo>
                  <a:cubicBezTo>
                    <a:pt x="82867" y="556260"/>
                    <a:pt x="67627" y="556260"/>
                    <a:pt x="50482" y="556260"/>
                  </a:cubicBezTo>
                  <a:cubicBezTo>
                    <a:pt x="50482" y="536257"/>
                    <a:pt x="50482" y="518160"/>
                    <a:pt x="50482" y="499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2157" name="Google Shape;2157;p19"/>
          <p:cNvPicPr preferRelativeResize="0"/>
          <p:nvPr/>
        </p:nvPicPr>
        <p:blipFill rotWithShape="1">
          <a:blip r:embed="rId3">
            <a:alphaModFix/>
          </a:blip>
          <a:srcRect/>
          <a:stretch/>
        </p:blipFill>
        <p:spPr>
          <a:xfrm>
            <a:off x="725821" y="1454457"/>
            <a:ext cx="4432905" cy="2846219"/>
          </a:xfrm>
          <a:prstGeom prst="rect">
            <a:avLst/>
          </a:prstGeom>
          <a:noFill/>
          <a:ln>
            <a:noFill/>
          </a:ln>
        </p:spPr>
      </p:pic>
      <p:pic>
        <p:nvPicPr>
          <p:cNvPr id="2158" name="Google Shape;2158;p19"/>
          <p:cNvPicPr preferRelativeResize="0"/>
          <p:nvPr/>
        </p:nvPicPr>
        <p:blipFill rotWithShape="1">
          <a:blip r:embed="rId4">
            <a:alphaModFix/>
          </a:blip>
          <a:srcRect/>
          <a:stretch/>
        </p:blipFill>
        <p:spPr>
          <a:xfrm>
            <a:off x="7984556" y="1321202"/>
            <a:ext cx="710319" cy="724247"/>
          </a:xfrm>
          <a:prstGeom prst="rect">
            <a:avLst/>
          </a:prstGeom>
          <a:noFill/>
          <a:ln>
            <a:noFill/>
          </a:ln>
        </p:spPr>
      </p:pic>
      <p:pic>
        <p:nvPicPr>
          <p:cNvPr id="2159" name="Google Shape;2159;p19"/>
          <p:cNvPicPr preferRelativeResize="0"/>
          <p:nvPr/>
        </p:nvPicPr>
        <p:blipFill rotWithShape="1">
          <a:blip r:embed="rId4">
            <a:alphaModFix/>
          </a:blip>
          <a:srcRect/>
          <a:stretch/>
        </p:blipFill>
        <p:spPr>
          <a:xfrm>
            <a:off x="10688872" y="2636451"/>
            <a:ext cx="777307" cy="792549"/>
          </a:xfrm>
          <a:prstGeom prst="rect">
            <a:avLst/>
          </a:prstGeom>
          <a:noFill/>
          <a:ln>
            <a:noFill/>
          </a:ln>
        </p:spPr>
      </p:pic>
      <p:pic>
        <p:nvPicPr>
          <p:cNvPr id="2160" name="Google Shape;2160;p19"/>
          <p:cNvPicPr preferRelativeResize="0"/>
          <p:nvPr/>
        </p:nvPicPr>
        <p:blipFill rotWithShape="1">
          <a:blip r:embed="rId4">
            <a:alphaModFix/>
          </a:blip>
          <a:srcRect/>
          <a:stretch/>
        </p:blipFill>
        <p:spPr>
          <a:xfrm>
            <a:off x="7673773" y="4469215"/>
            <a:ext cx="777307" cy="7925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20"/>
          <p:cNvSpPr txBox="1">
            <a:spLocks noGrp="1"/>
          </p:cNvSpPr>
          <p:nvPr>
            <p:ph type="body" idx="1"/>
          </p:nvPr>
        </p:nvSpPr>
        <p:spPr>
          <a:xfrm>
            <a:off x="1413858" y="338184"/>
            <a:ext cx="9301110" cy="724247"/>
          </a:xfrm>
          <a:prstGeom prst="rect">
            <a:avLst/>
          </a:prstGeom>
          <a:solidFill>
            <a:srgbClr val="D4E584"/>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latin typeface="Arial"/>
                <a:ea typeface="Arial"/>
                <a:cs typeface="Arial"/>
                <a:sym typeface="Arial"/>
              </a:rPr>
              <a:t>CONSTRUCTION CONTRACTS</a:t>
            </a:r>
            <a:endParaRPr/>
          </a:p>
        </p:txBody>
      </p:sp>
      <p:grpSp>
        <p:nvGrpSpPr>
          <p:cNvPr id="2166" name="Google Shape;2166;p20"/>
          <p:cNvGrpSpPr/>
          <p:nvPr/>
        </p:nvGrpSpPr>
        <p:grpSpPr>
          <a:xfrm>
            <a:off x="5648788" y="3735132"/>
            <a:ext cx="883478" cy="883478"/>
            <a:chOff x="3912982" y="3339018"/>
            <a:chExt cx="1307090" cy="1307090"/>
          </a:xfrm>
        </p:grpSpPr>
        <p:sp>
          <p:nvSpPr>
            <p:cNvPr id="2167" name="Google Shape;2167;p20"/>
            <p:cNvSpPr/>
            <p:nvPr/>
          </p:nvSpPr>
          <p:spPr>
            <a:xfrm>
              <a:off x="3912982" y="3339018"/>
              <a:ext cx="1307090" cy="130709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168" name="Google Shape;2168;p20"/>
            <p:cNvSpPr/>
            <p:nvPr/>
          </p:nvSpPr>
          <p:spPr>
            <a:xfrm>
              <a:off x="4144138" y="3576556"/>
              <a:ext cx="840739" cy="840739"/>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2169" name="Google Shape;2169;p20"/>
          <p:cNvSpPr/>
          <p:nvPr/>
        </p:nvSpPr>
        <p:spPr>
          <a:xfrm>
            <a:off x="5417551" y="2712620"/>
            <a:ext cx="685676" cy="1482080"/>
          </a:xfrm>
          <a:custGeom>
            <a:avLst/>
            <a:gdLst/>
            <a:ahLst/>
            <a:cxnLst/>
            <a:rect l="l" t="t" r="r" b="b"/>
            <a:pathLst>
              <a:path w="685676" h="1482080" extrusionOk="0">
                <a:moveTo>
                  <a:pt x="10160" y="0"/>
                </a:moveTo>
                <a:lnTo>
                  <a:pt x="675516" y="728980"/>
                </a:lnTo>
                <a:lnTo>
                  <a:pt x="685676" y="1482080"/>
                </a:lnTo>
                <a:lnTo>
                  <a:pt x="0" y="730240"/>
                </a:lnTo>
                <a:cubicBezTo>
                  <a:pt x="6773" y="63493"/>
                  <a:pt x="5927" y="671827"/>
                  <a:pt x="10160" y="0"/>
                </a:cubicBezTo>
                <a:close/>
              </a:path>
            </a:pathLst>
          </a:custGeom>
          <a:solidFill>
            <a:srgbClr val="0A5F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170" name="Google Shape;2170;p20"/>
          <p:cNvSpPr txBox="1"/>
          <p:nvPr/>
        </p:nvSpPr>
        <p:spPr>
          <a:xfrm>
            <a:off x="2354957" y="1439509"/>
            <a:ext cx="746343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A contract will be issued to well-known Chinese construction firms to develop the warehouse and the railway track.</a:t>
            </a:r>
            <a:endParaRPr sz="1400" b="1" i="0" u="none" strike="noStrike" cap="none">
              <a:solidFill>
                <a:srgbClr val="3F3F3F"/>
              </a:solidFill>
              <a:latin typeface="Arial"/>
              <a:ea typeface="Arial"/>
              <a:cs typeface="Arial"/>
              <a:sym typeface="Arial"/>
            </a:endParaRPr>
          </a:p>
        </p:txBody>
      </p:sp>
      <p:cxnSp>
        <p:nvCxnSpPr>
          <p:cNvPr id="2171" name="Google Shape;2171;p20"/>
          <p:cNvCxnSpPr/>
          <p:nvPr/>
        </p:nvCxnSpPr>
        <p:spPr>
          <a:xfrm>
            <a:off x="6075534" y="2539472"/>
            <a:ext cx="11140" cy="3594116"/>
          </a:xfrm>
          <a:prstGeom prst="straightConnector1">
            <a:avLst/>
          </a:prstGeom>
          <a:noFill/>
          <a:ln w="9525" cap="flat" cmpd="sng">
            <a:solidFill>
              <a:srgbClr val="3F3F3F"/>
            </a:solidFill>
            <a:prstDash val="solid"/>
            <a:miter lim="800000"/>
            <a:headEnd type="none" w="sm" len="sm"/>
            <a:tailEnd type="none" w="sm" len="sm"/>
          </a:ln>
        </p:spPr>
      </p:cxnSp>
      <p:sp>
        <p:nvSpPr>
          <p:cNvPr id="2172" name="Google Shape;2172;p20"/>
          <p:cNvSpPr/>
          <p:nvPr/>
        </p:nvSpPr>
        <p:spPr>
          <a:xfrm>
            <a:off x="5413166" y="2361415"/>
            <a:ext cx="2592000" cy="1368152"/>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nvGrpSpPr>
          <p:cNvPr id="2173" name="Google Shape;2173;p20"/>
          <p:cNvGrpSpPr/>
          <p:nvPr/>
        </p:nvGrpSpPr>
        <p:grpSpPr>
          <a:xfrm rot="10800000">
            <a:off x="4168881" y="4080772"/>
            <a:ext cx="2592000" cy="1814320"/>
            <a:chOff x="4045951" y="2348472"/>
            <a:chExt cx="2592000" cy="1814320"/>
          </a:xfrm>
        </p:grpSpPr>
        <p:sp>
          <p:nvSpPr>
            <p:cNvPr id="2174" name="Google Shape;2174;p20"/>
            <p:cNvSpPr/>
            <p:nvPr/>
          </p:nvSpPr>
          <p:spPr>
            <a:xfrm>
              <a:off x="4045951" y="2680712"/>
              <a:ext cx="685676" cy="1482080"/>
            </a:xfrm>
            <a:custGeom>
              <a:avLst/>
              <a:gdLst/>
              <a:ahLst/>
              <a:cxnLst/>
              <a:rect l="l" t="t" r="r" b="b"/>
              <a:pathLst>
                <a:path w="685676" h="1482080" extrusionOk="0">
                  <a:moveTo>
                    <a:pt x="10160" y="0"/>
                  </a:moveTo>
                  <a:lnTo>
                    <a:pt x="675516" y="728980"/>
                  </a:lnTo>
                  <a:lnTo>
                    <a:pt x="685676" y="1482080"/>
                  </a:lnTo>
                  <a:lnTo>
                    <a:pt x="0" y="730240"/>
                  </a:lnTo>
                  <a:cubicBezTo>
                    <a:pt x="6773" y="63493"/>
                    <a:pt x="5927" y="671827"/>
                    <a:pt x="10160" y="0"/>
                  </a:cubicBezTo>
                  <a:close/>
                </a:path>
              </a:pathLst>
            </a:custGeom>
            <a:solidFill>
              <a:srgbClr val="8DA4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175" name="Google Shape;2175;p20"/>
            <p:cNvSpPr/>
            <p:nvPr/>
          </p:nvSpPr>
          <p:spPr>
            <a:xfrm>
              <a:off x="4045951" y="2348472"/>
              <a:ext cx="2592000" cy="1368152"/>
            </a:xfrm>
            <a:prstGeom prst="rightArrow">
              <a:avLst>
                <a:gd name="adj1" fmla="val 50000"/>
                <a:gd name="adj2"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graphicFrame>
        <p:nvGraphicFramePr>
          <p:cNvPr id="2176" name="Google Shape;2176;p20"/>
          <p:cNvGraphicFramePr/>
          <p:nvPr/>
        </p:nvGraphicFramePr>
        <p:xfrm>
          <a:off x="8719808" y="2260700"/>
          <a:ext cx="2322596" cy="1584000"/>
        </p:xfrm>
        <a:graphic>
          <a:graphicData uri="http://schemas.openxmlformats.org/drawingml/2006/chart">
            <c:chart xmlns:c="http://schemas.openxmlformats.org/drawingml/2006/chart" xmlns:r="http://schemas.openxmlformats.org/officeDocument/2006/relationships" r:id="rId3"/>
          </a:graphicData>
        </a:graphic>
      </p:graphicFrame>
      <p:grpSp>
        <p:nvGrpSpPr>
          <p:cNvPr id="2177" name="Google Shape;2177;p20"/>
          <p:cNvGrpSpPr/>
          <p:nvPr/>
        </p:nvGrpSpPr>
        <p:grpSpPr>
          <a:xfrm>
            <a:off x="7763464" y="3851504"/>
            <a:ext cx="4133263" cy="1717976"/>
            <a:chOff x="364968" y="2708920"/>
            <a:chExt cx="2296591" cy="1767990"/>
          </a:xfrm>
        </p:grpSpPr>
        <p:sp>
          <p:nvSpPr>
            <p:cNvPr id="2178" name="Google Shape;2178;p20"/>
            <p:cNvSpPr/>
            <p:nvPr/>
          </p:nvSpPr>
          <p:spPr>
            <a:xfrm>
              <a:off x="611560" y="2708920"/>
              <a:ext cx="1728192" cy="37978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179" name="Google Shape;2179;p20"/>
            <p:cNvSpPr txBox="1"/>
            <p:nvPr/>
          </p:nvSpPr>
          <p:spPr>
            <a:xfrm>
              <a:off x="562788" y="3241679"/>
              <a:ext cx="1872208" cy="123523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Federal &amp; State Taxes</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Worker’s Compensation</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Proprietary Information</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Governing Law</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Breach Waiver</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Additional Terms &amp; Conditions</a:t>
              </a:r>
              <a:endParaRPr sz="1200" b="0" i="0" u="none" strike="noStrike" cap="none">
                <a:solidFill>
                  <a:srgbClr val="3F3F3F"/>
                </a:solidFill>
                <a:latin typeface="Arial"/>
                <a:ea typeface="Arial"/>
                <a:cs typeface="Arial"/>
                <a:sym typeface="Arial"/>
              </a:endParaRPr>
            </a:p>
          </p:txBody>
        </p:sp>
        <p:sp>
          <p:nvSpPr>
            <p:cNvPr id="2180" name="Google Shape;2180;p20"/>
            <p:cNvSpPr txBox="1"/>
            <p:nvPr/>
          </p:nvSpPr>
          <p:spPr>
            <a:xfrm>
              <a:off x="364968" y="2736661"/>
              <a:ext cx="229659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Sichuan Road &amp; Bridge Co., LTD</a:t>
              </a:r>
              <a:endParaRPr sz="1400" b="1" i="0" u="none" strike="noStrike" cap="none">
                <a:solidFill>
                  <a:schemeClr val="lt1"/>
                </a:solidFill>
                <a:latin typeface="Arial"/>
                <a:ea typeface="Arial"/>
                <a:cs typeface="Arial"/>
                <a:sym typeface="Arial"/>
              </a:endParaRPr>
            </a:p>
          </p:txBody>
        </p:sp>
      </p:grpSp>
      <p:grpSp>
        <p:nvGrpSpPr>
          <p:cNvPr id="2181" name="Google Shape;2181;p20"/>
          <p:cNvGrpSpPr/>
          <p:nvPr/>
        </p:nvGrpSpPr>
        <p:grpSpPr>
          <a:xfrm>
            <a:off x="462784" y="2539472"/>
            <a:ext cx="3342118" cy="1974046"/>
            <a:chOff x="611560" y="2708920"/>
            <a:chExt cx="1728192" cy="1974046"/>
          </a:xfrm>
        </p:grpSpPr>
        <p:sp>
          <p:nvSpPr>
            <p:cNvPr id="2182" name="Google Shape;2182;p20"/>
            <p:cNvSpPr/>
            <p:nvPr/>
          </p:nvSpPr>
          <p:spPr>
            <a:xfrm>
              <a:off x="611560" y="2708920"/>
              <a:ext cx="1728192" cy="379785"/>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183" name="Google Shape;2183;p20"/>
            <p:cNvSpPr txBox="1"/>
            <p:nvPr/>
          </p:nvSpPr>
          <p:spPr>
            <a:xfrm>
              <a:off x="667466" y="3298012"/>
              <a:ext cx="927350" cy="138495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The Parties</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Contractor</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The Services</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Payment</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Due Date</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Expenses</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Liability Insurance  </a:t>
              </a:r>
              <a:endParaRPr sz="1200" b="0" i="0" u="none" strike="noStrike" cap="none">
                <a:solidFill>
                  <a:srgbClr val="3F3F3F"/>
                </a:solidFill>
                <a:latin typeface="Arial"/>
                <a:ea typeface="Arial"/>
                <a:cs typeface="Arial"/>
                <a:sym typeface="Arial"/>
              </a:endParaRPr>
            </a:p>
          </p:txBody>
        </p:sp>
        <p:sp>
          <p:nvSpPr>
            <p:cNvPr id="2184" name="Google Shape;2184;p20"/>
            <p:cNvSpPr txBox="1"/>
            <p:nvPr/>
          </p:nvSpPr>
          <p:spPr>
            <a:xfrm>
              <a:off x="665833" y="2744923"/>
              <a:ext cx="161964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China Wuyi Industrial Co., Ltd.</a:t>
              </a:r>
              <a:endParaRPr sz="1400" b="1" i="0" u="none" strike="noStrike" cap="none">
                <a:solidFill>
                  <a:schemeClr val="lt1"/>
                </a:solidFill>
                <a:latin typeface="Arial"/>
                <a:ea typeface="Arial"/>
                <a:cs typeface="Arial"/>
                <a:sym typeface="Arial"/>
              </a:endParaRPr>
            </a:p>
          </p:txBody>
        </p:sp>
      </p:grpSp>
      <p:sp>
        <p:nvSpPr>
          <p:cNvPr id="2185" name="Google Shape;2185;p20"/>
          <p:cNvSpPr txBox="1"/>
          <p:nvPr/>
        </p:nvSpPr>
        <p:spPr>
          <a:xfrm>
            <a:off x="5974489" y="2809813"/>
            <a:ext cx="161964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Railway line Construction</a:t>
            </a:r>
            <a:endParaRPr sz="1400" b="1" i="0" u="none" strike="noStrike" cap="none">
              <a:solidFill>
                <a:schemeClr val="lt1"/>
              </a:solidFill>
              <a:latin typeface="Arial"/>
              <a:ea typeface="Arial"/>
              <a:cs typeface="Arial"/>
              <a:sym typeface="Arial"/>
            </a:endParaRPr>
          </a:p>
        </p:txBody>
      </p:sp>
      <p:sp>
        <p:nvSpPr>
          <p:cNvPr id="2186" name="Google Shape;2186;p20"/>
          <p:cNvSpPr txBox="1"/>
          <p:nvPr/>
        </p:nvSpPr>
        <p:spPr>
          <a:xfrm>
            <a:off x="4519976" y="4860205"/>
            <a:ext cx="1619647" cy="73862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Warehouse Construction Contract</a:t>
            </a:r>
            <a:endParaRPr sz="1400" b="1" i="0" u="none" strike="noStrike" cap="none">
              <a:solidFill>
                <a:schemeClr val="lt1"/>
              </a:solidFill>
              <a:latin typeface="Arial"/>
              <a:ea typeface="Arial"/>
              <a:cs typeface="Arial"/>
              <a:sym typeface="Arial"/>
            </a:endParaRPr>
          </a:p>
        </p:txBody>
      </p:sp>
      <p:graphicFrame>
        <p:nvGraphicFramePr>
          <p:cNvPr id="2187" name="Google Shape;2187;p20"/>
          <p:cNvGraphicFramePr/>
          <p:nvPr/>
        </p:nvGraphicFramePr>
        <p:xfrm>
          <a:off x="1016072" y="4380162"/>
          <a:ext cx="2322596" cy="1584000"/>
        </p:xfrm>
        <a:graphic>
          <a:graphicData uri="http://schemas.openxmlformats.org/drawingml/2006/chart">
            <c:chart xmlns:c="http://schemas.openxmlformats.org/drawingml/2006/chart" xmlns:r="http://schemas.openxmlformats.org/officeDocument/2006/relationships" r:id="rId4"/>
          </a:graphicData>
        </a:graphic>
      </p:graphicFrame>
      <p:pic>
        <p:nvPicPr>
          <p:cNvPr id="2188" name="Google Shape;2188;p20"/>
          <p:cNvPicPr preferRelativeResize="0"/>
          <p:nvPr/>
        </p:nvPicPr>
        <p:blipFill rotWithShape="1">
          <a:blip r:embed="rId5">
            <a:alphaModFix/>
          </a:blip>
          <a:srcRect/>
          <a:stretch/>
        </p:blipFill>
        <p:spPr>
          <a:xfrm>
            <a:off x="8207771" y="5830101"/>
            <a:ext cx="2507197" cy="769687"/>
          </a:xfrm>
          <a:prstGeom prst="rect">
            <a:avLst/>
          </a:prstGeom>
          <a:noFill/>
          <a:ln>
            <a:noFill/>
          </a:ln>
        </p:spPr>
      </p:pic>
      <p:pic>
        <p:nvPicPr>
          <p:cNvPr id="2189" name="Google Shape;2189;p20"/>
          <p:cNvPicPr preferRelativeResize="0"/>
          <p:nvPr/>
        </p:nvPicPr>
        <p:blipFill rotWithShape="1">
          <a:blip r:embed="rId6">
            <a:alphaModFix/>
          </a:blip>
          <a:srcRect/>
          <a:stretch/>
        </p:blipFill>
        <p:spPr>
          <a:xfrm>
            <a:off x="950408" y="5830101"/>
            <a:ext cx="2194750" cy="777307"/>
          </a:xfrm>
          <a:prstGeom prst="rect">
            <a:avLst/>
          </a:prstGeom>
          <a:noFill/>
          <a:ln>
            <a:noFill/>
          </a:ln>
        </p:spPr>
      </p:pic>
      <p:sp>
        <p:nvSpPr>
          <p:cNvPr id="2190" name="Google Shape;2190;p20"/>
          <p:cNvSpPr txBox="1"/>
          <p:nvPr/>
        </p:nvSpPr>
        <p:spPr>
          <a:xfrm>
            <a:off x="2268180" y="3263665"/>
            <a:ext cx="1793385" cy="120028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Expenses</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Independent Contractor Status</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Business licenses, Permits &amp; Certificates</a:t>
            </a:r>
            <a:endParaRPr/>
          </a:p>
        </p:txBody>
      </p:sp>
      <p:sp>
        <p:nvSpPr>
          <p:cNvPr id="2191" name="Google Shape;2191;p20"/>
          <p:cNvSpPr/>
          <p:nvPr/>
        </p:nvSpPr>
        <p:spPr>
          <a:xfrm>
            <a:off x="6167147" y="5003677"/>
            <a:ext cx="473767" cy="414677"/>
          </a:xfrm>
          <a:custGeom>
            <a:avLst/>
            <a:gdLst/>
            <a:ahLst/>
            <a:cxnLst/>
            <a:rect l="l" t="t" r="r" b="b"/>
            <a:pathLst>
              <a:path w="3228210" h="3222968" extrusionOk="0">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192" name="Google Shape;2192;p20"/>
          <p:cNvSpPr/>
          <p:nvPr/>
        </p:nvSpPr>
        <p:spPr>
          <a:xfrm flipH="1">
            <a:off x="5523934" y="2780030"/>
            <a:ext cx="375243" cy="483635"/>
          </a:xfrm>
          <a:custGeom>
            <a:avLst/>
            <a:gdLst/>
            <a:ahLst/>
            <a:cxnLst/>
            <a:rect l="l" t="t" r="r" b="b"/>
            <a:pathLst>
              <a:path w="307657" h="452148" extrusionOk="0">
                <a:moveTo>
                  <a:pt x="233362" y="282985"/>
                </a:moveTo>
                <a:cubicBezTo>
                  <a:pt x="248602" y="282985"/>
                  <a:pt x="261937" y="296320"/>
                  <a:pt x="261937" y="311560"/>
                </a:cubicBezTo>
                <a:cubicBezTo>
                  <a:pt x="260985" y="326800"/>
                  <a:pt x="248602" y="339182"/>
                  <a:pt x="232410" y="339182"/>
                </a:cubicBezTo>
                <a:cubicBezTo>
                  <a:pt x="217170" y="338230"/>
                  <a:pt x="204787" y="325847"/>
                  <a:pt x="204787" y="310607"/>
                </a:cubicBezTo>
                <a:cubicBezTo>
                  <a:pt x="205740" y="295367"/>
                  <a:pt x="218122" y="282985"/>
                  <a:pt x="233362" y="282985"/>
                </a:cubicBezTo>
                <a:close/>
                <a:moveTo>
                  <a:pt x="72390" y="281080"/>
                </a:moveTo>
                <a:cubicBezTo>
                  <a:pt x="88582" y="281080"/>
                  <a:pt x="100965" y="293462"/>
                  <a:pt x="100965" y="309655"/>
                </a:cubicBezTo>
                <a:cubicBezTo>
                  <a:pt x="100965" y="325847"/>
                  <a:pt x="89535" y="338230"/>
                  <a:pt x="72390" y="337277"/>
                </a:cubicBezTo>
                <a:cubicBezTo>
                  <a:pt x="56197" y="337277"/>
                  <a:pt x="43815" y="323942"/>
                  <a:pt x="43815" y="308702"/>
                </a:cubicBezTo>
                <a:cubicBezTo>
                  <a:pt x="44767" y="294415"/>
                  <a:pt x="57150" y="281080"/>
                  <a:pt x="72390" y="281080"/>
                </a:cubicBezTo>
                <a:close/>
                <a:moveTo>
                  <a:pt x="231457" y="93437"/>
                </a:moveTo>
                <a:cubicBezTo>
                  <a:pt x="243840" y="93437"/>
                  <a:pt x="247650" y="97247"/>
                  <a:pt x="247650" y="109630"/>
                </a:cubicBezTo>
                <a:cubicBezTo>
                  <a:pt x="247650" y="122965"/>
                  <a:pt x="247650" y="136300"/>
                  <a:pt x="247650" y="149635"/>
                </a:cubicBezTo>
                <a:cubicBezTo>
                  <a:pt x="247650" y="160112"/>
                  <a:pt x="242887" y="164875"/>
                  <a:pt x="232410" y="164875"/>
                </a:cubicBezTo>
                <a:cubicBezTo>
                  <a:pt x="177165" y="163922"/>
                  <a:pt x="121920" y="163922"/>
                  <a:pt x="66675" y="164875"/>
                </a:cubicBezTo>
                <a:cubicBezTo>
                  <a:pt x="56197" y="164875"/>
                  <a:pt x="51435" y="160112"/>
                  <a:pt x="51435" y="149635"/>
                </a:cubicBezTo>
                <a:cubicBezTo>
                  <a:pt x="51435" y="136300"/>
                  <a:pt x="51435" y="123917"/>
                  <a:pt x="51435" y="110582"/>
                </a:cubicBezTo>
                <a:cubicBezTo>
                  <a:pt x="51435" y="96295"/>
                  <a:pt x="55245" y="93437"/>
                  <a:pt x="68580" y="93437"/>
                </a:cubicBezTo>
                <a:cubicBezTo>
                  <a:pt x="95250" y="93437"/>
                  <a:pt x="122872" y="93437"/>
                  <a:pt x="149542" y="93437"/>
                </a:cubicBezTo>
                <a:cubicBezTo>
                  <a:pt x="177165" y="93437"/>
                  <a:pt x="203835" y="93437"/>
                  <a:pt x="231457" y="93437"/>
                </a:cubicBezTo>
                <a:close/>
                <a:moveTo>
                  <a:pt x="191452" y="54385"/>
                </a:moveTo>
                <a:cubicBezTo>
                  <a:pt x="201930" y="54385"/>
                  <a:pt x="200025" y="62005"/>
                  <a:pt x="200977" y="67720"/>
                </a:cubicBezTo>
                <a:cubicBezTo>
                  <a:pt x="200977" y="74387"/>
                  <a:pt x="202882" y="80102"/>
                  <a:pt x="192405" y="80102"/>
                </a:cubicBezTo>
                <a:cubicBezTo>
                  <a:pt x="178117" y="80102"/>
                  <a:pt x="164782" y="80102"/>
                  <a:pt x="150495" y="80102"/>
                </a:cubicBezTo>
                <a:cubicBezTo>
                  <a:pt x="136207" y="80102"/>
                  <a:pt x="122872" y="79150"/>
                  <a:pt x="108585" y="80102"/>
                </a:cubicBezTo>
                <a:cubicBezTo>
                  <a:pt x="99060" y="80102"/>
                  <a:pt x="100012" y="74387"/>
                  <a:pt x="100012" y="67720"/>
                </a:cubicBezTo>
                <a:cubicBezTo>
                  <a:pt x="100012" y="62005"/>
                  <a:pt x="97155" y="54385"/>
                  <a:pt x="108585" y="54385"/>
                </a:cubicBezTo>
                <a:cubicBezTo>
                  <a:pt x="136207" y="54385"/>
                  <a:pt x="163830" y="54385"/>
                  <a:pt x="191452" y="54385"/>
                </a:cubicBezTo>
                <a:close/>
                <a:moveTo>
                  <a:pt x="232410" y="38192"/>
                </a:moveTo>
                <a:cubicBezTo>
                  <a:pt x="178117" y="37240"/>
                  <a:pt x="124777" y="37240"/>
                  <a:pt x="71437" y="38192"/>
                </a:cubicBezTo>
                <a:cubicBezTo>
                  <a:pt x="40957" y="38192"/>
                  <a:pt x="15240" y="63910"/>
                  <a:pt x="15240" y="95342"/>
                </a:cubicBezTo>
                <a:cubicBezTo>
                  <a:pt x="14287" y="167732"/>
                  <a:pt x="14287" y="240122"/>
                  <a:pt x="15240" y="312512"/>
                </a:cubicBezTo>
                <a:cubicBezTo>
                  <a:pt x="15240" y="343945"/>
                  <a:pt x="40957" y="368710"/>
                  <a:pt x="72390" y="369662"/>
                </a:cubicBezTo>
                <a:cubicBezTo>
                  <a:pt x="78105" y="369662"/>
                  <a:pt x="83820" y="369662"/>
                  <a:pt x="92392" y="369662"/>
                </a:cubicBezTo>
                <a:cubicBezTo>
                  <a:pt x="60960" y="396332"/>
                  <a:pt x="31432" y="423002"/>
                  <a:pt x="0" y="450625"/>
                </a:cubicBezTo>
                <a:cubicBezTo>
                  <a:pt x="21907" y="450625"/>
                  <a:pt x="40005" y="450625"/>
                  <a:pt x="58102" y="450625"/>
                </a:cubicBezTo>
                <a:cubicBezTo>
                  <a:pt x="60960" y="450625"/>
                  <a:pt x="63817" y="447767"/>
                  <a:pt x="65722" y="445862"/>
                </a:cubicBezTo>
                <a:cubicBezTo>
                  <a:pt x="70485" y="441100"/>
                  <a:pt x="76200" y="437290"/>
                  <a:pt x="80962" y="431575"/>
                </a:cubicBezTo>
                <a:cubicBezTo>
                  <a:pt x="101917" y="404905"/>
                  <a:pt x="128587" y="398237"/>
                  <a:pt x="161925" y="400142"/>
                </a:cubicBezTo>
                <a:cubicBezTo>
                  <a:pt x="182880" y="401095"/>
                  <a:pt x="200977" y="403952"/>
                  <a:pt x="214312" y="421097"/>
                </a:cubicBezTo>
                <a:cubicBezTo>
                  <a:pt x="234315" y="445862"/>
                  <a:pt x="260032" y="456340"/>
                  <a:pt x="291465" y="450625"/>
                </a:cubicBezTo>
                <a:cubicBezTo>
                  <a:pt x="296227" y="449672"/>
                  <a:pt x="300037" y="450625"/>
                  <a:pt x="307657" y="450625"/>
                </a:cubicBezTo>
                <a:cubicBezTo>
                  <a:pt x="275272" y="422050"/>
                  <a:pt x="245745" y="396332"/>
                  <a:pt x="215265" y="369662"/>
                </a:cubicBezTo>
                <a:cubicBezTo>
                  <a:pt x="226695" y="368710"/>
                  <a:pt x="236220" y="369662"/>
                  <a:pt x="245745" y="366805"/>
                </a:cubicBezTo>
                <a:cubicBezTo>
                  <a:pt x="272415" y="359185"/>
                  <a:pt x="289560" y="337277"/>
                  <a:pt x="289560" y="309655"/>
                </a:cubicBezTo>
                <a:cubicBezTo>
                  <a:pt x="289560" y="239170"/>
                  <a:pt x="289560" y="167732"/>
                  <a:pt x="289560" y="97247"/>
                </a:cubicBezTo>
                <a:cubicBezTo>
                  <a:pt x="289560" y="64862"/>
                  <a:pt x="264795" y="39145"/>
                  <a:pt x="232410" y="38192"/>
                </a:cubicBezTo>
                <a:close/>
                <a:moveTo>
                  <a:pt x="169545" y="92"/>
                </a:moveTo>
                <a:cubicBezTo>
                  <a:pt x="165735" y="-384"/>
                  <a:pt x="162163" y="1045"/>
                  <a:pt x="159186" y="3426"/>
                </a:cubicBezTo>
                <a:lnTo>
                  <a:pt x="154781" y="9300"/>
                </a:lnTo>
                <a:lnTo>
                  <a:pt x="150376" y="3426"/>
                </a:lnTo>
                <a:cubicBezTo>
                  <a:pt x="147399" y="1045"/>
                  <a:pt x="143827" y="-384"/>
                  <a:pt x="140017" y="92"/>
                </a:cubicBezTo>
                <a:lnTo>
                  <a:pt x="135213" y="4643"/>
                </a:lnTo>
                <a:lnTo>
                  <a:pt x="128230" y="7713"/>
                </a:lnTo>
                <a:lnTo>
                  <a:pt x="125752" y="13607"/>
                </a:lnTo>
                <a:lnTo>
                  <a:pt x="121920" y="17237"/>
                </a:lnTo>
                <a:cubicBezTo>
                  <a:pt x="120015" y="26762"/>
                  <a:pt x="129540" y="36287"/>
                  <a:pt x="139065" y="36287"/>
                </a:cubicBezTo>
                <a:lnTo>
                  <a:pt x="154781" y="25810"/>
                </a:lnTo>
                <a:lnTo>
                  <a:pt x="170497" y="36287"/>
                </a:lnTo>
                <a:cubicBezTo>
                  <a:pt x="180022" y="36287"/>
                  <a:pt x="189547" y="26762"/>
                  <a:pt x="187642" y="17237"/>
                </a:cubicBezTo>
                <a:lnTo>
                  <a:pt x="183810" y="13607"/>
                </a:lnTo>
                <a:lnTo>
                  <a:pt x="181332" y="7713"/>
                </a:lnTo>
                <a:lnTo>
                  <a:pt x="174349" y="464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21"/>
          <p:cNvSpPr txBox="1">
            <a:spLocks noGrp="1"/>
          </p:cNvSpPr>
          <p:nvPr>
            <p:ph type="body" idx="1"/>
          </p:nvPr>
        </p:nvSpPr>
        <p:spPr>
          <a:xfrm>
            <a:off x="1800467" y="271540"/>
            <a:ext cx="8642249" cy="724247"/>
          </a:xfrm>
          <a:prstGeom prst="rect">
            <a:avLst/>
          </a:prstGeom>
          <a:solidFill>
            <a:srgbClr val="8ED9C8"/>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latin typeface="Arial"/>
                <a:ea typeface="Arial"/>
                <a:cs typeface="Arial"/>
                <a:sym typeface="Arial"/>
              </a:rPr>
              <a:t>LAW &amp; REGULATIONS</a:t>
            </a:r>
            <a:endParaRPr/>
          </a:p>
        </p:txBody>
      </p:sp>
      <p:sp>
        <p:nvSpPr>
          <p:cNvPr id="2198" name="Google Shape;2198;p21"/>
          <p:cNvSpPr/>
          <p:nvPr/>
        </p:nvSpPr>
        <p:spPr>
          <a:xfrm>
            <a:off x="5018798" y="2821704"/>
            <a:ext cx="2160000" cy="2160000"/>
          </a:xfrm>
          <a:prstGeom prst="blockArc">
            <a:avLst>
              <a:gd name="adj1" fmla="val 10800000"/>
              <a:gd name="adj2" fmla="val 18530"/>
              <a:gd name="adj3" fmla="val 14279"/>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199" name="Google Shape;2199;p21"/>
          <p:cNvSpPr/>
          <p:nvPr/>
        </p:nvSpPr>
        <p:spPr>
          <a:xfrm>
            <a:off x="4298798" y="2101704"/>
            <a:ext cx="3600000" cy="3600000"/>
          </a:xfrm>
          <a:prstGeom prst="blockArc">
            <a:avLst>
              <a:gd name="adj1" fmla="val 14041284"/>
              <a:gd name="adj2" fmla="val 8836579"/>
              <a:gd name="adj3" fmla="val 8302"/>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200" name="Google Shape;2200;p21"/>
          <p:cNvSpPr/>
          <p:nvPr/>
        </p:nvSpPr>
        <p:spPr>
          <a:xfrm>
            <a:off x="4658798" y="2461704"/>
            <a:ext cx="2880000" cy="2880000"/>
          </a:xfrm>
          <a:prstGeom prst="blockArc">
            <a:avLst>
              <a:gd name="adj1" fmla="val 13129852"/>
              <a:gd name="adj2" fmla="val 5419760"/>
              <a:gd name="adj3" fmla="val 10687"/>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201" name="Google Shape;2201;p21"/>
          <p:cNvSpPr/>
          <p:nvPr/>
        </p:nvSpPr>
        <p:spPr>
          <a:xfrm>
            <a:off x="5378798" y="3181704"/>
            <a:ext cx="1440000" cy="1440000"/>
          </a:xfrm>
          <a:prstGeom prst="blockArc">
            <a:avLst>
              <a:gd name="adj1" fmla="val 4048046"/>
              <a:gd name="adj2" fmla="val 13393565"/>
              <a:gd name="adj3" fmla="val 2151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cxnSp>
        <p:nvCxnSpPr>
          <p:cNvPr id="2202" name="Google Shape;2202;p21"/>
          <p:cNvCxnSpPr/>
          <p:nvPr/>
        </p:nvCxnSpPr>
        <p:spPr>
          <a:xfrm>
            <a:off x="927427" y="4255803"/>
            <a:ext cx="3117717" cy="0"/>
          </a:xfrm>
          <a:prstGeom prst="straightConnector1">
            <a:avLst/>
          </a:prstGeom>
          <a:noFill/>
          <a:ln w="9525" cap="flat" cmpd="sng">
            <a:solidFill>
              <a:schemeClr val="accent4"/>
            </a:solidFill>
            <a:prstDash val="solid"/>
            <a:miter lim="800000"/>
            <a:headEnd type="oval" w="med" len="med"/>
            <a:tailEnd type="none" w="sm" len="sm"/>
          </a:ln>
        </p:spPr>
      </p:cxnSp>
      <p:cxnSp>
        <p:nvCxnSpPr>
          <p:cNvPr id="2203" name="Google Shape;2203;p21"/>
          <p:cNvCxnSpPr>
            <a:endCxn id="2199" idx="1"/>
          </p:cNvCxnSpPr>
          <p:nvPr/>
        </p:nvCxnSpPr>
        <p:spPr>
          <a:xfrm>
            <a:off x="4060999" y="4255779"/>
            <a:ext cx="649200" cy="538200"/>
          </a:xfrm>
          <a:prstGeom prst="straightConnector1">
            <a:avLst/>
          </a:prstGeom>
          <a:noFill/>
          <a:ln w="12700" cap="flat" cmpd="sng">
            <a:solidFill>
              <a:schemeClr val="accent4"/>
            </a:solidFill>
            <a:prstDash val="solid"/>
            <a:miter lim="800000"/>
            <a:headEnd type="none" w="sm" len="sm"/>
            <a:tailEnd type="none" w="sm" len="sm"/>
          </a:ln>
        </p:spPr>
      </p:cxnSp>
      <p:sp>
        <p:nvSpPr>
          <p:cNvPr id="2204" name="Google Shape;2204;p21"/>
          <p:cNvSpPr/>
          <p:nvPr/>
        </p:nvSpPr>
        <p:spPr>
          <a:xfrm>
            <a:off x="10363142" y="1371855"/>
            <a:ext cx="701030" cy="701030"/>
          </a:xfrm>
          <a:prstGeom prst="donut">
            <a:avLst>
              <a:gd name="adj" fmla="val 8736"/>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cxnSp>
        <p:nvCxnSpPr>
          <p:cNvPr id="2205" name="Google Shape;2205;p21"/>
          <p:cNvCxnSpPr/>
          <p:nvPr/>
        </p:nvCxnSpPr>
        <p:spPr>
          <a:xfrm>
            <a:off x="8025320" y="1290640"/>
            <a:ext cx="3263026" cy="0"/>
          </a:xfrm>
          <a:prstGeom prst="straightConnector1">
            <a:avLst/>
          </a:prstGeom>
          <a:noFill/>
          <a:ln w="9525" cap="flat" cmpd="sng">
            <a:solidFill>
              <a:schemeClr val="accent2"/>
            </a:solidFill>
            <a:prstDash val="solid"/>
            <a:miter lim="800000"/>
            <a:headEnd type="none" w="sm" len="sm"/>
            <a:tailEnd type="oval" w="med" len="med"/>
          </a:ln>
        </p:spPr>
      </p:cxnSp>
      <p:cxnSp>
        <p:nvCxnSpPr>
          <p:cNvPr id="2206" name="Google Shape;2206;p21"/>
          <p:cNvCxnSpPr/>
          <p:nvPr/>
        </p:nvCxnSpPr>
        <p:spPr>
          <a:xfrm rot="10800000">
            <a:off x="927428" y="1831477"/>
            <a:ext cx="3371371" cy="0"/>
          </a:xfrm>
          <a:prstGeom prst="straightConnector1">
            <a:avLst/>
          </a:prstGeom>
          <a:noFill/>
          <a:ln w="9525" cap="flat" cmpd="sng">
            <a:solidFill>
              <a:schemeClr val="accent3"/>
            </a:solidFill>
            <a:prstDash val="solid"/>
            <a:miter lim="800000"/>
            <a:headEnd type="none" w="sm" len="sm"/>
            <a:tailEnd type="oval" w="med" len="med"/>
          </a:ln>
        </p:spPr>
      </p:cxnSp>
      <p:cxnSp>
        <p:nvCxnSpPr>
          <p:cNvPr id="2207" name="Google Shape;2207;p21"/>
          <p:cNvCxnSpPr/>
          <p:nvPr/>
        </p:nvCxnSpPr>
        <p:spPr>
          <a:xfrm>
            <a:off x="8180963" y="4255803"/>
            <a:ext cx="3107383" cy="0"/>
          </a:xfrm>
          <a:prstGeom prst="straightConnector1">
            <a:avLst/>
          </a:prstGeom>
          <a:noFill/>
          <a:ln w="9525" cap="flat" cmpd="sng">
            <a:solidFill>
              <a:schemeClr val="accent1"/>
            </a:solidFill>
            <a:prstDash val="solid"/>
            <a:miter lim="800000"/>
            <a:headEnd type="none" w="sm" len="sm"/>
            <a:tailEnd type="oval" w="med" len="med"/>
          </a:ln>
        </p:spPr>
      </p:cxnSp>
      <p:sp>
        <p:nvSpPr>
          <p:cNvPr id="2208" name="Google Shape;2208;p21"/>
          <p:cNvSpPr/>
          <p:nvPr/>
        </p:nvSpPr>
        <p:spPr>
          <a:xfrm>
            <a:off x="10587316" y="4351464"/>
            <a:ext cx="701030" cy="701030"/>
          </a:xfrm>
          <a:prstGeom prst="donut">
            <a:avLst>
              <a:gd name="adj" fmla="val 8736"/>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209" name="Google Shape;2209;p21"/>
          <p:cNvSpPr/>
          <p:nvPr/>
        </p:nvSpPr>
        <p:spPr>
          <a:xfrm>
            <a:off x="927426" y="2019522"/>
            <a:ext cx="701030" cy="701030"/>
          </a:xfrm>
          <a:prstGeom prst="donut">
            <a:avLst>
              <a:gd name="adj" fmla="val 8736"/>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210" name="Google Shape;2210;p21"/>
          <p:cNvSpPr/>
          <p:nvPr/>
        </p:nvSpPr>
        <p:spPr>
          <a:xfrm>
            <a:off x="927426" y="4346862"/>
            <a:ext cx="701030" cy="701030"/>
          </a:xfrm>
          <a:prstGeom prst="donut">
            <a:avLst>
              <a:gd name="adj" fmla="val 8736"/>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cxnSp>
        <p:nvCxnSpPr>
          <p:cNvPr id="2211" name="Google Shape;2211;p21"/>
          <p:cNvCxnSpPr>
            <a:endCxn id="2200" idx="0"/>
          </p:cNvCxnSpPr>
          <p:nvPr/>
        </p:nvCxnSpPr>
        <p:spPr>
          <a:xfrm>
            <a:off x="4298920" y="1831384"/>
            <a:ext cx="798000" cy="1263900"/>
          </a:xfrm>
          <a:prstGeom prst="straightConnector1">
            <a:avLst/>
          </a:prstGeom>
          <a:noFill/>
          <a:ln w="9525" cap="flat" cmpd="sng">
            <a:solidFill>
              <a:schemeClr val="accent3"/>
            </a:solidFill>
            <a:prstDash val="solid"/>
            <a:miter lim="800000"/>
            <a:headEnd type="none" w="sm" len="sm"/>
            <a:tailEnd type="oval" w="med" len="med"/>
          </a:ln>
        </p:spPr>
      </p:cxnSp>
      <p:cxnSp>
        <p:nvCxnSpPr>
          <p:cNvPr id="2212" name="Google Shape;2212;p21"/>
          <p:cNvCxnSpPr/>
          <p:nvPr/>
        </p:nvCxnSpPr>
        <p:spPr>
          <a:xfrm flipH="1">
            <a:off x="7000310" y="1290640"/>
            <a:ext cx="1011836" cy="2065836"/>
          </a:xfrm>
          <a:prstGeom prst="straightConnector1">
            <a:avLst/>
          </a:prstGeom>
          <a:noFill/>
          <a:ln w="9525" cap="flat" cmpd="sng">
            <a:solidFill>
              <a:schemeClr val="accent2"/>
            </a:solidFill>
            <a:prstDash val="solid"/>
            <a:miter lim="800000"/>
            <a:headEnd type="none" w="sm" len="sm"/>
            <a:tailEnd type="oval" w="med" len="med"/>
          </a:ln>
        </p:spPr>
      </p:cxnSp>
      <p:grpSp>
        <p:nvGrpSpPr>
          <p:cNvPr id="2213" name="Google Shape;2213;p21"/>
          <p:cNvGrpSpPr/>
          <p:nvPr/>
        </p:nvGrpSpPr>
        <p:grpSpPr>
          <a:xfrm>
            <a:off x="1710357" y="4435735"/>
            <a:ext cx="1878888" cy="538601"/>
            <a:chOff x="2551704" y="4283314"/>
            <a:chExt cx="960450" cy="538601"/>
          </a:xfrm>
        </p:grpSpPr>
        <p:sp>
          <p:nvSpPr>
            <p:cNvPr id="2214" name="Google Shape;2214;p21"/>
            <p:cNvSpPr txBox="1"/>
            <p:nvPr/>
          </p:nvSpPr>
          <p:spPr>
            <a:xfrm>
              <a:off x="2576436" y="4544956"/>
              <a:ext cx="935718"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215" name="Google Shape;2215;p21"/>
            <p:cNvSpPr txBox="1"/>
            <p:nvPr/>
          </p:nvSpPr>
          <p:spPr>
            <a:xfrm>
              <a:off x="2551704" y="4283314"/>
              <a:ext cx="92776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4"/>
                  </a:solidFill>
                  <a:latin typeface="Arial"/>
                  <a:ea typeface="Arial"/>
                  <a:cs typeface="Arial"/>
                  <a:sym typeface="Arial"/>
                </a:rPr>
                <a:t>Property Law</a:t>
              </a:r>
              <a:endParaRPr sz="1400" b="1" i="0" u="none" strike="noStrike" cap="none">
                <a:solidFill>
                  <a:schemeClr val="accent4"/>
                </a:solidFill>
                <a:latin typeface="Arial"/>
                <a:ea typeface="Arial"/>
                <a:cs typeface="Arial"/>
                <a:sym typeface="Arial"/>
              </a:endParaRPr>
            </a:p>
          </p:txBody>
        </p:sp>
      </p:grpSp>
      <p:grpSp>
        <p:nvGrpSpPr>
          <p:cNvPr id="2216" name="Google Shape;2216;p21"/>
          <p:cNvGrpSpPr/>
          <p:nvPr/>
        </p:nvGrpSpPr>
        <p:grpSpPr>
          <a:xfrm>
            <a:off x="1701538" y="2011409"/>
            <a:ext cx="2345589" cy="1373056"/>
            <a:chOff x="2517688" y="3126606"/>
            <a:chExt cx="1199019" cy="1741443"/>
          </a:xfrm>
        </p:grpSpPr>
        <p:sp>
          <p:nvSpPr>
            <p:cNvPr id="2217" name="Google Shape;2217;p21"/>
            <p:cNvSpPr txBox="1"/>
            <p:nvPr/>
          </p:nvSpPr>
          <p:spPr>
            <a:xfrm>
              <a:off x="2551706" y="4560313"/>
              <a:ext cx="935717"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21"/>
            <p:cNvSpPr txBox="1"/>
            <p:nvPr/>
          </p:nvSpPr>
          <p:spPr>
            <a:xfrm>
              <a:off x="2517688" y="3126606"/>
              <a:ext cx="1199019" cy="3903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3"/>
                  </a:solidFill>
                  <a:latin typeface="Arial"/>
                  <a:ea typeface="Arial"/>
                  <a:cs typeface="Arial"/>
                  <a:sym typeface="Arial"/>
                </a:rPr>
                <a:t>Industrial Enterprises </a:t>
              </a:r>
              <a:endParaRPr sz="1400" b="1" i="0" u="none" strike="noStrike" cap="none">
                <a:solidFill>
                  <a:schemeClr val="accent3"/>
                </a:solidFill>
                <a:latin typeface="Arial"/>
                <a:ea typeface="Arial"/>
                <a:cs typeface="Arial"/>
                <a:sym typeface="Arial"/>
              </a:endParaRPr>
            </a:p>
          </p:txBody>
        </p:sp>
      </p:grpSp>
      <p:cxnSp>
        <p:nvCxnSpPr>
          <p:cNvPr id="2219" name="Google Shape;2219;p21"/>
          <p:cNvCxnSpPr>
            <a:stCxn id="2201" idx="0"/>
          </p:cNvCxnSpPr>
          <p:nvPr/>
        </p:nvCxnSpPr>
        <p:spPr>
          <a:xfrm rot="10800000" flipH="1">
            <a:off x="6315352" y="4255671"/>
            <a:ext cx="1865700" cy="168000"/>
          </a:xfrm>
          <a:prstGeom prst="straightConnector1">
            <a:avLst/>
          </a:prstGeom>
          <a:noFill/>
          <a:ln w="9525" cap="flat" cmpd="sng">
            <a:solidFill>
              <a:schemeClr val="accent1"/>
            </a:solidFill>
            <a:prstDash val="solid"/>
            <a:miter lim="800000"/>
            <a:headEnd type="none" w="sm" len="sm"/>
            <a:tailEnd type="none" w="sm" len="sm"/>
          </a:ln>
        </p:spPr>
      </p:cxnSp>
      <p:grpSp>
        <p:nvGrpSpPr>
          <p:cNvPr id="2220" name="Google Shape;2220;p21"/>
          <p:cNvGrpSpPr/>
          <p:nvPr/>
        </p:nvGrpSpPr>
        <p:grpSpPr>
          <a:xfrm>
            <a:off x="8596278" y="4435735"/>
            <a:ext cx="1912395" cy="1323358"/>
            <a:chOff x="2559660" y="4283314"/>
            <a:chExt cx="955860" cy="1323358"/>
          </a:xfrm>
        </p:grpSpPr>
        <p:sp>
          <p:nvSpPr>
            <p:cNvPr id="2221" name="Google Shape;2221;p21"/>
            <p:cNvSpPr txBox="1"/>
            <p:nvPr/>
          </p:nvSpPr>
          <p:spPr>
            <a:xfrm>
              <a:off x="2579802" y="4591050"/>
              <a:ext cx="935718" cy="101562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Railways as referred to in this Law include State railways, local railways, industrial railways and railway private sidings.</a:t>
              </a:r>
              <a:r>
                <a:rPr lang="en-US" sz="1200" b="0" i="0" u="none" strike="noStrike" cap="none" baseline="30000">
                  <a:solidFill>
                    <a:srgbClr val="3F3F3F"/>
                  </a:solidFill>
                  <a:latin typeface="Arial"/>
                  <a:ea typeface="Arial"/>
                  <a:cs typeface="Arial"/>
                  <a:sym typeface="Arial"/>
                </a:rPr>
                <a:t>[6]</a:t>
              </a:r>
              <a:r>
                <a:rPr lang="en-US" sz="1200" b="0" i="0" u="none" strike="noStrike" cap="none">
                  <a:solidFill>
                    <a:srgbClr val="3F3F3F"/>
                  </a:solidFill>
                  <a:latin typeface="Arial"/>
                  <a:ea typeface="Arial"/>
                  <a:cs typeface="Arial"/>
                  <a:sym typeface="Arial"/>
                </a:rPr>
                <a:t>  </a:t>
              </a:r>
              <a:endParaRPr/>
            </a:p>
          </p:txBody>
        </p:sp>
        <p:sp>
          <p:nvSpPr>
            <p:cNvPr id="2222" name="Google Shape;2222;p21"/>
            <p:cNvSpPr txBox="1"/>
            <p:nvPr/>
          </p:nvSpPr>
          <p:spPr>
            <a:xfrm>
              <a:off x="2559660" y="4283314"/>
              <a:ext cx="927764"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chemeClr val="accent1"/>
                  </a:solidFill>
                  <a:latin typeface="Arial"/>
                  <a:ea typeface="Arial"/>
                  <a:cs typeface="Arial"/>
                  <a:sym typeface="Arial"/>
                </a:rPr>
                <a:t>Railway Law</a:t>
              </a:r>
              <a:endParaRPr sz="1400" b="1" i="0" u="none" strike="noStrike" cap="none">
                <a:solidFill>
                  <a:schemeClr val="accent1"/>
                </a:solidFill>
                <a:latin typeface="Arial"/>
                <a:ea typeface="Arial"/>
                <a:cs typeface="Arial"/>
                <a:sym typeface="Arial"/>
              </a:endParaRPr>
            </a:p>
          </p:txBody>
        </p:sp>
      </p:grpSp>
      <p:grpSp>
        <p:nvGrpSpPr>
          <p:cNvPr id="2223" name="Google Shape;2223;p21"/>
          <p:cNvGrpSpPr/>
          <p:nvPr/>
        </p:nvGrpSpPr>
        <p:grpSpPr>
          <a:xfrm>
            <a:off x="8301310" y="1501213"/>
            <a:ext cx="2187498" cy="1103046"/>
            <a:chOff x="2412228" y="3765004"/>
            <a:chExt cx="1093363" cy="1103046"/>
          </a:xfrm>
        </p:grpSpPr>
        <p:sp>
          <p:nvSpPr>
            <p:cNvPr id="2224" name="Google Shape;2224;p21"/>
            <p:cNvSpPr txBox="1"/>
            <p:nvPr/>
          </p:nvSpPr>
          <p:spPr>
            <a:xfrm>
              <a:off x="2569873" y="4560314"/>
              <a:ext cx="935718"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21"/>
            <p:cNvSpPr txBox="1"/>
            <p:nvPr/>
          </p:nvSpPr>
          <p:spPr>
            <a:xfrm>
              <a:off x="2412228" y="3765004"/>
              <a:ext cx="927764"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chemeClr val="accent2"/>
                  </a:solidFill>
                  <a:latin typeface="Arial"/>
                  <a:ea typeface="Arial"/>
                  <a:cs typeface="Arial"/>
                  <a:sym typeface="Arial"/>
                </a:rPr>
                <a:t>Construction Law</a:t>
              </a:r>
              <a:endParaRPr sz="1400" b="1" i="0" u="none" strike="noStrike" cap="none">
                <a:solidFill>
                  <a:schemeClr val="accent2"/>
                </a:solidFill>
                <a:latin typeface="Arial"/>
                <a:ea typeface="Arial"/>
                <a:cs typeface="Arial"/>
                <a:sym typeface="Arial"/>
              </a:endParaRPr>
            </a:p>
          </p:txBody>
        </p:sp>
      </p:grpSp>
      <p:pic>
        <p:nvPicPr>
          <p:cNvPr id="2226" name="Google Shape;2226;p21"/>
          <p:cNvPicPr preferRelativeResize="0"/>
          <p:nvPr/>
        </p:nvPicPr>
        <p:blipFill rotWithShape="1">
          <a:blip r:embed="rId3">
            <a:alphaModFix/>
          </a:blip>
          <a:srcRect/>
          <a:stretch/>
        </p:blipFill>
        <p:spPr>
          <a:xfrm>
            <a:off x="5767797" y="3487949"/>
            <a:ext cx="684659" cy="616037"/>
          </a:xfrm>
          <a:prstGeom prst="rect">
            <a:avLst/>
          </a:prstGeom>
          <a:noFill/>
          <a:ln>
            <a:noFill/>
          </a:ln>
        </p:spPr>
      </p:pic>
      <p:sp>
        <p:nvSpPr>
          <p:cNvPr id="2227" name="Google Shape;2227;p21"/>
          <p:cNvSpPr/>
          <p:nvPr/>
        </p:nvSpPr>
        <p:spPr>
          <a:xfrm>
            <a:off x="1136051" y="2169483"/>
            <a:ext cx="362578" cy="374522"/>
          </a:xfrm>
          <a:custGeom>
            <a:avLst/>
            <a:gdLst/>
            <a:ahLst/>
            <a:cxnLst/>
            <a:rect l="l" t="t" r="r" b="b"/>
            <a:pathLst>
              <a:path w="2721114" h="3240000" extrusionOk="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8ED9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228" name="Google Shape;2228;p21"/>
          <p:cNvSpPr/>
          <p:nvPr/>
        </p:nvSpPr>
        <p:spPr>
          <a:xfrm>
            <a:off x="1122173" y="4510116"/>
            <a:ext cx="362578" cy="374522"/>
          </a:xfrm>
          <a:custGeom>
            <a:avLst/>
            <a:gdLst/>
            <a:ahLst/>
            <a:cxnLst/>
            <a:rect l="l" t="t" r="r" b="b"/>
            <a:pathLst>
              <a:path w="2721114" h="3240000" extrusionOk="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D4E5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229" name="Google Shape;2229;p21"/>
          <p:cNvSpPr/>
          <p:nvPr/>
        </p:nvSpPr>
        <p:spPr>
          <a:xfrm>
            <a:off x="10787363" y="4517219"/>
            <a:ext cx="362578" cy="374522"/>
          </a:xfrm>
          <a:custGeom>
            <a:avLst/>
            <a:gdLst/>
            <a:ahLst/>
            <a:cxnLst/>
            <a:rect l="l" t="t" r="r" b="b"/>
            <a:pathLst>
              <a:path w="2721114" h="3240000" extrusionOk="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230" name="Google Shape;2230;p21"/>
          <p:cNvSpPr/>
          <p:nvPr/>
        </p:nvSpPr>
        <p:spPr>
          <a:xfrm>
            <a:off x="10556964" y="1548958"/>
            <a:ext cx="362578" cy="374522"/>
          </a:xfrm>
          <a:custGeom>
            <a:avLst/>
            <a:gdLst/>
            <a:ahLst/>
            <a:cxnLst/>
            <a:rect l="l" t="t" r="r" b="b"/>
            <a:pathLst>
              <a:path w="2721114" h="3240000" extrusionOk="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4EBC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231" name="Google Shape;2231;p21"/>
          <p:cNvSpPr txBox="1"/>
          <p:nvPr/>
        </p:nvSpPr>
        <p:spPr>
          <a:xfrm>
            <a:off x="1731036" y="2281235"/>
            <a:ext cx="213352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It ensures the consolidation and development of the economic sector under ownership by the people</a:t>
            </a:r>
            <a:r>
              <a:rPr lang="en-US" sz="1200" b="0" i="0" u="none" strike="noStrike" cap="none" baseline="30000">
                <a:solidFill>
                  <a:srgbClr val="3F3F3F"/>
                </a:solidFill>
                <a:latin typeface="Arial"/>
                <a:ea typeface="Arial"/>
                <a:cs typeface="Arial"/>
                <a:sym typeface="Arial"/>
              </a:rPr>
              <a:t>.[3]</a:t>
            </a:r>
            <a:endParaRPr sz="1200" b="0" i="0" u="none" strike="noStrike" cap="none">
              <a:solidFill>
                <a:srgbClr val="3F3F3F"/>
              </a:solidFill>
              <a:latin typeface="Arial"/>
              <a:ea typeface="Arial"/>
              <a:cs typeface="Arial"/>
              <a:sym typeface="Arial"/>
            </a:endParaRPr>
          </a:p>
        </p:txBody>
      </p:sp>
      <p:sp>
        <p:nvSpPr>
          <p:cNvPr id="2232" name="Google Shape;2232;p21"/>
          <p:cNvSpPr txBox="1"/>
          <p:nvPr/>
        </p:nvSpPr>
        <p:spPr>
          <a:xfrm>
            <a:off x="8081080" y="2119120"/>
            <a:ext cx="2983092" cy="156962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595959"/>
                </a:solidFill>
                <a:latin typeface="Arial"/>
                <a:ea typeface="Arial"/>
                <a:cs typeface="Arial"/>
                <a:sym typeface="Arial"/>
              </a:rPr>
              <a:t>This Law is enacted for the purpose of tightening supervision over and administration of construction activities, maintaining order of construction market, ensuring construction quality and safety, and promoting sound development of the construction</a:t>
            </a:r>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595959"/>
                </a:solidFill>
                <a:latin typeface="Arial"/>
                <a:ea typeface="Arial"/>
                <a:cs typeface="Arial"/>
                <a:sym typeface="Arial"/>
              </a:rPr>
              <a:t>industry</a:t>
            </a:r>
            <a:r>
              <a:rPr lang="en-US" sz="1200" b="0" i="0" u="none" strike="noStrike" cap="none">
                <a:solidFill>
                  <a:srgbClr val="000000"/>
                </a:solidFill>
                <a:latin typeface="Arial"/>
                <a:ea typeface="Arial"/>
                <a:cs typeface="Arial"/>
                <a:sym typeface="Arial"/>
              </a:rPr>
              <a:t>.</a:t>
            </a:r>
            <a:r>
              <a:rPr lang="en-US" sz="1200" b="0" i="0" u="none" strike="noStrike" cap="none" baseline="30000">
                <a:solidFill>
                  <a:srgbClr val="3F3F3F"/>
                </a:solidFill>
                <a:latin typeface="Arial"/>
                <a:ea typeface="Arial"/>
                <a:cs typeface="Arial"/>
                <a:sym typeface="Arial"/>
              </a:rPr>
              <a:t>[5]</a:t>
            </a:r>
            <a:r>
              <a:rPr lang="en-US" sz="1200" b="0" i="0" u="none" strike="noStrike" cap="none">
                <a:solidFill>
                  <a:srgbClr val="3F3F3F"/>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2233" name="Google Shape;2233;p21"/>
          <p:cNvSpPr txBox="1"/>
          <p:nvPr/>
        </p:nvSpPr>
        <p:spPr>
          <a:xfrm>
            <a:off x="1730199" y="4793979"/>
            <a:ext cx="2195944"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Private real estate ownership is not permitted in China. China is a socialist nation where all land is either owned by the government.</a:t>
            </a:r>
            <a:r>
              <a:rPr lang="en-US" sz="1200" b="0" i="0" u="none" strike="noStrike" cap="none" baseline="30000">
                <a:solidFill>
                  <a:srgbClr val="3F3F3F"/>
                </a:solidFill>
                <a:latin typeface="Arial"/>
                <a:ea typeface="Arial"/>
                <a:cs typeface="Arial"/>
                <a:sym typeface="Arial"/>
              </a:rPr>
              <a:t>[4]</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22"/>
          <p:cNvSpPr/>
          <p:nvPr/>
        </p:nvSpPr>
        <p:spPr>
          <a:xfrm flipH="1">
            <a:off x="0" y="2057026"/>
            <a:ext cx="12192000" cy="4618206"/>
          </a:xfrm>
          <a:custGeom>
            <a:avLst/>
            <a:gdLst/>
            <a:ahLst/>
            <a:cxnLst/>
            <a:rect l="l" t="t" r="r" b="b"/>
            <a:pathLst>
              <a:path w="12192000" h="2234505" extrusionOk="0">
                <a:moveTo>
                  <a:pt x="0" y="1098036"/>
                </a:moveTo>
                <a:cubicBezTo>
                  <a:pt x="418289" y="1099333"/>
                  <a:pt x="786969" y="983835"/>
                  <a:pt x="1373830" y="787175"/>
                </a:cubicBezTo>
                <a:cubicBezTo>
                  <a:pt x="1974648" y="585838"/>
                  <a:pt x="2296133" y="-22080"/>
                  <a:pt x="3547759" y="618"/>
                </a:cubicBezTo>
                <a:cubicBezTo>
                  <a:pt x="4604831" y="55435"/>
                  <a:pt x="5542334" y="926296"/>
                  <a:pt x="6770451" y="983116"/>
                </a:cubicBezTo>
                <a:cubicBezTo>
                  <a:pt x="7652426" y="1028512"/>
                  <a:pt x="9322340" y="1319243"/>
                  <a:pt x="10204315" y="1364639"/>
                </a:cubicBezTo>
                <a:lnTo>
                  <a:pt x="12182273" y="1784726"/>
                </a:lnTo>
                <a:lnTo>
                  <a:pt x="12192000" y="2234505"/>
                </a:lnTo>
                <a:lnTo>
                  <a:pt x="0" y="2234505"/>
                </a:lnTo>
                <a:lnTo>
                  <a:pt x="0" y="1098036"/>
                </a:lnTo>
                <a:close/>
              </a:path>
            </a:pathLst>
          </a:custGeom>
          <a:solidFill>
            <a:srgbClr val="D9F2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39" name="Google Shape;2239;p22"/>
          <p:cNvSpPr/>
          <p:nvPr/>
        </p:nvSpPr>
        <p:spPr>
          <a:xfrm flipH="1">
            <a:off x="0" y="3901521"/>
            <a:ext cx="12192000" cy="2545316"/>
          </a:xfrm>
          <a:custGeom>
            <a:avLst/>
            <a:gdLst/>
            <a:ahLst/>
            <a:cxnLst/>
            <a:rect l="l" t="t" r="r" b="b"/>
            <a:pathLst>
              <a:path w="12192000" h="2214944" extrusionOk="0">
                <a:moveTo>
                  <a:pt x="0" y="1294558"/>
                </a:moveTo>
                <a:cubicBezTo>
                  <a:pt x="418289" y="1295855"/>
                  <a:pt x="1935804" y="1015805"/>
                  <a:pt x="2354093" y="1017102"/>
                </a:cubicBezTo>
                <a:cubicBezTo>
                  <a:pt x="3605719" y="1039800"/>
                  <a:pt x="4458510" y="189974"/>
                  <a:pt x="5710136" y="212672"/>
                </a:cubicBezTo>
                <a:cubicBezTo>
                  <a:pt x="6747753" y="329404"/>
                  <a:pt x="6462408" y="382380"/>
                  <a:pt x="7500025" y="499112"/>
                </a:cubicBezTo>
                <a:cubicBezTo>
                  <a:pt x="8382000" y="544508"/>
                  <a:pt x="8888647" y="26632"/>
                  <a:pt x="9751167" y="0"/>
                </a:cubicBezTo>
                <a:cubicBezTo>
                  <a:pt x="10498035" y="21741"/>
                  <a:pt x="11659140" y="728607"/>
                  <a:pt x="12192000" y="1078475"/>
                </a:cubicBezTo>
                <a:lnTo>
                  <a:pt x="12192000" y="2214944"/>
                </a:lnTo>
                <a:lnTo>
                  <a:pt x="0" y="2214944"/>
                </a:lnTo>
                <a:lnTo>
                  <a:pt x="0" y="1294558"/>
                </a:lnTo>
                <a:close/>
              </a:path>
            </a:pathLst>
          </a:custGeom>
          <a:solidFill>
            <a:srgbClr val="B3E6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40" name="Google Shape;2240;p22"/>
          <p:cNvGrpSpPr/>
          <p:nvPr/>
        </p:nvGrpSpPr>
        <p:grpSpPr>
          <a:xfrm>
            <a:off x="7120077" y="4327630"/>
            <a:ext cx="672277" cy="1316148"/>
            <a:chOff x="4070350" y="60326"/>
            <a:chExt cx="450850" cy="882650"/>
          </a:xfrm>
        </p:grpSpPr>
        <p:sp>
          <p:nvSpPr>
            <p:cNvPr id="2241" name="Google Shape;2241;p22"/>
            <p:cNvSpPr/>
            <p:nvPr/>
          </p:nvSpPr>
          <p:spPr>
            <a:xfrm>
              <a:off x="4279900" y="642938"/>
              <a:ext cx="31750" cy="300038"/>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2" name="Google Shape;2242;p22"/>
            <p:cNvSpPr/>
            <p:nvPr/>
          </p:nvSpPr>
          <p:spPr>
            <a:xfrm>
              <a:off x="4070350" y="60326"/>
              <a:ext cx="450850" cy="655638"/>
            </a:xfrm>
            <a:custGeom>
              <a:avLst/>
              <a:gdLst/>
              <a:ahLst/>
              <a:cxnLst/>
              <a:rect l="l" t="t" r="r" b="b"/>
              <a:pathLst>
                <a:path w="593" h="862" extrusionOk="0">
                  <a:moveTo>
                    <a:pt x="0" y="862"/>
                  </a:moveTo>
                  <a:lnTo>
                    <a:pt x="297" y="0"/>
                  </a:lnTo>
                  <a:lnTo>
                    <a:pt x="593" y="862"/>
                  </a:lnTo>
                  <a:lnTo>
                    <a:pt x="0" y="862"/>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3" name="Google Shape;2243;p22"/>
            <p:cNvSpPr/>
            <p:nvPr/>
          </p:nvSpPr>
          <p:spPr>
            <a:xfrm>
              <a:off x="4295775" y="60326"/>
              <a:ext cx="225425" cy="655638"/>
            </a:xfrm>
            <a:custGeom>
              <a:avLst/>
              <a:gdLst/>
              <a:ahLst/>
              <a:cxnLst/>
              <a:rect l="l" t="t" r="r" b="b"/>
              <a:pathLst>
                <a:path w="296" h="863" extrusionOk="0">
                  <a:moveTo>
                    <a:pt x="296" y="863"/>
                  </a:moveTo>
                  <a:lnTo>
                    <a:pt x="0" y="863"/>
                  </a:lnTo>
                  <a:lnTo>
                    <a:pt x="0" y="0"/>
                  </a:lnTo>
                  <a:lnTo>
                    <a:pt x="296" y="863"/>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44" name="Google Shape;2244;p22"/>
          <p:cNvGrpSpPr/>
          <p:nvPr/>
        </p:nvGrpSpPr>
        <p:grpSpPr>
          <a:xfrm>
            <a:off x="10782462" y="4665663"/>
            <a:ext cx="1228563" cy="1335087"/>
            <a:chOff x="7986713" y="1112838"/>
            <a:chExt cx="823913" cy="895351"/>
          </a:xfrm>
        </p:grpSpPr>
        <p:sp>
          <p:nvSpPr>
            <p:cNvPr id="2245" name="Google Shape;2245;p22"/>
            <p:cNvSpPr/>
            <p:nvPr/>
          </p:nvSpPr>
          <p:spPr>
            <a:xfrm>
              <a:off x="8232775" y="1501776"/>
              <a:ext cx="333375" cy="506413"/>
            </a:xfrm>
            <a:custGeom>
              <a:avLst/>
              <a:gdLst/>
              <a:ahLst/>
              <a:cxnLst/>
              <a:rect l="l" t="t" r="r" b="b"/>
              <a:pathLst>
                <a:path w="439" h="667" extrusionOk="0">
                  <a:moveTo>
                    <a:pt x="439" y="71"/>
                  </a:moveTo>
                  <a:lnTo>
                    <a:pt x="405" y="45"/>
                  </a:lnTo>
                  <a:lnTo>
                    <a:pt x="243" y="178"/>
                  </a:lnTo>
                  <a:lnTo>
                    <a:pt x="243" y="0"/>
                  </a:lnTo>
                  <a:lnTo>
                    <a:pt x="189" y="0"/>
                  </a:lnTo>
                  <a:lnTo>
                    <a:pt x="189" y="178"/>
                  </a:lnTo>
                  <a:lnTo>
                    <a:pt x="35" y="31"/>
                  </a:lnTo>
                  <a:lnTo>
                    <a:pt x="0" y="57"/>
                  </a:lnTo>
                  <a:lnTo>
                    <a:pt x="189" y="231"/>
                  </a:lnTo>
                  <a:lnTo>
                    <a:pt x="189" y="667"/>
                  </a:lnTo>
                  <a:lnTo>
                    <a:pt x="243" y="667"/>
                  </a:lnTo>
                  <a:lnTo>
                    <a:pt x="243" y="231"/>
                  </a:lnTo>
                  <a:lnTo>
                    <a:pt x="439" y="71"/>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6" name="Google Shape;2246;p22"/>
            <p:cNvSpPr/>
            <p:nvPr/>
          </p:nvSpPr>
          <p:spPr>
            <a:xfrm>
              <a:off x="8204200" y="1112838"/>
              <a:ext cx="388938" cy="388938"/>
            </a:xfrm>
            <a:prstGeom prst="ellipse">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7" name="Google Shape;2247;p22"/>
            <p:cNvSpPr/>
            <p:nvPr/>
          </p:nvSpPr>
          <p:spPr>
            <a:xfrm>
              <a:off x="8399463" y="1112838"/>
              <a:ext cx="193675" cy="388938"/>
            </a:xfrm>
            <a:custGeom>
              <a:avLst/>
              <a:gdLst/>
              <a:ahLst/>
              <a:cxnLst/>
              <a:rect l="l" t="t" r="r" b="b"/>
              <a:pathLst>
                <a:path w="255" h="512" extrusionOk="0">
                  <a:moveTo>
                    <a:pt x="0" y="0"/>
                  </a:moveTo>
                  <a:lnTo>
                    <a:pt x="0" y="512"/>
                  </a:lnTo>
                  <a:cubicBezTo>
                    <a:pt x="141" y="511"/>
                    <a:pt x="255" y="397"/>
                    <a:pt x="255" y="256"/>
                  </a:cubicBezTo>
                  <a:cubicBezTo>
                    <a:pt x="255" y="115"/>
                    <a:pt x="141" y="0"/>
                    <a:pt x="0" y="0"/>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8" name="Google Shape;2248;p22"/>
            <p:cNvSpPr/>
            <p:nvPr/>
          </p:nvSpPr>
          <p:spPr>
            <a:xfrm>
              <a:off x="7986713" y="1176338"/>
              <a:ext cx="390525" cy="388938"/>
            </a:xfrm>
            <a:prstGeom prst="ellipse">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9" name="Google Shape;2249;p22"/>
            <p:cNvSpPr/>
            <p:nvPr/>
          </p:nvSpPr>
          <p:spPr>
            <a:xfrm>
              <a:off x="8421688" y="1176338"/>
              <a:ext cx="388938" cy="388938"/>
            </a:xfrm>
            <a:prstGeom prst="ellipse">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50" name="Google Shape;2250;p22"/>
          <p:cNvGrpSpPr/>
          <p:nvPr/>
        </p:nvGrpSpPr>
        <p:grpSpPr>
          <a:xfrm rot="-676403">
            <a:off x="4445812" y="5572272"/>
            <a:ext cx="485852" cy="262646"/>
            <a:chOff x="9777413" y="344488"/>
            <a:chExt cx="919163" cy="496888"/>
          </a:xfrm>
        </p:grpSpPr>
        <p:sp>
          <p:nvSpPr>
            <p:cNvPr id="2251" name="Google Shape;2251;p22"/>
            <p:cNvSpPr/>
            <p:nvPr/>
          </p:nvSpPr>
          <p:spPr>
            <a:xfrm>
              <a:off x="9777413" y="344488"/>
              <a:ext cx="919163" cy="496888"/>
            </a:xfrm>
            <a:custGeom>
              <a:avLst/>
              <a:gdLst/>
              <a:ahLst/>
              <a:cxnLst/>
              <a:rect l="l" t="t" r="r" b="b"/>
              <a:pathLst>
                <a:path w="1211" h="654" extrusionOk="0">
                  <a:moveTo>
                    <a:pt x="1175" y="654"/>
                  </a:moveTo>
                  <a:lnTo>
                    <a:pt x="14" y="654"/>
                  </a:lnTo>
                  <a:cubicBezTo>
                    <a:pt x="14" y="654"/>
                    <a:pt x="37" y="596"/>
                    <a:pt x="145" y="583"/>
                  </a:cubicBezTo>
                  <a:cubicBezTo>
                    <a:pt x="145" y="583"/>
                    <a:pt x="86" y="561"/>
                    <a:pt x="0" y="593"/>
                  </a:cubicBezTo>
                  <a:cubicBezTo>
                    <a:pt x="0" y="593"/>
                    <a:pt x="15" y="539"/>
                    <a:pt x="145" y="507"/>
                  </a:cubicBezTo>
                  <a:cubicBezTo>
                    <a:pt x="145" y="507"/>
                    <a:pt x="35" y="503"/>
                    <a:pt x="0" y="460"/>
                  </a:cubicBezTo>
                  <a:cubicBezTo>
                    <a:pt x="0" y="460"/>
                    <a:pt x="69" y="480"/>
                    <a:pt x="125" y="450"/>
                  </a:cubicBezTo>
                  <a:cubicBezTo>
                    <a:pt x="125" y="450"/>
                    <a:pt x="62" y="389"/>
                    <a:pt x="11" y="399"/>
                  </a:cubicBezTo>
                  <a:cubicBezTo>
                    <a:pt x="11" y="399"/>
                    <a:pt x="61" y="355"/>
                    <a:pt x="173" y="372"/>
                  </a:cubicBezTo>
                  <a:cubicBezTo>
                    <a:pt x="173" y="372"/>
                    <a:pt x="113" y="300"/>
                    <a:pt x="74" y="305"/>
                  </a:cubicBezTo>
                  <a:cubicBezTo>
                    <a:pt x="74" y="305"/>
                    <a:pt x="110" y="271"/>
                    <a:pt x="205" y="290"/>
                  </a:cubicBezTo>
                  <a:cubicBezTo>
                    <a:pt x="205" y="290"/>
                    <a:pt x="174" y="237"/>
                    <a:pt x="137" y="231"/>
                  </a:cubicBezTo>
                  <a:cubicBezTo>
                    <a:pt x="137" y="231"/>
                    <a:pt x="154" y="184"/>
                    <a:pt x="261" y="209"/>
                  </a:cubicBezTo>
                  <a:cubicBezTo>
                    <a:pt x="261" y="209"/>
                    <a:pt x="244" y="143"/>
                    <a:pt x="193" y="140"/>
                  </a:cubicBezTo>
                  <a:cubicBezTo>
                    <a:pt x="193" y="140"/>
                    <a:pt x="253" y="102"/>
                    <a:pt x="326" y="136"/>
                  </a:cubicBezTo>
                  <a:cubicBezTo>
                    <a:pt x="326" y="136"/>
                    <a:pt x="308" y="67"/>
                    <a:pt x="279" y="62"/>
                  </a:cubicBezTo>
                  <a:cubicBezTo>
                    <a:pt x="279" y="62"/>
                    <a:pt x="418" y="62"/>
                    <a:pt x="463" y="110"/>
                  </a:cubicBezTo>
                  <a:cubicBezTo>
                    <a:pt x="463" y="110"/>
                    <a:pt x="444" y="47"/>
                    <a:pt x="415" y="17"/>
                  </a:cubicBezTo>
                  <a:cubicBezTo>
                    <a:pt x="415" y="17"/>
                    <a:pt x="548" y="43"/>
                    <a:pt x="552" y="96"/>
                  </a:cubicBezTo>
                  <a:cubicBezTo>
                    <a:pt x="552" y="96"/>
                    <a:pt x="569" y="57"/>
                    <a:pt x="557" y="17"/>
                  </a:cubicBezTo>
                  <a:cubicBezTo>
                    <a:pt x="557" y="17"/>
                    <a:pt x="626" y="35"/>
                    <a:pt x="634" y="84"/>
                  </a:cubicBezTo>
                  <a:cubicBezTo>
                    <a:pt x="634" y="84"/>
                    <a:pt x="660" y="12"/>
                    <a:pt x="699" y="0"/>
                  </a:cubicBezTo>
                  <a:cubicBezTo>
                    <a:pt x="699" y="0"/>
                    <a:pt x="684" y="68"/>
                    <a:pt x="696" y="96"/>
                  </a:cubicBezTo>
                  <a:cubicBezTo>
                    <a:pt x="696" y="96"/>
                    <a:pt x="757" y="59"/>
                    <a:pt x="814" y="40"/>
                  </a:cubicBezTo>
                  <a:cubicBezTo>
                    <a:pt x="814" y="40"/>
                    <a:pt x="770" y="85"/>
                    <a:pt x="770" y="123"/>
                  </a:cubicBezTo>
                  <a:cubicBezTo>
                    <a:pt x="770" y="123"/>
                    <a:pt x="827" y="66"/>
                    <a:pt x="879" y="62"/>
                  </a:cubicBezTo>
                  <a:cubicBezTo>
                    <a:pt x="879" y="62"/>
                    <a:pt x="811" y="136"/>
                    <a:pt x="856" y="155"/>
                  </a:cubicBezTo>
                  <a:cubicBezTo>
                    <a:pt x="856" y="155"/>
                    <a:pt x="913" y="116"/>
                    <a:pt x="972" y="122"/>
                  </a:cubicBezTo>
                  <a:cubicBezTo>
                    <a:pt x="972" y="122"/>
                    <a:pt x="930" y="170"/>
                    <a:pt x="948" y="195"/>
                  </a:cubicBezTo>
                  <a:cubicBezTo>
                    <a:pt x="948" y="195"/>
                    <a:pt x="1001" y="170"/>
                    <a:pt x="1066" y="184"/>
                  </a:cubicBezTo>
                  <a:cubicBezTo>
                    <a:pt x="1066" y="184"/>
                    <a:pt x="977" y="231"/>
                    <a:pt x="1004" y="260"/>
                  </a:cubicBezTo>
                  <a:cubicBezTo>
                    <a:pt x="1004" y="260"/>
                    <a:pt x="1072" y="244"/>
                    <a:pt x="1140" y="266"/>
                  </a:cubicBezTo>
                  <a:cubicBezTo>
                    <a:pt x="1140" y="266"/>
                    <a:pt x="1057" y="310"/>
                    <a:pt x="1068" y="337"/>
                  </a:cubicBezTo>
                  <a:cubicBezTo>
                    <a:pt x="1068" y="337"/>
                    <a:pt x="1113" y="342"/>
                    <a:pt x="1175" y="357"/>
                  </a:cubicBezTo>
                  <a:cubicBezTo>
                    <a:pt x="1175" y="357"/>
                    <a:pt x="1114" y="367"/>
                    <a:pt x="1093" y="399"/>
                  </a:cubicBezTo>
                  <a:cubicBezTo>
                    <a:pt x="1093" y="399"/>
                    <a:pt x="1131" y="399"/>
                    <a:pt x="1181" y="448"/>
                  </a:cubicBezTo>
                  <a:cubicBezTo>
                    <a:pt x="1181" y="448"/>
                    <a:pt x="1101" y="453"/>
                    <a:pt x="1095" y="500"/>
                  </a:cubicBezTo>
                  <a:cubicBezTo>
                    <a:pt x="1095" y="500"/>
                    <a:pt x="1155" y="496"/>
                    <a:pt x="1211" y="561"/>
                  </a:cubicBezTo>
                  <a:cubicBezTo>
                    <a:pt x="1211" y="561"/>
                    <a:pt x="1110" y="541"/>
                    <a:pt x="1104" y="591"/>
                  </a:cubicBezTo>
                  <a:cubicBezTo>
                    <a:pt x="1158" y="591"/>
                    <a:pt x="1174" y="643"/>
                    <a:pt x="1175" y="654"/>
                  </a:cubicBezTo>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2" name="Google Shape;2252;p22"/>
            <p:cNvSpPr/>
            <p:nvPr/>
          </p:nvSpPr>
          <p:spPr>
            <a:xfrm>
              <a:off x="9918700" y="441326"/>
              <a:ext cx="660400" cy="357188"/>
            </a:xfrm>
            <a:custGeom>
              <a:avLst/>
              <a:gdLst/>
              <a:ahLst/>
              <a:cxnLst/>
              <a:rect l="l" t="t" r="r" b="b"/>
              <a:pathLst>
                <a:path w="870" h="470" extrusionOk="0">
                  <a:moveTo>
                    <a:pt x="844" y="470"/>
                  </a:moveTo>
                  <a:lnTo>
                    <a:pt x="11" y="470"/>
                  </a:lnTo>
                  <a:cubicBezTo>
                    <a:pt x="11" y="470"/>
                    <a:pt x="27" y="428"/>
                    <a:pt x="105" y="419"/>
                  </a:cubicBezTo>
                  <a:cubicBezTo>
                    <a:pt x="105" y="419"/>
                    <a:pt x="62" y="403"/>
                    <a:pt x="0" y="426"/>
                  </a:cubicBezTo>
                  <a:cubicBezTo>
                    <a:pt x="0" y="426"/>
                    <a:pt x="11" y="387"/>
                    <a:pt x="105" y="364"/>
                  </a:cubicBezTo>
                  <a:cubicBezTo>
                    <a:pt x="105" y="364"/>
                    <a:pt x="25" y="361"/>
                    <a:pt x="0" y="330"/>
                  </a:cubicBezTo>
                  <a:cubicBezTo>
                    <a:pt x="0" y="330"/>
                    <a:pt x="50" y="344"/>
                    <a:pt x="90" y="323"/>
                  </a:cubicBezTo>
                  <a:cubicBezTo>
                    <a:pt x="90" y="323"/>
                    <a:pt x="45" y="279"/>
                    <a:pt x="8" y="287"/>
                  </a:cubicBezTo>
                  <a:cubicBezTo>
                    <a:pt x="8" y="287"/>
                    <a:pt x="44" y="255"/>
                    <a:pt x="125" y="267"/>
                  </a:cubicBezTo>
                  <a:cubicBezTo>
                    <a:pt x="125" y="267"/>
                    <a:pt x="82" y="216"/>
                    <a:pt x="54" y="219"/>
                  </a:cubicBezTo>
                  <a:cubicBezTo>
                    <a:pt x="54" y="219"/>
                    <a:pt x="79" y="194"/>
                    <a:pt x="147" y="208"/>
                  </a:cubicBezTo>
                  <a:cubicBezTo>
                    <a:pt x="147" y="208"/>
                    <a:pt x="125" y="170"/>
                    <a:pt x="99" y="166"/>
                  </a:cubicBezTo>
                  <a:cubicBezTo>
                    <a:pt x="99" y="166"/>
                    <a:pt x="111" y="132"/>
                    <a:pt x="188" y="150"/>
                  </a:cubicBezTo>
                  <a:cubicBezTo>
                    <a:pt x="188" y="150"/>
                    <a:pt x="176" y="103"/>
                    <a:pt x="139" y="101"/>
                  </a:cubicBezTo>
                  <a:cubicBezTo>
                    <a:pt x="139" y="101"/>
                    <a:pt x="182" y="73"/>
                    <a:pt x="235" y="97"/>
                  </a:cubicBezTo>
                  <a:cubicBezTo>
                    <a:pt x="235" y="97"/>
                    <a:pt x="222" y="48"/>
                    <a:pt x="201" y="44"/>
                  </a:cubicBezTo>
                  <a:cubicBezTo>
                    <a:pt x="201" y="44"/>
                    <a:pt x="300" y="44"/>
                    <a:pt x="333" y="79"/>
                  </a:cubicBezTo>
                  <a:cubicBezTo>
                    <a:pt x="333" y="79"/>
                    <a:pt x="319" y="34"/>
                    <a:pt x="298" y="13"/>
                  </a:cubicBezTo>
                  <a:cubicBezTo>
                    <a:pt x="298" y="13"/>
                    <a:pt x="394" y="31"/>
                    <a:pt x="397" y="69"/>
                  </a:cubicBezTo>
                  <a:cubicBezTo>
                    <a:pt x="397" y="69"/>
                    <a:pt x="409" y="41"/>
                    <a:pt x="400" y="13"/>
                  </a:cubicBezTo>
                  <a:cubicBezTo>
                    <a:pt x="400" y="13"/>
                    <a:pt x="450" y="25"/>
                    <a:pt x="456" y="60"/>
                  </a:cubicBezTo>
                  <a:cubicBezTo>
                    <a:pt x="456" y="60"/>
                    <a:pt x="475" y="8"/>
                    <a:pt x="502" y="0"/>
                  </a:cubicBezTo>
                  <a:cubicBezTo>
                    <a:pt x="502" y="0"/>
                    <a:pt x="491" y="49"/>
                    <a:pt x="500" y="69"/>
                  </a:cubicBezTo>
                  <a:cubicBezTo>
                    <a:pt x="500" y="69"/>
                    <a:pt x="544" y="42"/>
                    <a:pt x="585" y="28"/>
                  </a:cubicBezTo>
                  <a:cubicBezTo>
                    <a:pt x="585" y="28"/>
                    <a:pt x="553" y="61"/>
                    <a:pt x="553" y="88"/>
                  </a:cubicBezTo>
                  <a:cubicBezTo>
                    <a:pt x="553" y="88"/>
                    <a:pt x="594" y="47"/>
                    <a:pt x="632" y="44"/>
                  </a:cubicBezTo>
                  <a:cubicBezTo>
                    <a:pt x="632" y="44"/>
                    <a:pt x="583" y="97"/>
                    <a:pt x="615" y="111"/>
                  </a:cubicBezTo>
                  <a:cubicBezTo>
                    <a:pt x="615" y="111"/>
                    <a:pt x="656" y="83"/>
                    <a:pt x="698" y="88"/>
                  </a:cubicBezTo>
                  <a:cubicBezTo>
                    <a:pt x="698" y="88"/>
                    <a:pt x="668" y="122"/>
                    <a:pt x="681" y="140"/>
                  </a:cubicBezTo>
                  <a:cubicBezTo>
                    <a:pt x="681" y="140"/>
                    <a:pt x="719" y="122"/>
                    <a:pt x="766" y="132"/>
                  </a:cubicBezTo>
                  <a:cubicBezTo>
                    <a:pt x="766" y="132"/>
                    <a:pt x="702" y="166"/>
                    <a:pt x="721" y="187"/>
                  </a:cubicBezTo>
                  <a:cubicBezTo>
                    <a:pt x="721" y="187"/>
                    <a:pt x="770" y="175"/>
                    <a:pt x="819" y="191"/>
                  </a:cubicBezTo>
                  <a:cubicBezTo>
                    <a:pt x="819" y="191"/>
                    <a:pt x="759" y="223"/>
                    <a:pt x="768" y="242"/>
                  </a:cubicBezTo>
                  <a:cubicBezTo>
                    <a:pt x="768" y="242"/>
                    <a:pt x="800" y="246"/>
                    <a:pt x="844" y="256"/>
                  </a:cubicBezTo>
                  <a:cubicBezTo>
                    <a:pt x="844" y="256"/>
                    <a:pt x="800" y="263"/>
                    <a:pt x="785" y="286"/>
                  </a:cubicBezTo>
                  <a:cubicBezTo>
                    <a:pt x="785" y="286"/>
                    <a:pt x="813" y="286"/>
                    <a:pt x="849" y="322"/>
                  </a:cubicBezTo>
                  <a:cubicBezTo>
                    <a:pt x="849" y="322"/>
                    <a:pt x="791" y="325"/>
                    <a:pt x="786" y="359"/>
                  </a:cubicBezTo>
                  <a:cubicBezTo>
                    <a:pt x="786" y="359"/>
                    <a:pt x="830" y="356"/>
                    <a:pt x="870" y="403"/>
                  </a:cubicBezTo>
                  <a:cubicBezTo>
                    <a:pt x="870" y="403"/>
                    <a:pt x="798" y="389"/>
                    <a:pt x="793" y="424"/>
                  </a:cubicBezTo>
                  <a:cubicBezTo>
                    <a:pt x="832" y="424"/>
                    <a:pt x="844" y="462"/>
                    <a:pt x="844" y="470"/>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53" name="Google Shape;2253;p22"/>
          <p:cNvGrpSpPr/>
          <p:nvPr/>
        </p:nvGrpSpPr>
        <p:grpSpPr>
          <a:xfrm>
            <a:off x="3372672" y="4584734"/>
            <a:ext cx="485280" cy="279143"/>
            <a:chOff x="7121525" y="190501"/>
            <a:chExt cx="896938" cy="515937"/>
          </a:xfrm>
        </p:grpSpPr>
        <p:sp>
          <p:nvSpPr>
            <p:cNvPr id="2254" name="Google Shape;2254;p22"/>
            <p:cNvSpPr/>
            <p:nvPr/>
          </p:nvSpPr>
          <p:spPr>
            <a:xfrm>
              <a:off x="7121525" y="190501"/>
              <a:ext cx="896938" cy="481013"/>
            </a:xfrm>
            <a:custGeom>
              <a:avLst/>
              <a:gdLst/>
              <a:ahLst/>
              <a:cxnLst/>
              <a:rect l="l" t="t" r="r" b="b"/>
              <a:pathLst>
                <a:path w="1181" h="634" extrusionOk="0">
                  <a:moveTo>
                    <a:pt x="1180" y="486"/>
                  </a:moveTo>
                  <a:cubicBezTo>
                    <a:pt x="1178" y="569"/>
                    <a:pt x="1107" y="634"/>
                    <a:pt x="1024" y="634"/>
                  </a:cubicBezTo>
                  <a:lnTo>
                    <a:pt x="134" y="634"/>
                  </a:lnTo>
                  <a:cubicBezTo>
                    <a:pt x="62" y="634"/>
                    <a:pt x="1" y="577"/>
                    <a:pt x="0" y="504"/>
                  </a:cubicBezTo>
                  <a:cubicBezTo>
                    <a:pt x="0" y="504"/>
                    <a:pt x="0" y="503"/>
                    <a:pt x="0" y="503"/>
                  </a:cubicBezTo>
                  <a:cubicBezTo>
                    <a:pt x="0" y="472"/>
                    <a:pt x="8" y="443"/>
                    <a:pt x="23" y="418"/>
                  </a:cubicBezTo>
                  <a:cubicBezTo>
                    <a:pt x="52" y="368"/>
                    <a:pt x="107" y="334"/>
                    <a:pt x="169" y="334"/>
                  </a:cubicBezTo>
                  <a:cubicBezTo>
                    <a:pt x="185" y="334"/>
                    <a:pt x="200" y="336"/>
                    <a:pt x="214" y="340"/>
                  </a:cubicBezTo>
                  <a:cubicBezTo>
                    <a:pt x="214" y="338"/>
                    <a:pt x="214" y="336"/>
                    <a:pt x="214" y="334"/>
                  </a:cubicBezTo>
                  <a:cubicBezTo>
                    <a:pt x="214" y="241"/>
                    <a:pt x="289" y="165"/>
                    <a:pt x="383" y="165"/>
                  </a:cubicBezTo>
                  <a:cubicBezTo>
                    <a:pt x="427" y="165"/>
                    <a:pt x="467" y="182"/>
                    <a:pt x="497" y="210"/>
                  </a:cubicBezTo>
                  <a:cubicBezTo>
                    <a:pt x="594" y="0"/>
                    <a:pt x="977" y="31"/>
                    <a:pt x="977" y="316"/>
                  </a:cubicBezTo>
                  <a:cubicBezTo>
                    <a:pt x="977" y="323"/>
                    <a:pt x="977" y="330"/>
                    <a:pt x="976" y="337"/>
                  </a:cubicBezTo>
                  <a:cubicBezTo>
                    <a:pt x="992" y="331"/>
                    <a:pt x="1009" y="328"/>
                    <a:pt x="1027" y="328"/>
                  </a:cubicBezTo>
                  <a:cubicBezTo>
                    <a:pt x="1089" y="328"/>
                    <a:pt x="1143" y="365"/>
                    <a:pt x="1167" y="418"/>
                  </a:cubicBezTo>
                  <a:cubicBezTo>
                    <a:pt x="1176" y="439"/>
                    <a:pt x="1181" y="462"/>
                    <a:pt x="1180" y="486"/>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5" name="Google Shape;2255;p22"/>
            <p:cNvSpPr/>
            <p:nvPr/>
          </p:nvSpPr>
          <p:spPr>
            <a:xfrm>
              <a:off x="7269163" y="369888"/>
              <a:ext cx="625475" cy="336550"/>
            </a:xfrm>
            <a:custGeom>
              <a:avLst/>
              <a:gdLst/>
              <a:ahLst/>
              <a:cxnLst/>
              <a:rect l="l" t="t" r="r" b="b"/>
              <a:pathLst>
                <a:path w="824" h="443" extrusionOk="0">
                  <a:moveTo>
                    <a:pt x="824" y="339"/>
                  </a:moveTo>
                  <a:cubicBezTo>
                    <a:pt x="822" y="397"/>
                    <a:pt x="773" y="443"/>
                    <a:pt x="714" y="443"/>
                  </a:cubicBezTo>
                  <a:lnTo>
                    <a:pt x="93" y="443"/>
                  </a:lnTo>
                  <a:cubicBezTo>
                    <a:pt x="43" y="443"/>
                    <a:pt x="0" y="403"/>
                    <a:pt x="0" y="352"/>
                  </a:cubicBezTo>
                  <a:lnTo>
                    <a:pt x="0" y="351"/>
                  </a:lnTo>
                  <a:cubicBezTo>
                    <a:pt x="0" y="330"/>
                    <a:pt x="6" y="309"/>
                    <a:pt x="16" y="292"/>
                  </a:cubicBezTo>
                  <a:cubicBezTo>
                    <a:pt x="36" y="257"/>
                    <a:pt x="74" y="233"/>
                    <a:pt x="118" y="233"/>
                  </a:cubicBezTo>
                  <a:cubicBezTo>
                    <a:pt x="129" y="233"/>
                    <a:pt x="139" y="235"/>
                    <a:pt x="149" y="238"/>
                  </a:cubicBezTo>
                  <a:cubicBezTo>
                    <a:pt x="149" y="236"/>
                    <a:pt x="149" y="235"/>
                    <a:pt x="149" y="233"/>
                  </a:cubicBezTo>
                  <a:cubicBezTo>
                    <a:pt x="149" y="168"/>
                    <a:pt x="202" y="115"/>
                    <a:pt x="267" y="115"/>
                  </a:cubicBezTo>
                  <a:cubicBezTo>
                    <a:pt x="298" y="115"/>
                    <a:pt x="326" y="127"/>
                    <a:pt x="347" y="147"/>
                  </a:cubicBezTo>
                  <a:cubicBezTo>
                    <a:pt x="414" y="0"/>
                    <a:pt x="682" y="22"/>
                    <a:pt x="682" y="221"/>
                  </a:cubicBezTo>
                  <a:cubicBezTo>
                    <a:pt x="682" y="226"/>
                    <a:pt x="681" y="231"/>
                    <a:pt x="681" y="236"/>
                  </a:cubicBezTo>
                  <a:cubicBezTo>
                    <a:pt x="692" y="232"/>
                    <a:pt x="704" y="229"/>
                    <a:pt x="717" y="229"/>
                  </a:cubicBezTo>
                  <a:cubicBezTo>
                    <a:pt x="760" y="229"/>
                    <a:pt x="797" y="255"/>
                    <a:pt x="814" y="292"/>
                  </a:cubicBezTo>
                  <a:cubicBezTo>
                    <a:pt x="821" y="306"/>
                    <a:pt x="824" y="322"/>
                    <a:pt x="824" y="339"/>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56" name="Google Shape;2256;p22"/>
          <p:cNvGrpSpPr/>
          <p:nvPr/>
        </p:nvGrpSpPr>
        <p:grpSpPr>
          <a:xfrm>
            <a:off x="8448694" y="4382219"/>
            <a:ext cx="921759" cy="1460837"/>
            <a:chOff x="4979988" y="223838"/>
            <a:chExt cx="439738" cy="696913"/>
          </a:xfrm>
        </p:grpSpPr>
        <p:sp>
          <p:nvSpPr>
            <p:cNvPr id="2257" name="Google Shape;2257;p22"/>
            <p:cNvSpPr/>
            <p:nvPr/>
          </p:nvSpPr>
          <p:spPr>
            <a:xfrm>
              <a:off x="5192713" y="763588"/>
              <a:ext cx="15875" cy="157163"/>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8" name="Google Shape;2258;p22"/>
            <p:cNvSpPr/>
            <p:nvPr/>
          </p:nvSpPr>
          <p:spPr>
            <a:xfrm>
              <a:off x="4979988" y="223838"/>
              <a:ext cx="439738" cy="555625"/>
            </a:xfrm>
            <a:custGeom>
              <a:avLst/>
              <a:gdLst/>
              <a:ahLst/>
              <a:cxnLst/>
              <a:rect l="l" t="t" r="r" b="b"/>
              <a:pathLst>
                <a:path w="578" h="733" extrusionOk="0">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9" name="Google Shape;2259;p22"/>
            <p:cNvSpPr/>
            <p:nvPr/>
          </p:nvSpPr>
          <p:spPr>
            <a:xfrm>
              <a:off x="5200650" y="223838"/>
              <a:ext cx="219075" cy="555625"/>
            </a:xfrm>
            <a:custGeom>
              <a:avLst/>
              <a:gdLst/>
              <a:ahLst/>
              <a:cxnLst/>
              <a:rect l="l" t="t" r="r" b="b"/>
              <a:pathLst>
                <a:path w="289" h="733" extrusionOk="0">
                  <a:moveTo>
                    <a:pt x="136" y="548"/>
                  </a:moveTo>
                  <a:lnTo>
                    <a:pt x="235" y="548"/>
                  </a:lnTo>
                  <a:lnTo>
                    <a:pt x="108" y="395"/>
                  </a:lnTo>
                  <a:lnTo>
                    <a:pt x="190" y="395"/>
                  </a:lnTo>
                  <a:lnTo>
                    <a:pt x="92" y="265"/>
                  </a:lnTo>
                  <a:lnTo>
                    <a:pt x="169" y="265"/>
                  </a:lnTo>
                  <a:lnTo>
                    <a:pt x="65" y="151"/>
                  </a:lnTo>
                  <a:lnTo>
                    <a:pt x="138" y="151"/>
                  </a:lnTo>
                  <a:lnTo>
                    <a:pt x="0" y="0"/>
                  </a:lnTo>
                  <a:lnTo>
                    <a:pt x="0" y="265"/>
                  </a:lnTo>
                  <a:lnTo>
                    <a:pt x="1" y="265"/>
                  </a:lnTo>
                  <a:lnTo>
                    <a:pt x="0" y="265"/>
                  </a:lnTo>
                  <a:lnTo>
                    <a:pt x="0" y="733"/>
                  </a:lnTo>
                  <a:lnTo>
                    <a:pt x="289" y="733"/>
                  </a:lnTo>
                  <a:lnTo>
                    <a:pt x="136" y="548"/>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60" name="Google Shape;2260;p22"/>
          <p:cNvGrpSpPr/>
          <p:nvPr/>
        </p:nvGrpSpPr>
        <p:grpSpPr>
          <a:xfrm>
            <a:off x="9311216" y="4979635"/>
            <a:ext cx="663992" cy="955675"/>
            <a:chOff x="5413375" y="214313"/>
            <a:chExt cx="444500" cy="639763"/>
          </a:xfrm>
        </p:grpSpPr>
        <p:sp>
          <p:nvSpPr>
            <p:cNvPr id="2261" name="Google Shape;2261;p22"/>
            <p:cNvSpPr/>
            <p:nvPr/>
          </p:nvSpPr>
          <p:spPr>
            <a:xfrm>
              <a:off x="5622925" y="611188"/>
              <a:ext cx="25400" cy="242888"/>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2" name="Google Shape;2262;p22"/>
            <p:cNvSpPr/>
            <p:nvPr/>
          </p:nvSpPr>
          <p:spPr>
            <a:xfrm>
              <a:off x="5413375" y="214313"/>
              <a:ext cx="444500" cy="461963"/>
            </a:xfrm>
            <a:custGeom>
              <a:avLst/>
              <a:gdLst/>
              <a:ahLst/>
              <a:cxnLst/>
              <a:rect l="l" t="t" r="r" b="b"/>
              <a:pathLst>
                <a:path w="584" h="608" extrusionOk="0">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3" name="Google Shape;2263;p22"/>
            <p:cNvSpPr/>
            <p:nvPr/>
          </p:nvSpPr>
          <p:spPr>
            <a:xfrm>
              <a:off x="5635625" y="214313"/>
              <a:ext cx="222250" cy="461963"/>
            </a:xfrm>
            <a:custGeom>
              <a:avLst/>
              <a:gdLst/>
              <a:ahLst/>
              <a:cxnLst/>
              <a:rect l="l" t="t" r="r" b="b"/>
              <a:pathLst>
                <a:path w="292" h="608" extrusionOk="0">
                  <a:moveTo>
                    <a:pt x="292" y="608"/>
                  </a:moveTo>
                  <a:lnTo>
                    <a:pt x="0" y="608"/>
                  </a:lnTo>
                  <a:lnTo>
                    <a:pt x="0" y="0"/>
                  </a:lnTo>
                  <a:lnTo>
                    <a:pt x="211" y="232"/>
                  </a:lnTo>
                  <a:lnTo>
                    <a:pt x="99" y="232"/>
                  </a:lnTo>
                  <a:lnTo>
                    <a:pt x="260" y="408"/>
                  </a:lnTo>
                  <a:lnTo>
                    <a:pt x="141" y="408"/>
                  </a:lnTo>
                  <a:lnTo>
                    <a:pt x="292" y="608"/>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64" name="Google Shape;2264;p22"/>
          <p:cNvGrpSpPr/>
          <p:nvPr/>
        </p:nvGrpSpPr>
        <p:grpSpPr>
          <a:xfrm>
            <a:off x="3306592" y="4383361"/>
            <a:ext cx="705418" cy="1550499"/>
            <a:chOff x="7313613" y="874713"/>
            <a:chExt cx="473075" cy="1039813"/>
          </a:xfrm>
        </p:grpSpPr>
        <p:sp>
          <p:nvSpPr>
            <p:cNvPr id="2265" name="Google Shape;2265;p22"/>
            <p:cNvSpPr/>
            <p:nvPr/>
          </p:nvSpPr>
          <p:spPr>
            <a:xfrm>
              <a:off x="7531100" y="1560513"/>
              <a:ext cx="36513" cy="354013"/>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6" name="Google Shape;2266;p22"/>
            <p:cNvSpPr/>
            <p:nvPr/>
          </p:nvSpPr>
          <p:spPr>
            <a:xfrm>
              <a:off x="7313613" y="874713"/>
              <a:ext cx="473075" cy="685800"/>
            </a:xfrm>
            <a:custGeom>
              <a:avLst/>
              <a:gdLst/>
              <a:ahLst/>
              <a:cxnLst/>
              <a:rect l="l" t="t" r="r" b="b"/>
              <a:pathLst>
                <a:path w="623" h="903" extrusionOk="0">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7" name="Google Shape;2267;p22"/>
            <p:cNvSpPr/>
            <p:nvPr/>
          </p:nvSpPr>
          <p:spPr>
            <a:xfrm>
              <a:off x="7550150" y="885826"/>
              <a:ext cx="236538" cy="674688"/>
            </a:xfrm>
            <a:custGeom>
              <a:avLst/>
              <a:gdLst/>
              <a:ahLst/>
              <a:cxnLst/>
              <a:rect l="l" t="t" r="r" b="b"/>
              <a:pathLst>
                <a:path w="311" h="889" extrusionOk="0">
                  <a:moveTo>
                    <a:pt x="61" y="44"/>
                  </a:moveTo>
                  <a:cubicBezTo>
                    <a:pt x="51" y="15"/>
                    <a:pt x="25" y="0"/>
                    <a:pt x="0" y="0"/>
                  </a:cubicBezTo>
                  <a:lnTo>
                    <a:pt x="0" y="889"/>
                  </a:lnTo>
                  <a:lnTo>
                    <a:pt x="109" y="889"/>
                  </a:lnTo>
                  <a:cubicBezTo>
                    <a:pt x="228" y="889"/>
                    <a:pt x="311" y="772"/>
                    <a:pt x="272" y="660"/>
                  </a:cubicBezTo>
                  <a:lnTo>
                    <a:pt x="61" y="44"/>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68" name="Google Shape;2268;p22"/>
          <p:cNvGrpSpPr/>
          <p:nvPr/>
        </p:nvGrpSpPr>
        <p:grpSpPr>
          <a:xfrm>
            <a:off x="2593919" y="4943507"/>
            <a:ext cx="638764" cy="919365"/>
            <a:chOff x="5413375" y="214313"/>
            <a:chExt cx="444500" cy="639763"/>
          </a:xfrm>
        </p:grpSpPr>
        <p:sp>
          <p:nvSpPr>
            <p:cNvPr id="2269" name="Google Shape;2269;p22"/>
            <p:cNvSpPr/>
            <p:nvPr/>
          </p:nvSpPr>
          <p:spPr>
            <a:xfrm>
              <a:off x="5622925" y="611188"/>
              <a:ext cx="25400" cy="242888"/>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0" name="Google Shape;2270;p22"/>
            <p:cNvSpPr/>
            <p:nvPr/>
          </p:nvSpPr>
          <p:spPr>
            <a:xfrm>
              <a:off x="5413375" y="214313"/>
              <a:ext cx="444500" cy="461963"/>
            </a:xfrm>
            <a:custGeom>
              <a:avLst/>
              <a:gdLst/>
              <a:ahLst/>
              <a:cxnLst/>
              <a:rect l="l" t="t" r="r" b="b"/>
              <a:pathLst>
                <a:path w="584" h="608" extrusionOk="0">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1" name="Google Shape;2271;p22"/>
            <p:cNvSpPr/>
            <p:nvPr/>
          </p:nvSpPr>
          <p:spPr>
            <a:xfrm>
              <a:off x="5635625" y="214313"/>
              <a:ext cx="222250" cy="461963"/>
            </a:xfrm>
            <a:custGeom>
              <a:avLst/>
              <a:gdLst/>
              <a:ahLst/>
              <a:cxnLst/>
              <a:rect l="l" t="t" r="r" b="b"/>
              <a:pathLst>
                <a:path w="292" h="608" extrusionOk="0">
                  <a:moveTo>
                    <a:pt x="292" y="608"/>
                  </a:moveTo>
                  <a:lnTo>
                    <a:pt x="0" y="608"/>
                  </a:lnTo>
                  <a:lnTo>
                    <a:pt x="0" y="0"/>
                  </a:lnTo>
                  <a:lnTo>
                    <a:pt x="211" y="232"/>
                  </a:lnTo>
                  <a:lnTo>
                    <a:pt x="99" y="232"/>
                  </a:lnTo>
                  <a:lnTo>
                    <a:pt x="260" y="408"/>
                  </a:lnTo>
                  <a:lnTo>
                    <a:pt x="141" y="408"/>
                  </a:lnTo>
                  <a:lnTo>
                    <a:pt x="292" y="608"/>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72" name="Google Shape;2272;p22"/>
          <p:cNvGrpSpPr/>
          <p:nvPr/>
        </p:nvGrpSpPr>
        <p:grpSpPr>
          <a:xfrm>
            <a:off x="569292" y="5221910"/>
            <a:ext cx="323970" cy="634252"/>
            <a:chOff x="4070350" y="60326"/>
            <a:chExt cx="450850" cy="882650"/>
          </a:xfrm>
        </p:grpSpPr>
        <p:sp>
          <p:nvSpPr>
            <p:cNvPr id="2273" name="Google Shape;2273;p22"/>
            <p:cNvSpPr/>
            <p:nvPr/>
          </p:nvSpPr>
          <p:spPr>
            <a:xfrm>
              <a:off x="4279900" y="642938"/>
              <a:ext cx="31750" cy="300038"/>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4" name="Google Shape;2274;p22"/>
            <p:cNvSpPr/>
            <p:nvPr/>
          </p:nvSpPr>
          <p:spPr>
            <a:xfrm>
              <a:off x="4070350" y="60326"/>
              <a:ext cx="450850" cy="655638"/>
            </a:xfrm>
            <a:custGeom>
              <a:avLst/>
              <a:gdLst/>
              <a:ahLst/>
              <a:cxnLst/>
              <a:rect l="l" t="t" r="r" b="b"/>
              <a:pathLst>
                <a:path w="593" h="862" extrusionOk="0">
                  <a:moveTo>
                    <a:pt x="0" y="862"/>
                  </a:moveTo>
                  <a:lnTo>
                    <a:pt x="297" y="0"/>
                  </a:lnTo>
                  <a:lnTo>
                    <a:pt x="593" y="862"/>
                  </a:lnTo>
                  <a:lnTo>
                    <a:pt x="0" y="862"/>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5" name="Google Shape;2275;p22"/>
            <p:cNvSpPr/>
            <p:nvPr/>
          </p:nvSpPr>
          <p:spPr>
            <a:xfrm>
              <a:off x="4295775" y="60326"/>
              <a:ext cx="225425" cy="655638"/>
            </a:xfrm>
            <a:custGeom>
              <a:avLst/>
              <a:gdLst/>
              <a:ahLst/>
              <a:cxnLst/>
              <a:rect l="l" t="t" r="r" b="b"/>
              <a:pathLst>
                <a:path w="296" h="863" extrusionOk="0">
                  <a:moveTo>
                    <a:pt x="296" y="863"/>
                  </a:moveTo>
                  <a:lnTo>
                    <a:pt x="0" y="863"/>
                  </a:lnTo>
                  <a:lnTo>
                    <a:pt x="0" y="0"/>
                  </a:lnTo>
                  <a:lnTo>
                    <a:pt x="296" y="863"/>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76" name="Google Shape;2276;p22"/>
          <p:cNvGrpSpPr/>
          <p:nvPr/>
        </p:nvGrpSpPr>
        <p:grpSpPr>
          <a:xfrm>
            <a:off x="4834747" y="4744207"/>
            <a:ext cx="891001" cy="968256"/>
            <a:chOff x="7986713" y="1112838"/>
            <a:chExt cx="823913" cy="895351"/>
          </a:xfrm>
        </p:grpSpPr>
        <p:sp>
          <p:nvSpPr>
            <p:cNvPr id="2277" name="Google Shape;2277;p22"/>
            <p:cNvSpPr/>
            <p:nvPr/>
          </p:nvSpPr>
          <p:spPr>
            <a:xfrm>
              <a:off x="8232775" y="1501776"/>
              <a:ext cx="333375" cy="506413"/>
            </a:xfrm>
            <a:custGeom>
              <a:avLst/>
              <a:gdLst/>
              <a:ahLst/>
              <a:cxnLst/>
              <a:rect l="l" t="t" r="r" b="b"/>
              <a:pathLst>
                <a:path w="439" h="667" extrusionOk="0">
                  <a:moveTo>
                    <a:pt x="439" y="71"/>
                  </a:moveTo>
                  <a:lnTo>
                    <a:pt x="405" y="45"/>
                  </a:lnTo>
                  <a:lnTo>
                    <a:pt x="243" y="178"/>
                  </a:lnTo>
                  <a:lnTo>
                    <a:pt x="243" y="0"/>
                  </a:lnTo>
                  <a:lnTo>
                    <a:pt x="189" y="0"/>
                  </a:lnTo>
                  <a:lnTo>
                    <a:pt x="189" y="178"/>
                  </a:lnTo>
                  <a:lnTo>
                    <a:pt x="35" y="31"/>
                  </a:lnTo>
                  <a:lnTo>
                    <a:pt x="0" y="57"/>
                  </a:lnTo>
                  <a:lnTo>
                    <a:pt x="189" y="231"/>
                  </a:lnTo>
                  <a:lnTo>
                    <a:pt x="189" y="667"/>
                  </a:lnTo>
                  <a:lnTo>
                    <a:pt x="243" y="667"/>
                  </a:lnTo>
                  <a:lnTo>
                    <a:pt x="243" y="231"/>
                  </a:lnTo>
                  <a:lnTo>
                    <a:pt x="439" y="71"/>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8" name="Google Shape;2278;p22"/>
            <p:cNvSpPr/>
            <p:nvPr/>
          </p:nvSpPr>
          <p:spPr>
            <a:xfrm>
              <a:off x="8204200" y="1112838"/>
              <a:ext cx="388938" cy="388938"/>
            </a:xfrm>
            <a:prstGeom prst="ellipse">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9" name="Google Shape;2279;p22"/>
            <p:cNvSpPr/>
            <p:nvPr/>
          </p:nvSpPr>
          <p:spPr>
            <a:xfrm>
              <a:off x="8399463" y="1112838"/>
              <a:ext cx="193675" cy="388938"/>
            </a:xfrm>
            <a:custGeom>
              <a:avLst/>
              <a:gdLst/>
              <a:ahLst/>
              <a:cxnLst/>
              <a:rect l="l" t="t" r="r" b="b"/>
              <a:pathLst>
                <a:path w="255" h="512" extrusionOk="0">
                  <a:moveTo>
                    <a:pt x="0" y="0"/>
                  </a:moveTo>
                  <a:lnTo>
                    <a:pt x="0" y="512"/>
                  </a:lnTo>
                  <a:cubicBezTo>
                    <a:pt x="141" y="511"/>
                    <a:pt x="255" y="397"/>
                    <a:pt x="255" y="256"/>
                  </a:cubicBezTo>
                  <a:cubicBezTo>
                    <a:pt x="255" y="115"/>
                    <a:pt x="141" y="0"/>
                    <a:pt x="0" y="0"/>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0" name="Google Shape;2280;p22"/>
            <p:cNvSpPr/>
            <p:nvPr/>
          </p:nvSpPr>
          <p:spPr>
            <a:xfrm>
              <a:off x="7986713" y="1176338"/>
              <a:ext cx="390525" cy="388938"/>
            </a:xfrm>
            <a:prstGeom prst="ellipse">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1" name="Google Shape;2281;p22"/>
            <p:cNvSpPr/>
            <p:nvPr/>
          </p:nvSpPr>
          <p:spPr>
            <a:xfrm>
              <a:off x="8421688" y="1176338"/>
              <a:ext cx="388938" cy="388938"/>
            </a:xfrm>
            <a:prstGeom prst="ellipse">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82" name="Google Shape;2282;p22"/>
          <p:cNvGrpSpPr/>
          <p:nvPr/>
        </p:nvGrpSpPr>
        <p:grpSpPr>
          <a:xfrm>
            <a:off x="916082" y="5165858"/>
            <a:ext cx="536694" cy="583229"/>
            <a:chOff x="7986713" y="1112838"/>
            <a:chExt cx="823913" cy="895351"/>
          </a:xfrm>
        </p:grpSpPr>
        <p:sp>
          <p:nvSpPr>
            <p:cNvPr id="2283" name="Google Shape;2283;p22"/>
            <p:cNvSpPr/>
            <p:nvPr/>
          </p:nvSpPr>
          <p:spPr>
            <a:xfrm>
              <a:off x="8232775" y="1501776"/>
              <a:ext cx="333375" cy="506413"/>
            </a:xfrm>
            <a:custGeom>
              <a:avLst/>
              <a:gdLst/>
              <a:ahLst/>
              <a:cxnLst/>
              <a:rect l="l" t="t" r="r" b="b"/>
              <a:pathLst>
                <a:path w="439" h="667" extrusionOk="0">
                  <a:moveTo>
                    <a:pt x="439" y="71"/>
                  </a:moveTo>
                  <a:lnTo>
                    <a:pt x="405" y="45"/>
                  </a:lnTo>
                  <a:lnTo>
                    <a:pt x="243" y="178"/>
                  </a:lnTo>
                  <a:lnTo>
                    <a:pt x="243" y="0"/>
                  </a:lnTo>
                  <a:lnTo>
                    <a:pt x="189" y="0"/>
                  </a:lnTo>
                  <a:lnTo>
                    <a:pt x="189" y="178"/>
                  </a:lnTo>
                  <a:lnTo>
                    <a:pt x="35" y="31"/>
                  </a:lnTo>
                  <a:lnTo>
                    <a:pt x="0" y="57"/>
                  </a:lnTo>
                  <a:lnTo>
                    <a:pt x="189" y="231"/>
                  </a:lnTo>
                  <a:lnTo>
                    <a:pt x="189" y="667"/>
                  </a:lnTo>
                  <a:lnTo>
                    <a:pt x="243" y="667"/>
                  </a:lnTo>
                  <a:lnTo>
                    <a:pt x="243" y="231"/>
                  </a:lnTo>
                  <a:lnTo>
                    <a:pt x="439" y="71"/>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4" name="Google Shape;2284;p22"/>
            <p:cNvSpPr/>
            <p:nvPr/>
          </p:nvSpPr>
          <p:spPr>
            <a:xfrm>
              <a:off x="8204200" y="1112838"/>
              <a:ext cx="388938" cy="388938"/>
            </a:xfrm>
            <a:prstGeom prst="ellipse">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5" name="Google Shape;2285;p22"/>
            <p:cNvSpPr/>
            <p:nvPr/>
          </p:nvSpPr>
          <p:spPr>
            <a:xfrm>
              <a:off x="8399463" y="1112838"/>
              <a:ext cx="193675" cy="388938"/>
            </a:xfrm>
            <a:custGeom>
              <a:avLst/>
              <a:gdLst/>
              <a:ahLst/>
              <a:cxnLst/>
              <a:rect l="l" t="t" r="r" b="b"/>
              <a:pathLst>
                <a:path w="255" h="512" extrusionOk="0">
                  <a:moveTo>
                    <a:pt x="0" y="0"/>
                  </a:moveTo>
                  <a:lnTo>
                    <a:pt x="0" y="512"/>
                  </a:lnTo>
                  <a:cubicBezTo>
                    <a:pt x="141" y="511"/>
                    <a:pt x="255" y="397"/>
                    <a:pt x="255" y="256"/>
                  </a:cubicBezTo>
                  <a:cubicBezTo>
                    <a:pt x="255" y="115"/>
                    <a:pt x="141" y="0"/>
                    <a:pt x="0" y="0"/>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6" name="Google Shape;2286;p22"/>
            <p:cNvSpPr/>
            <p:nvPr/>
          </p:nvSpPr>
          <p:spPr>
            <a:xfrm>
              <a:off x="7986713" y="1176338"/>
              <a:ext cx="390525" cy="388938"/>
            </a:xfrm>
            <a:prstGeom prst="ellipse">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7" name="Google Shape;2287;p22"/>
            <p:cNvSpPr/>
            <p:nvPr/>
          </p:nvSpPr>
          <p:spPr>
            <a:xfrm>
              <a:off x="8421688" y="1176338"/>
              <a:ext cx="388938" cy="388938"/>
            </a:xfrm>
            <a:prstGeom prst="ellipse">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88" name="Google Shape;2288;p22"/>
          <p:cNvGrpSpPr/>
          <p:nvPr/>
        </p:nvGrpSpPr>
        <p:grpSpPr>
          <a:xfrm>
            <a:off x="3949414" y="5080305"/>
            <a:ext cx="526868" cy="834999"/>
            <a:chOff x="4979988" y="223838"/>
            <a:chExt cx="439738" cy="696913"/>
          </a:xfrm>
        </p:grpSpPr>
        <p:sp>
          <p:nvSpPr>
            <p:cNvPr id="2289" name="Google Shape;2289;p22"/>
            <p:cNvSpPr/>
            <p:nvPr/>
          </p:nvSpPr>
          <p:spPr>
            <a:xfrm>
              <a:off x="5192713" y="763588"/>
              <a:ext cx="15875" cy="157163"/>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highlight>
                  <a:srgbClr val="008000"/>
                </a:highlight>
                <a:latin typeface="Arial"/>
                <a:ea typeface="Arial"/>
                <a:cs typeface="Arial"/>
                <a:sym typeface="Arial"/>
              </a:endParaRPr>
            </a:p>
          </p:txBody>
        </p:sp>
        <p:sp>
          <p:nvSpPr>
            <p:cNvPr id="2290" name="Google Shape;2290;p22"/>
            <p:cNvSpPr/>
            <p:nvPr/>
          </p:nvSpPr>
          <p:spPr>
            <a:xfrm>
              <a:off x="4979988" y="223838"/>
              <a:ext cx="439738" cy="555625"/>
            </a:xfrm>
            <a:custGeom>
              <a:avLst/>
              <a:gdLst/>
              <a:ahLst/>
              <a:cxnLst/>
              <a:rect l="l" t="t" r="r" b="b"/>
              <a:pathLst>
                <a:path w="578" h="733" extrusionOk="0">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highlight>
                  <a:srgbClr val="008000"/>
                </a:highlight>
                <a:latin typeface="Arial"/>
                <a:ea typeface="Arial"/>
                <a:cs typeface="Arial"/>
                <a:sym typeface="Arial"/>
              </a:endParaRPr>
            </a:p>
          </p:txBody>
        </p:sp>
        <p:sp>
          <p:nvSpPr>
            <p:cNvPr id="2291" name="Google Shape;2291;p22"/>
            <p:cNvSpPr/>
            <p:nvPr/>
          </p:nvSpPr>
          <p:spPr>
            <a:xfrm>
              <a:off x="5200650" y="223838"/>
              <a:ext cx="219075" cy="555625"/>
            </a:xfrm>
            <a:custGeom>
              <a:avLst/>
              <a:gdLst/>
              <a:ahLst/>
              <a:cxnLst/>
              <a:rect l="l" t="t" r="r" b="b"/>
              <a:pathLst>
                <a:path w="289" h="733" extrusionOk="0">
                  <a:moveTo>
                    <a:pt x="136" y="548"/>
                  </a:moveTo>
                  <a:lnTo>
                    <a:pt x="235" y="548"/>
                  </a:lnTo>
                  <a:lnTo>
                    <a:pt x="108" y="395"/>
                  </a:lnTo>
                  <a:lnTo>
                    <a:pt x="190" y="395"/>
                  </a:lnTo>
                  <a:lnTo>
                    <a:pt x="92" y="265"/>
                  </a:lnTo>
                  <a:lnTo>
                    <a:pt x="169" y="265"/>
                  </a:lnTo>
                  <a:lnTo>
                    <a:pt x="65" y="151"/>
                  </a:lnTo>
                  <a:lnTo>
                    <a:pt x="138" y="151"/>
                  </a:lnTo>
                  <a:lnTo>
                    <a:pt x="0" y="0"/>
                  </a:lnTo>
                  <a:lnTo>
                    <a:pt x="0" y="265"/>
                  </a:lnTo>
                  <a:lnTo>
                    <a:pt x="1" y="265"/>
                  </a:lnTo>
                  <a:lnTo>
                    <a:pt x="0" y="265"/>
                  </a:lnTo>
                  <a:lnTo>
                    <a:pt x="0" y="733"/>
                  </a:lnTo>
                  <a:lnTo>
                    <a:pt x="289" y="733"/>
                  </a:lnTo>
                  <a:lnTo>
                    <a:pt x="136" y="548"/>
                  </a:ln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highlight>
                  <a:srgbClr val="008000"/>
                </a:highlight>
                <a:latin typeface="Arial"/>
                <a:ea typeface="Arial"/>
                <a:cs typeface="Arial"/>
                <a:sym typeface="Arial"/>
              </a:endParaRPr>
            </a:p>
          </p:txBody>
        </p:sp>
      </p:grpSp>
      <p:grpSp>
        <p:nvGrpSpPr>
          <p:cNvPr id="2292" name="Google Shape;2292;p22"/>
          <p:cNvGrpSpPr/>
          <p:nvPr/>
        </p:nvGrpSpPr>
        <p:grpSpPr>
          <a:xfrm rot="242710">
            <a:off x="1557304" y="5421511"/>
            <a:ext cx="448933" cy="242688"/>
            <a:chOff x="9777413" y="344488"/>
            <a:chExt cx="919163" cy="496888"/>
          </a:xfrm>
        </p:grpSpPr>
        <p:sp>
          <p:nvSpPr>
            <p:cNvPr id="2293" name="Google Shape;2293;p22"/>
            <p:cNvSpPr/>
            <p:nvPr/>
          </p:nvSpPr>
          <p:spPr>
            <a:xfrm>
              <a:off x="9777413" y="344488"/>
              <a:ext cx="919163" cy="496888"/>
            </a:xfrm>
            <a:custGeom>
              <a:avLst/>
              <a:gdLst/>
              <a:ahLst/>
              <a:cxnLst/>
              <a:rect l="l" t="t" r="r" b="b"/>
              <a:pathLst>
                <a:path w="1211" h="654" extrusionOk="0">
                  <a:moveTo>
                    <a:pt x="1175" y="654"/>
                  </a:moveTo>
                  <a:lnTo>
                    <a:pt x="14" y="654"/>
                  </a:lnTo>
                  <a:cubicBezTo>
                    <a:pt x="14" y="654"/>
                    <a:pt x="37" y="596"/>
                    <a:pt x="145" y="583"/>
                  </a:cubicBezTo>
                  <a:cubicBezTo>
                    <a:pt x="145" y="583"/>
                    <a:pt x="86" y="561"/>
                    <a:pt x="0" y="593"/>
                  </a:cubicBezTo>
                  <a:cubicBezTo>
                    <a:pt x="0" y="593"/>
                    <a:pt x="15" y="539"/>
                    <a:pt x="145" y="507"/>
                  </a:cubicBezTo>
                  <a:cubicBezTo>
                    <a:pt x="145" y="507"/>
                    <a:pt x="35" y="503"/>
                    <a:pt x="0" y="460"/>
                  </a:cubicBezTo>
                  <a:cubicBezTo>
                    <a:pt x="0" y="460"/>
                    <a:pt x="69" y="480"/>
                    <a:pt x="125" y="450"/>
                  </a:cubicBezTo>
                  <a:cubicBezTo>
                    <a:pt x="125" y="450"/>
                    <a:pt x="62" y="389"/>
                    <a:pt x="11" y="399"/>
                  </a:cubicBezTo>
                  <a:cubicBezTo>
                    <a:pt x="11" y="399"/>
                    <a:pt x="61" y="355"/>
                    <a:pt x="173" y="372"/>
                  </a:cubicBezTo>
                  <a:cubicBezTo>
                    <a:pt x="173" y="372"/>
                    <a:pt x="113" y="300"/>
                    <a:pt x="74" y="305"/>
                  </a:cubicBezTo>
                  <a:cubicBezTo>
                    <a:pt x="74" y="305"/>
                    <a:pt x="110" y="271"/>
                    <a:pt x="205" y="290"/>
                  </a:cubicBezTo>
                  <a:cubicBezTo>
                    <a:pt x="205" y="290"/>
                    <a:pt x="174" y="237"/>
                    <a:pt x="137" y="231"/>
                  </a:cubicBezTo>
                  <a:cubicBezTo>
                    <a:pt x="137" y="231"/>
                    <a:pt x="154" y="184"/>
                    <a:pt x="261" y="209"/>
                  </a:cubicBezTo>
                  <a:cubicBezTo>
                    <a:pt x="261" y="209"/>
                    <a:pt x="244" y="143"/>
                    <a:pt x="193" y="140"/>
                  </a:cubicBezTo>
                  <a:cubicBezTo>
                    <a:pt x="193" y="140"/>
                    <a:pt x="253" y="102"/>
                    <a:pt x="326" y="136"/>
                  </a:cubicBezTo>
                  <a:cubicBezTo>
                    <a:pt x="326" y="136"/>
                    <a:pt x="308" y="67"/>
                    <a:pt x="279" y="62"/>
                  </a:cubicBezTo>
                  <a:cubicBezTo>
                    <a:pt x="279" y="62"/>
                    <a:pt x="418" y="62"/>
                    <a:pt x="463" y="110"/>
                  </a:cubicBezTo>
                  <a:cubicBezTo>
                    <a:pt x="463" y="110"/>
                    <a:pt x="444" y="47"/>
                    <a:pt x="415" y="17"/>
                  </a:cubicBezTo>
                  <a:cubicBezTo>
                    <a:pt x="415" y="17"/>
                    <a:pt x="548" y="43"/>
                    <a:pt x="552" y="96"/>
                  </a:cubicBezTo>
                  <a:cubicBezTo>
                    <a:pt x="552" y="96"/>
                    <a:pt x="569" y="57"/>
                    <a:pt x="557" y="17"/>
                  </a:cubicBezTo>
                  <a:cubicBezTo>
                    <a:pt x="557" y="17"/>
                    <a:pt x="626" y="35"/>
                    <a:pt x="634" y="84"/>
                  </a:cubicBezTo>
                  <a:cubicBezTo>
                    <a:pt x="634" y="84"/>
                    <a:pt x="660" y="12"/>
                    <a:pt x="699" y="0"/>
                  </a:cubicBezTo>
                  <a:cubicBezTo>
                    <a:pt x="699" y="0"/>
                    <a:pt x="684" y="68"/>
                    <a:pt x="696" y="96"/>
                  </a:cubicBezTo>
                  <a:cubicBezTo>
                    <a:pt x="696" y="96"/>
                    <a:pt x="757" y="59"/>
                    <a:pt x="814" y="40"/>
                  </a:cubicBezTo>
                  <a:cubicBezTo>
                    <a:pt x="814" y="40"/>
                    <a:pt x="770" y="85"/>
                    <a:pt x="770" y="123"/>
                  </a:cubicBezTo>
                  <a:cubicBezTo>
                    <a:pt x="770" y="123"/>
                    <a:pt x="827" y="66"/>
                    <a:pt x="879" y="62"/>
                  </a:cubicBezTo>
                  <a:cubicBezTo>
                    <a:pt x="879" y="62"/>
                    <a:pt x="811" y="136"/>
                    <a:pt x="856" y="155"/>
                  </a:cubicBezTo>
                  <a:cubicBezTo>
                    <a:pt x="856" y="155"/>
                    <a:pt x="913" y="116"/>
                    <a:pt x="972" y="122"/>
                  </a:cubicBezTo>
                  <a:cubicBezTo>
                    <a:pt x="972" y="122"/>
                    <a:pt x="930" y="170"/>
                    <a:pt x="948" y="195"/>
                  </a:cubicBezTo>
                  <a:cubicBezTo>
                    <a:pt x="948" y="195"/>
                    <a:pt x="1001" y="170"/>
                    <a:pt x="1066" y="184"/>
                  </a:cubicBezTo>
                  <a:cubicBezTo>
                    <a:pt x="1066" y="184"/>
                    <a:pt x="977" y="231"/>
                    <a:pt x="1004" y="260"/>
                  </a:cubicBezTo>
                  <a:cubicBezTo>
                    <a:pt x="1004" y="260"/>
                    <a:pt x="1072" y="244"/>
                    <a:pt x="1140" y="266"/>
                  </a:cubicBezTo>
                  <a:cubicBezTo>
                    <a:pt x="1140" y="266"/>
                    <a:pt x="1057" y="310"/>
                    <a:pt x="1068" y="337"/>
                  </a:cubicBezTo>
                  <a:cubicBezTo>
                    <a:pt x="1068" y="337"/>
                    <a:pt x="1113" y="342"/>
                    <a:pt x="1175" y="357"/>
                  </a:cubicBezTo>
                  <a:cubicBezTo>
                    <a:pt x="1175" y="357"/>
                    <a:pt x="1114" y="367"/>
                    <a:pt x="1093" y="399"/>
                  </a:cubicBezTo>
                  <a:cubicBezTo>
                    <a:pt x="1093" y="399"/>
                    <a:pt x="1131" y="399"/>
                    <a:pt x="1181" y="448"/>
                  </a:cubicBezTo>
                  <a:cubicBezTo>
                    <a:pt x="1181" y="448"/>
                    <a:pt x="1101" y="453"/>
                    <a:pt x="1095" y="500"/>
                  </a:cubicBezTo>
                  <a:cubicBezTo>
                    <a:pt x="1095" y="500"/>
                    <a:pt x="1155" y="496"/>
                    <a:pt x="1211" y="561"/>
                  </a:cubicBezTo>
                  <a:cubicBezTo>
                    <a:pt x="1211" y="561"/>
                    <a:pt x="1110" y="541"/>
                    <a:pt x="1104" y="591"/>
                  </a:cubicBezTo>
                  <a:cubicBezTo>
                    <a:pt x="1158" y="591"/>
                    <a:pt x="1174" y="643"/>
                    <a:pt x="1175" y="654"/>
                  </a:cubicBezTo>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4" name="Google Shape;2294;p22"/>
            <p:cNvSpPr/>
            <p:nvPr/>
          </p:nvSpPr>
          <p:spPr>
            <a:xfrm>
              <a:off x="9918700" y="441326"/>
              <a:ext cx="660400" cy="357188"/>
            </a:xfrm>
            <a:custGeom>
              <a:avLst/>
              <a:gdLst/>
              <a:ahLst/>
              <a:cxnLst/>
              <a:rect l="l" t="t" r="r" b="b"/>
              <a:pathLst>
                <a:path w="870" h="470" extrusionOk="0">
                  <a:moveTo>
                    <a:pt x="844" y="470"/>
                  </a:moveTo>
                  <a:lnTo>
                    <a:pt x="11" y="470"/>
                  </a:lnTo>
                  <a:cubicBezTo>
                    <a:pt x="11" y="470"/>
                    <a:pt x="27" y="428"/>
                    <a:pt x="105" y="419"/>
                  </a:cubicBezTo>
                  <a:cubicBezTo>
                    <a:pt x="105" y="419"/>
                    <a:pt x="62" y="403"/>
                    <a:pt x="0" y="426"/>
                  </a:cubicBezTo>
                  <a:cubicBezTo>
                    <a:pt x="0" y="426"/>
                    <a:pt x="11" y="387"/>
                    <a:pt x="105" y="364"/>
                  </a:cubicBezTo>
                  <a:cubicBezTo>
                    <a:pt x="105" y="364"/>
                    <a:pt x="25" y="361"/>
                    <a:pt x="0" y="330"/>
                  </a:cubicBezTo>
                  <a:cubicBezTo>
                    <a:pt x="0" y="330"/>
                    <a:pt x="50" y="344"/>
                    <a:pt x="90" y="323"/>
                  </a:cubicBezTo>
                  <a:cubicBezTo>
                    <a:pt x="90" y="323"/>
                    <a:pt x="45" y="279"/>
                    <a:pt x="8" y="287"/>
                  </a:cubicBezTo>
                  <a:cubicBezTo>
                    <a:pt x="8" y="287"/>
                    <a:pt x="44" y="255"/>
                    <a:pt x="125" y="267"/>
                  </a:cubicBezTo>
                  <a:cubicBezTo>
                    <a:pt x="125" y="267"/>
                    <a:pt x="82" y="216"/>
                    <a:pt x="54" y="219"/>
                  </a:cubicBezTo>
                  <a:cubicBezTo>
                    <a:pt x="54" y="219"/>
                    <a:pt x="79" y="194"/>
                    <a:pt x="147" y="208"/>
                  </a:cubicBezTo>
                  <a:cubicBezTo>
                    <a:pt x="147" y="208"/>
                    <a:pt x="125" y="170"/>
                    <a:pt x="99" y="166"/>
                  </a:cubicBezTo>
                  <a:cubicBezTo>
                    <a:pt x="99" y="166"/>
                    <a:pt x="111" y="132"/>
                    <a:pt x="188" y="150"/>
                  </a:cubicBezTo>
                  <a:cubicBezTo>
                    <a:pt x="188" y="150"/>
                    <a:pt x="176" y="103"/>
                    <a:pt x="139" y="101"/>
                  </a:cubicBezTo>
                  <a:cubicBezTo>
                    <a:pt x="139" y="101"/>
                    <a:pt x="182" y="73"/>
                    <a:pt x="235" y="97"/>
                  </a:cubicBezTo>
                  <a:cubicBezTo>
                    <a:pt x="235" y="97"/>
                    <a:pt x="222" y="48"/>
                    <a:pt x="201" y="44"/>
                  </a:cubicBezTo>
                  <a:cubicBezTo>
                    <a:pt x="201" y="44"/>
                    <a:pt x="300" y="44"/>
                    <a:pt x="333" y="79"/>
                  </a:cubicBezTo>
                  <a:cubicBezTo>
                    <a:pt x="333" y="79"/>
                    <a:pt x="319" y="34"/>
                    <a:pt x="298" y="13"/>
                  </a:cubicBezTo>
                  <a:cubicBezTo>
                    <a:pt x="298" y="13"/>
                    <a:pt x="394" y="31"/>
                    <a:pt x="397" y="69"/>
                  </a:cubicBezTo>
                  <a:cubicBezTo>
                    <a:pt x="397" y="69"/>
                    <a:pt x="409" y="41"/>
                    <a:pt x="400" y="13"/>
                  </a:cubicBezTo>
                  <a:cubicBezTo>
                    <a:pt x="400" y="13"/>
                    <a:pt x="450" y="25"/>
                    <a:pt x="456" y="60"/>
                  </a:cubicBezTo>
                  <a:cubicBezTo>
                    <a:pt x="456" y="60"/>
                    <a:pt x="475" y="8"/>
                    <a:pt x="502" y="0"/>
                  </a:cubicBezTo>
                  <a:cubicBezTo>
                    <a:pt x="502" y="0"/>
                    <a:pt x="491" y="49"/>
                    <a:pt x="500" y="69"/>
                  </a:cubicBezTo>
                  <a:cubicBezTo>
                    <a:pt x="500" y="69"/>
                    <a:pt x="544" y="42"/>
                    <a:pt x="585" y="28"/>
                  </a:cubicBezTo>
                  <a:cubicBezTo>
                    <a:pt x="585" y="28"/>
                    <a:pt x="553" y="61"/>
                    <a:pt x="553" y="88"/>
                  </a:cubicBezTo>
                  <a:cubicBezTo>
                    <a:pt x="553" y="88"/>
                    <a:pt x="594" y="47"/>
                    <a:pt x="632" y="44"/>
                  </a:cubicBezTo>
                  <a:cubicBezTo>
                    <a:pt x="632" y="44"/>
                    <a:pt x="583" y="97"/>
                    <a:pt x="615" y="111"/>
                  </a:cubicBezTo>
                  <a:cubicBezTo>
                    <a:pt x="615" y="111"/>
                    <a:pt x="656" y="83"/>
                    <a:pt x="698" y="88"/>
                  </a:cubicBezTo>
                  <a:cubicBezTo>
                    <a:pt x="698" y="88"/>
                    <a:pt x="668" y="122"/>
                    <a:pt x="681" y="140"/>
                  </a:cubicBezTo>
                  <a:cubicBezTo>
                    <a:pt x="681" y="140"/>
                    <a:pt x="719" y="122"/>
                    <a:pt x="766" y="132"/>
                  </a:cubicBezTo>
                  <a:cubicBezTo>
                    <a:pt x="766" y="132"/>
                    <a:pt x="702" y="166"/>
                    <a:pt x="721" y="187"/>
                  </a:cubicBezTo>
                  <a:cubicBezTo>
                    <a:pt x="721" y="187"/>
                    <a:pt x="770" y="175"/>
                    <a:pt x="819" y="191"/>
                  </a:cubicBezTo>
                  <a:cubicBezTo>
                    <a:pt x="819" y="191"/>
                    <a:pt x="759" y="223"/>
                    <a:pt x="768" y="242"/>
                  </a:cubicBezTo>
                  <a:cubicBezTo>
                    <a:pt x="768" y="242"/>
                    <a:pt x="800" y="246"/>
                    <a:pt x="844" y="256"/>
                  </a:cubicBezTo>
                  <a:cubicBezTo>
                    <a:pt x="844" y="256"/>
                    <a:pt x="800" y="263"/>
                    <a:pt x="785" y="286"/>
                  </a:cubicBezTo>
                  <a:cubicBezTo>
                    <a:pt x="785" y="286"/>
                    <a:pt x="813" y="286"/>
                    <a:pt x="849" y="322"/>
                  </a:cubicBezTo>
                  <a:cubicBezTo>
                    <a:pt x="849" y="322"/>
                    <a:pt x="791" y="325"/>
                    <a:pt x="786" y="359"/>
                  </a:cubicBezTo>
                  <a:cubicBezTo>
                    <a:pt x="786" y="359"/>
                    <a:pt x="830" y="356"/>
                    <a:pt x="870" y="403"/>
                  </a:cubicBezTo>
                  <a:cubicBezTo>
                    <a:pt x="870" y="403"/>
                    <a:pt x="798" y="389"/>
                    <a:pt x="793" y="424"/>
                  </a:cubicBezTo>
                  <a:cubicBezTo>
                    <a:pt x="832" y="424"/>
                    <a:pt x="844" y="462"/>
                    <a:pt x="844" y="470"/>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95" name="Google Shape;2295;p22"/>
          <p:cNvGrpSpPr/>
          <p:nvPr/>
        </p:nvGrpSpPr>
        <p:grpSpPr>
          <a:xfrm rot="-681309">
            <a:off x="5556015" y="5382973"/>
            <a:ext cx="485280" cy="279143"/>
            <a:chOff x="7121525" y="190501"/>
            <a:chExt cx="896938" cy="515937"/>
          </a:xfrm>
        </p:grpSpPr>
        <p:sp>
          <p:nvSpPr>
            <p:cNvPr id="2296" name="Google Shape;2296;p22"/>
            <p:cNvSpPr/>
            <p:nvPr/>
          </p:nvSpPr>
          <p:spPr>
            <a:xfrm>
              <a:off x="7121525" y="190501"/>
              <a:ext cx="896938" cy="481013"/>
            </a:xfrm>
            <a:custGeom>
              <a:avLst/>
              <a:gdLst/>
              <a:ahLst/>
              <a:cxnLst/>
              <a:rect l="l" t="t" r="r" b="b"/>
              <a:pathLst>
                <a:path w="1181" h="634" extrusionOk="0">
                  <a:moveTo>
                    <a:pt x="1180" y="486"/>
                  </a:moveTo>
                  <a:cubicBezTo>
                    <a:pt x="1178" y="569"/>
                    <a:pt x="1107" y="634"/>
                    <a:pt x="1024" y="634"/>
                  </a:cubicBezTo>
                  <a:lnTo>
                    <a:pt x="134" y="634"/>
                  </a:lnTo>
                  <a:cubicBezTo>
                    <a:pt x="62" y="634"/>
                    <a:pt x="1" y="577"/>
                    <a:pt x="0" y="504"/>
                  </a:cubicBezTo>
                  <a:cubicBezTo>
                    <a:pt x="0" y="504"/>
                    <a:pt x="0" y="503"/>
                    <a:pt x="0" y="503"/>
                  </a:cubicBezTo>
                  <a:cubicBezTo>
                    <a:pt x="0" y="472"/>
                    <a:pt x="8" y="443"/>
                    <a:pt x="23" y="418"/>
                  </a:cubicBezTo>
                  <a:cubicBezTo>
                    <a:pt x="52" y="368"/>
                    <a:pt x="107" y="334"/>
                    <a:pt x="169" y="334"/>
                  </a:cubicBezTo>
                  <a:cubicBezTo>
                    <a:pt x="185" y="334"/>
                    <a:pt x="200" y="336"/>
                    <a:pt x="214" y="340"/>
                  </a:cubicBezTo>
                  <a:cubicBezTo>
                    <a:pt x="214" y="338"/>
                    <a:pt x="214" y="336"/>
                    <a:pt x="214" y="334"/>
                  </a:cubicBezTo>
                  <a:cubicBezTo>
                    <a:pt x="214" y="241"/>
                    <a:pt x="289" y="165"/>
                    <a:pt x="383" y="165"/>
                  </a:cubicBezTo>
                  <a:cubicBezTo>
                    <a:pt x="427" y="165"/>
                    <a:pt x="467" y="182"/>
                    <a:pt x="497" y="210"/>
                  </a:cubicBezTo>
                  <a:cubicBezTo>
                    <a:pt x="594" y="0"/>
                    <a:pt x="977" y="31"/>
                    <a:pt x="977" y="316"/>
                  </a:cubicBezTo>
                  <a:cubicBezTo>
                    <a:pt x="977" y="323"/>
                    <a:pt x="977" y="330"/>
                    <a:pt x="976" y="337"/>
                  </a:cubicBezTo>
                  <a:cubicBezTo>
                    <a:pt x="992" y="331"/>
                    <a:pt x="1009" y="328"/>
                    <a:pt x="1027" y="328"/>
                  </a:cubicBezTo>
                  <a:cubicBezTo>
                    <a:pt x="1089" y="328"/>
                    <a:pt x="1143" y="365"/>
                    <a:pt x="1167" y="418"/>
                  </a:cubicBezTo>
                  <a:cubicBezTo>
                    <a:pt x="1176" y="439"/>
                    <a:pt x="1181" y="462"/>
                    <a:pt x="1180" y="486"/>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7" name="Google Shape;2297;p22"/>
            <p:cNvSpPr/>
            <p:nvPr/>
          </p:nvSpPr>
          <p:spPr>
            <a:xfrm>
              <a:off x="7269163" y="369888"/>
              <a:ext cx="625475" cy="336550"/>
            </a:xfrm>
            <a:custGeom>
              <a:avLst/>
              <a:gdLst/>
              <a:ahLst/>
              <a:cxnLst/>
              <a:rect l="l" t="t" r="r" b="b"/>
              <a:pathLst>
                <a:path w="824" h="443" extrusionOk="0">
                  <a:moveTo>
                    <a:pt x="824" y="339"/>
                  </a:moveTo>
                  <a:cubicBezTo>
                    <a:pt x="822" y="397"/>
                    <a:pt x="773" y="443"/>
                    <a:pt x="714" y="443"/>
                  </a:cubicBezTo>
                  <a:lnTo>
                    <a:pt x="93" y="443"/>
                  </a:lnTo>
                  <a:cubicBezTo>
                    <a:pt x="43" y="443"/>
                    <a:pt x="0" y="403"/>
                    <a:pt x="0" y="352"/>
                  </a:cubicBezTo>
                  <a:lnTo>
                    <a:pt x="0" y="351"/>
                  </a:lnTo>
                  <a:cubicBezTo>
                    <a:pt x="0" y="330"/>
                    <a:pt x="6" y="309"/>
                    <a:pt x="16" y="292"/>
                  </a:cubicBezTo>
                  <a:cubicBezTo>
                    <a:pt x="36" y="257"/>
                    <a:pt x="74" y="233"/>
                    <a:pt x="118" y="233"/>
                  </a:cubicBezTo>
                  <a:cubicBezTo>
                    <a:pt x="129" y="233"/>
                    <a:pt x="139" y="235"/>
                    <a:pt x="149" y="238"/>
                  </a:cubicBezTo>
                  <a:cubicBezTo>
                    <a:pt x="149" y="236"/>
                    <a:pt x="149" y="235"/>
                    <a:pt x="149" y="233"/>
                  </a:cubicBezTo>
                  <a:cubicBezTo>
                    <a:pt x="149" y="168"/>
                    <a:pt x="202" y="115"/>
                    <a:pt x="267" y="115"/>
                  </a:cubicBezTo>
                  <a:cubicBezTo>
                    <a:pt x="298" y="115"/>
                    <a:pt x="326" y="127"/>
                    <a:pt x="347" y="147"/>
                  </a:cubicBezTo>
                  <a:cubicBezTo>
                    <a:pt x="414" y="0"/>
                    <a:pt x="682" y="22"/>
                    <a:pt x="682" y="221"/>
                  </a:cubicBezTo>
                  <a:cubicBezTo>
                    <a:pt x="682" y="226"/>
                    <a:pt x="681" y="231"/>
                    <a:pt x="681" y="236"/>
                  </a:cubicBezTo>
                  <a:cubicBezTo>
                    <a:pt x="692" y="232"/>
                    <a:pt x="704" y="229"/>
                    <a:pt x="717" y="229"/>
                  </a:cubicBezTo>
                  <a:cubicBezTo>
                    <a:pt x="760" y="229"/>
                    <a:pt x="797" y="255"/>
                    <a:pt x="814" y="292"/>
                  </a:cubicBezTo>
                  <a:cubicBezTo>
                    <a:pt x="821" y="306"/>
                    <a:pt x="824" y="322"/>
                    <a:pt x="824" y="339"/>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98" name="Google Shape;2298;p22"/>
          <p:cNvGrpSpPr/>
          <p:nvPr/>
        </p:nvGrpSpPr>
        <p:grpSpPr>
          <a:xfrm>
            <a:off x="11627669" y="5750033"/>
            <a:ext cx="485852" cy="262646"/>
            <a:chOff x="9777413" y="344488"/>
            <a:chExt cx="919163" cy="496888"/>
          </a:xfrm>
        </p:grpSpPr>
        <p:sp>
          <p:nvSpPr>
            <p:cNvPr id="2299" name="Google Shape;2299;p22"/>
            <p:cNvSpPr/>
            <p:nvPr/>
          </p:nvSpPr>
          <p:spPr>
            <a:xfrm>
              <a:off x="9777413" y="344488"/>
              <a:ext cx="919163" cy="496888"/>
            </a:xfrm>
            <a:custGeom>
              <a:avLst/>
              <a:gdLst/>
              <a:ahLst/>
              <a:cxnLst/>
              <a:rect l="l" t="t" r="r" b="b"/>
              <a:pathLst>
                <a:path w="1211" h="654" extrusionOk="0">
                  <a:moveTo>
                    <a:pt x="1175" y="654"/>
                  </a:moveTo>
                  <a:lnTo>
                    <a:pt x="14" y="654"/>
                  </a:lnTo>
                  <a:cubicBezTo>
                    <a:pt x="14" y="654"/>
                    <a:pt x="37" y="596"/>
                    <a:pt x="145" y="583"/>
                  </a:cubicBezTo>
                  <a:cubicBezTo>
                    <a:pt x="145" y="583"/>
                    <a:pt x="86" y="561"/>
                    <a:pt x="0" y="593"/>
                  </a:cubicBezTo>
                  <a:cubicBezTo>
                    <a:pt x="0" y="593"/>
                    <a:pt x="15" y="539"/>
                    <a:pt x="145" y="507"/>
                  </a:cubicBezTo>
                  <a:cubicBezTo>
                    <a:pt x="145" y="507"/>
                    <a:pt x="35" y="503"/>
                    <a:pt x="0" y="460"/>
                  </a:cubicBezTo>
                  <a:cubicBezTo>
                    <a:pt x="0" y="460"/>
                    <a:pt x="69" y="480"/>
                    <a:pt x="125" y="450"/>
                  </a:cubicBezTo>
                  <a:cubicBezTo>
                    <a:pt x="125" y="450"/>
                    <a:pt x="62" y="389"/>
                    <a:pt x="11" y="399"/>
                  </a:cubicBezTo>
                  <a:cubicBezTo>
                    <a:pt x="11" y="399"/>
                    <a:pt x="61" y="355"/>
                    <a:pt x="173" y="372"/>
                  </a:cubicBezTo>
                  <a:cubicBezTo>
                    <a:pt x="173" y="372"/>
                    <a:pt x="113" y="300"/>
                    <a:pt x="74" y="305"/>
                  </a:cubicBezTo>
                  <a:cubicBezTo>
                    <a:pt x="74" y="305"/>
                    <a:pt x="110" y="271"/>
                    <a:pt x="205" y="290"/>
                  </a:cubicBezTo>
                  <a:cubicBezTo>
                    <a:pt x="205" y="290"/>
                    <a:pt x="174" y="237"/>
                    <a:pt x="137" y="231"/>
                  </a:cubicBezTo>
                  <a:cubicBezTo>
                    <a:pt x="137" y="231"/>
                    <a:pt x="154" y="184"/>
                    <a:pt x="261" y="209"/>
                  </a:cubicBezTo>
                  <a:cubicBezTo>
                    <a:pt x="261" y="209"/>
                    <a:pt x="244" y="143"/>
                    <a:pt x="193" y="140"/>
                  </a:cubicBezTo>
                  <a:cubicBezTo>
                    <a:pt x="193" y="140"/>
                    <a:pt x="253" y="102"/>
                    <a:pt x="326" y="136"/>
                  </a:cubicBezTo>
                  <a:cubicBezTo>
                    <a:pt x="326" y="136"/>
                    <a:pt x="308" y="67"/>
                    <a:pt x="279" y="62"/>
                  </a:cubicBezTo>
                  <a:cubicBezTo>
                    <a:pt x="279" y="62"/>
                    <a:pt x="418" y="62"/>
                    <a:pt x="463" y="110"/>
                  </a:cubicBezTo>
                  <a:cubicBezTo>
                    <a:pt x="463" y="110"/>
                    <a:pt x="444" y="47"/>
                    <a:pt x="415" y="17"/>
                  </a:cubicBezTo>
                  <a:cubicBezTo>
                    <a:pt x="415" y="17"/>
                    <a:pt x="548" y="43"/>
                    <a:pt x="552" y="96"/>
                  </a:cubicBezTo>
                  <a:cubicBezTo>
                    <a:pt x="552" y="96"/>
                    <a:pt x="569" y="57"/>
                    <a:pt x="557" y="17"/>
                  </a:cubicBezTo>
                  <a:cubicBezTo>
                    <a:pt x="557" y="17"/>
                    <a:pt x="626" y="35"/>
                    <a:pt x="634" y="84"/>
                  </a:cubicBezTo>
                  <a:cubicBezTo>
                    <a:pt x="634" y="84"/>
                    <a:pt x="660" y="12"/>
                    <a:pt x="699" y="0"/>
                  </a:cubicBezTo>
                  <a:cubicBezTo>
                    <a:pt x="699" y="0"/>
                    <a:pt x="684" y="68"/>
                    <a:pt x="696" y="96"/>
                  </a:cubicBezTo>
                  <a:cubicBezTo>
                    <a:pt x="696" y="96"/>
                    <a:pt x="757" y="59"/>
                    <a:pt x="814" y="40"/>
                  </a:cubicBezTo>
                  <a:cubicBezTo>
                    <a:pt x="814" y="40"/>
                    <a:pt x="770" y="85"/>
                    <a:pt x="770" y="123"/>
                  </a:cubicBezTo>
                  <a:cubicBezTo>
                    <a:pt x="770" y="123"/>
                    <a:pt x="827" y="66"/>
                    <a:pt x="879" y="62"/>
                  </a:cubicBezTo>
                  <a:cubicBezTo>
                    <a:pt x="879" y="62"/>
                    <a:pt x="811" y="136"/>
                    <a:pt x="856" y="155"/>
                  </a:cubicBezTo>
                  <a:cubicBezTo>
                    <a:pt x="856" y="155"/>
                    <a:pt x="913" y="116"/>
                    <a:pt x="972" y="122"/>
                  </a:cubicBezTo>
                  <a:cubicBezTo>
                    <a:pt x="972" y="122"/>
                    <a:pt x="930" y="170"/>
                    <a:pt x="948" y="195"/>
                  </a:cubicBezTo>
                  <a:cubicBezTo>
                    <a:pt x="948" y="195"/>
                    <a:pt x="1001" y="170"/>
                    <a:pt x="1066" y="184"/>
                  </a:cubicBezTo>
                  <a:cubicBezTo>
                    <a:pt x="1066" y="184"/>
                    <a:pt x="977" y="231"/>
                    <a:pt x="1004" y="260"/>
                  </a:cubicBezTo>
                  <a:cubicBezTo>
                    <a:pt x="1004" y="260"/>
                    <a:pt x="1072" y="244"/>
                    <a:pt x="1140" y="266"/>
                  </a:cubicBezTo>
                  <a:cubicBezTo>
                    <a:pt x="1140" y="266"/>
                    <a:pt x="1057" y="310"/>
                    <a:pt x="1068" y="337"/>
                  </a:cubicBezTo>
                  <a:cubicBezTo>
                    <a:pt x="1068" y="337"/>
                    <a:pt x="1113" y="342"/>
                    <a:pt x="1175" y="357"/>
                  </a:cubicBezTo>
                  <a:cubicBezTo>
                    <a:pt x="1175" y="357"/>
                    <a:pt x="1114" y="367"/>
                    <a:pt x="1093" y="399"/>
                  </a:cubicBezTo>
                  <a:cubicBezTo>
                    <a:pt x="1093" y="399"/>
                    <a:pt x="1131" y="399"/>
                    <a:pt x="1181" y="448"/>
                  </a:cubicBezTo>
                  <a:cubicBezTo>
                    <a:pt x="1181" y="448"/>
                    <a:pt x="1101" y="453"/>
                    <a:pt x="1095" y="500"/>
                  </a:cubicBezTo>
                  <a:cubicBezTo>
                    <a:pt x="1095" y="500"/>
                    <a:pt x="1155" y="496"/>
                    <a:pt x="1211" y="561"/>
                  </a:cubicBezTo>
                  <a:cubicBezTo>
                    <a:pt x="1211" y="561"/>
                    <a:pt x="1110" y="541"/>
                    <a:pt x="1104" y="591"/>
                  </a:cubicBezTo>
                  <a:cubicBezTo>
                    <a:pt x="1158" y="591"/>
                    <a:pt x="1174" y="643"/>
                    <a:pt x="1175" y="654"/>
                  </a:cubicBezTo>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0" name="Google Shape;2300;p22"/>
            <p:cNvSpPr/>
            <p:nvPr/>
          </p:nvSpPr>
          <p:spPr>
            <a:xfrm>
              <a:off x="9918700" y="441326"/>
              <a:ext cx="660400" cy="357188"/>
            </a:xfrm>
            <a:custGeom>
              <a:avLst/>
              <a:gdLst/>
              <a:ahLst/>
              <a:cxnLst/>
              <a:rect l="l" t="t" r="r" b="b"/>
              <a:pathLst>
                <a:path w="870" h="470" extrusionOk="0">
                  <a:moveTo>
                    <a:pt x="844" y="470"/>
                  </a:moveTo>
                  <a:lnTo>
                    <a:pt x="11" y="470"/>
                  </a:lnTo>
                  <a:cubicBezTo>
                    <a:pt x="11" y="470"/>
                    <a:pt x="27" y="428"/>
                    <a:pt x="105" y="419"/>
                  </a:cubicBezTo>
                  <a:cubicBezTo>
                    <a:pt x="105" y="419"/>
                    <a:pt x="62" y="403"/>
                    <a:pt x="0" y="426"/>
                  </a:cubicBezTo>
                  <a:cubicBezTo>
                    <a:pt x="0" y="426"/>
                    <a:pt x="11" y="387"/>
                    <a:pt x="105" y="364"/>
                  </a:cubicBezTo>
                  <a:cubicBezTo>
                    <a:pt x="105" y="364"/>
                    <a:pt x="25" y="361"/>
                    <a:pt x="0" y="330"/>
                  </a:cubicBezTo>
                  <a:cubicBezTo>
                    <a:pt x="0" y="330"/>
                    <a:pt x="50" y="344"/>
                    <a:pt x="90" y="323"/>
                  </a:cubicBezTo>
                  <a:cubicBezTo>
                    <a:pt x="90" y="323"/>
                    <a:pt x="45" y="279"/>
                    <a:pt x="8" y="287"/>
                  </a:cubicBezTo>
                  <a:cubicBezTo>
                    <a:pt x="8" y="287"/>
                    <a:pt x="44" y="255"/>
                    <a:pt x="125" y="267"/>
                  </a:cubicBezTo>
                  <a:cubicBezTo>
                    <a:pt x="125" y="267"/>
                    <a:pt x="82" y="216"/>
                    <a:pt x="54" y="219"/>
                  </a:cubicBezTo>
                  <a:cubicBezTo>
                    <a:pt x="54" y="219"/>
                    <a:pt x="79" y="194"/>
                    <a:pt x="147" y="208"/>
                  </a:cubicBezTo>
                  <a:cubicBezTo>
                    <a:pt x="147" y="208"/>
                    <a:pt x="125" y="170"/>
                    <a:pt x="99" y="166"/>
                  </a:cubicBezTo>
                  <a:cubicBezTo>
                    <a:pt x="99" y="166"/>
                    <a:pt x="111" y="132"/>
                    <a:pt x="188" y="150"/>
                  </a:cubicBezTo>
                  <a:cubicBezTo>
                    <a:pt x="188" y="150"/>
                    <a:pt x="176" y="103"/>
                    <a:pt x="139" y="101"/>
                  </a:cubicBezTo>
                  <a:cubicBezTo>
                    <a:pt x="139" y="101"/>
                    <a:pt x="182" y="73"/>
                    <a:pt x="235" y="97"/>
                  </a:cubicBezTo>
                  <a:cubicBezTo>
                    <a:pt x="235" y="97"/>
                    <a:pt x="222" y="48"/>
                    <a:pt x="201" y="44"/>
                  </a:cubicBezTo>
                  <a:cubicBezTo>
                    <a:pt x="201" y="44"/>
                    <a:pt x="300" y="44"/>
                    <a:pt x="333" y="79"/>
                  </a:cubicBezTo>
                  <a:cubicBezTo>
                    <a:pt x="333" y="79"/>
                    <a:pt x="319" y="34"/>
                    <a:pt x="298" y="13"/>
                  </a:cubicBezTo>
                  <a:cubicBezTo>
                    <a:pt x="298" y="13"/>
                    <a:pt x="394" y="31"/>
                    <a:pt x="397" y="69"/>
                  </a:cubicBezTo>
                  <a:cubicBezTo>
                    <a:pt x="397" y="69"/>
                    <a:pt x="409" y="41"/>
                    <a:pt x="400" y="13"/>
                  </a:cubicBezTo>
                  <a:cubicBezTo>
                    <a:pt x="400" y="13"/>
                    <a:pt x="450" y="25"/>
                    <a:pt x="456" y="60"/>
                  </a:cubicBezTo>
                  <a:cubicBezTo>
                    <a:pt x="456" y="60"/>
                    <a:pt x="475" y="8"/>
                    <a:pt x="502" y="0"/>
                  </a:cubicBezTo>
                  <a:cubicBezTo>
                    <a:pt x="502" y="0"/>
                    <a:pt x="491" y="49"/>
                    <a:pt x="500" y="69"/>
                  </a:cubicBezTo>
                  <a:cubicBezTo>
                    <a:pt x="500" y="69"/>
                    <a:pt x="544" y="42"/>
                    <a:pt x="585" y="28"/>
                  </a:cubicBezTo>
                  <a:cubicBezTo>
                    <a:pt x="585" y="28"/>
                    <a:pt x="553" y="61"/>
                    <a:pt x="553" y="88"/>
                  </a:cubicBezTo>
                  <a:cubicBezTo>
                    <a:pt x="553" y="88"/>
                    <a:pt x="594" y="47"/>
                    <a:pt x="632" y="44"/>
                  </a:cubicBezTo>
                  <a:cubicBezTo>
                    <a:pt x="632" y="44"/>
                    <a:pt x="583" y="97"/>
                    <a:pt x="615" y="111"/>
                  </a:cubicBezTo>
                  <a:cubicBezTo>
                    <a:pt x="615" y="111"/>
                    <a:pt x="656" y="83"/>
                    <a:pt x="698" y="88"/>
                  </a:cubicBezTo>
                  <a:cubicBezTo>
                    <a:pt x="698" y="88"/>
                    <a:pt x="668" y="122"/>
                    <a:pt x="681" y="140"/>
                  </a:cubicBezTo>
                  <a:cubicBezTo>
                    <a:pt x="681" y="140"/>
                    <a:pt x="719" y="122"/>
                    <a:pt x="766" y="132"/>
                  </a:cubicBezTo>
                  <a:cubicBezTo>
                    <a:pt x="766" y="132"/>
                    <a:pt x="702" y="166"/>
                    <a:pt x="721" y="187"/>
                  </a:cubicBezTo>
                  <a:cubicBezTo>
                    <a:pt x="721" y="187"/>
                    <a:pt x="770" y="175"/>
                    <a:pt x="819" y="191"/>
                  </a:cubicBezTo>
                  <a:cubicBezTo>
                    <a:pt x="819" y="191"/>
                    <a:pt x="759" y="223"/>
                    <a:pt x="768" y="242"/>
                  </a:cubicBezTo>
                  <a:cubicBezTo>
                    <a:pt x="768" y="242"/>
                    <a:pt x="800" y="246"/>
                    <a:pt x="844" y="256"/>
                  </a:cubicBezTo>
                  <a:cubicBezTo>
                    <a:pt x="844" y="256"/>
                    <a:pt x="800" y="263"/>
                    <a:pt x="785" y="286"/>
                  </a:cubicBezTo>
                  <a:cubicBezTo>
                    <a:pt x="785" y="286"/>
                    <a:pt x="813" y="286"/>
                    <a:pt x="849" y="322"/>
                  </a:cubicBezTo>
                  <a:cubicBezTo>
                    <a:pt x="849" y="322"/>
                    <a:pt x="791" y="325"/>
                    <a:pt x="786" y="359"/>
                  </a:cubicBezTo>
                  <a:cubicBezTo>
                    <a:pt x="786" y="359"/>
                    <a:pt x="830" y="356"/>
                    <a:pt x="870" y="403"/>
                  </a:cubicBezTo>
                  <a:cubicBezTo>
                    <a:pt x="870" y="403"/>
                    <a:pt x="798" y="389"/>
                    <a:pt x="793" y="424"/>
                  </a:cubicBezTo>
                  <a:cubicBezTo>
                    <a:pt x="832" y="424"/>
                    <a:pt x="844" y="462"/>
                    <a:pt x="844" y="470"/>
                  </a:cubicBezTo>
                  <a:close/>
                </a:path>
              </a:pathLst>
            </a:cu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301" name="Google Shape;2301;p22"/>
          <p:cNvSpPr/>
          <p:nvPr/>
        </p:nvSpPr>
        <p:spPr>
          <a:xfrm flipH="1">
            <a:off x="0" y="5472504"/>
            <a:ext cx="12192000" cy="1385496"/>
          </a:xfrm>
          <a:custGeom>
            <a:avLst/>
            <a:gdLst/>
            <a:ahLst/>
            <a:cxnLst/>
            <a:rect l="l" t="t" r="r" b="b"/>
            <a:pathLst>
              <a:path w="12192000" h="1930753" extrusionOk="0">
                <a:moveTo>
                  <a:pt x="0" y="794284"/>
                </a:moveTo>
                <a:cubicBezTo>
                  <a:pt x="418289" y="795581"/>
                  <a:pt x="1108954" y="699602"/>
                  <a:pt x="1527243" y="700899"/>
                </a:cubicBezTo>
                <a:cubicBezTo>
                  <a:pt x="2778869" y="723597"/>
                  <a:pt x="3933217" y="-22190"/>
                  <a:pt x="5184843" y="508"/>
                </a:cubicBezTo>
                <a:cubicBezTo>
                  <a:pt x="6222460" y="117240"/>
                  <a:pt x="7328170" y="506346"/>
                  <a:pt x="8365787" y="623078"/>
                </a:cubicBezTo>
                <a:cubicBezTo>
                  <a:pt x="9247762" y="668474"/>
                  <a:pt x="9876816" y="227486"/>
                  <a:pt x="10758791" y="272882"/>
                </a:cubicBezTo>
                <a:lnTo>
                  <a:pt x="12192000" y="794284"/>
                </a:lnTo>
                <a:lnTo>
                  <a:pt x="12192000" y="1930753"/>
                </a:lnTo>
                <a:lnTo>
                  <a:pt x="0" y="1930753"/>
                </a:lnTo>
                <a:lnTo>
                  <a:pt x="0" y="794284"/>
                </a:lnTo>
                <a:close/>
              </a:path>
            </a:pathLst>
          </a:custGeom>
          <a:solidFill>
            <a:srgbClr val="8ED9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2" name="Google Shape;2302;p22"/>
          <p:cNvSpPr txBox="1"/>
          <p:nvPr/>
        </p:nvSpPr>
        <p:spPr>
          <a:xfrm>
            <a:off x="-2" y="68192"/>
            <a:ext cx="12192002" cy="547287"/>
          </a:xfrm>
          <a:prstGeom prst="rect">
            <a:avLst/>
          </a:prstGeom>
          <a:solidFill>
            <a:srgbClr val="D4E58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500" b="1" i="0" u="none" strike="noStrike" cap="none">
                <a:solidFill>
                  <a:srgbClr val="000000"/>
                </a:solidFill>
                <a:latin typeface="Arial"/>
                <a:ea typeface="Arial"/>
                <a:cs typeface="Arial"/>
                <a:sym typeface="Arial"/>
              </a:rPr>
              <a:t>LAW ON EVALUATION OF  ENVIRONMENTAL AND SAFETY FEASIBILITY</a:t>
            </a:r>
            <a:endParaRPr sz="2500" b="0" i="0" u="none" strike="noStrike" cap="none">
              <a:solidFill>
                <a:srgbClr val="000000"/>
              </a:solidFill>
              <a:latin typeface="Arial"/>
              <a:ea typeface="Arial"/>
              <a:cs typeface="Arial"/>
              <a:sym typeface="Arial"/>
            </a:endParaRPr>
          </a:p>
        </p:txBody>
      </p:sp>
      <p:sp>
        <p:nvSpPr>
          <p:cNvPr id="2303" name="Google Shape;2303;p22"/>
          <p:cNvSpPr/>
          <p:nvPr/>
        </p:nvSpPr>
        <p:spPr>
          <a:xfrm>
            <a:off x="6708111" y="1077110"/>
            <a:ext cx="336213" cy="336213"/>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304" name="Google Shape;2304;p22"/>
          <p:cNvSpPr/>
          <p:nvPr/>
        </p:nvSpPr>
        <p:spPr>
          <a:xfrm>
            <a:off x="6708111" y="1728880"/>
            <a:ext cx="336213" cy="33621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305" name="Google Shape;2305;p22"/>
          <p:cNvSpPr/>
          <p:nvPr/>
        </p:nvSpPr>
        <p:spPr>
          <a:xfrm>
            <a:off x="6723259" y="2322186"/>
            <a:ext cx="336213" cy="336213"/>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306" name="Google Shape;2306;p22"/>
          <p:cNvSpPr/>
          <p:nvPr/>
        </p:nvSpPr>
        <p:spPr>
          <a:xfrm>
            <a:off x="6728338" y="2875008"/>
            <a:ext cx="336213" cy="33621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307" name="Google Shape;2307;p22"/>
          <p:cNvSpPr txBox="1"/>
          <p:nvPr/>
        </p:nvSpPr>
        <p:spPr>
          <a:xfrm>
            <a:off x="7148221" y="1113877"/>
            <a:ext cx="4378909"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F3F3F"/>
                </a:solidFill>
                <a:latin typeface="Arial"/>
                <a:ea typeface="Arial"/>
                <a:cs typeface="Arial"/>
                <a:sym typeface="Arial"/>
              </a:rPr>
              <a:t>Investing in Electric Equipment</a:t>
            </a:r>
            <a:endParaRPr/>
          </a:p>
          <a:p>
            <a:pPr marL="0" marR="0" lvl="0" indent="0" algn="l" rtl="0">
              <a:lnSpc>
                <a:spcPct val="100000"/>
              </a:lnSpc>
              <a:spcBef>
                <a:spcPts val="0"/>
              </a:spcBef>
              <a:spcAft>
                <a:spcPts val="0"/>
              </a:spcAft>
              <a:buNone/>
            </a:pPr>
            <a:endParaRPr sz="1200" b="1" i="0" u="none" strike="noStrike" cap="none">
              <a:solidFill>
                <a:srgbClr val="3F3F3F"/>
              </a:solidFill>
              <a:latin typeface="Arial"/>
              <a:ea typeface="Arial"/>
              <a:cs typeface="Arial"/>
              <a:sym typeface="Arial"/>
            </a:endParaRPr>
          </a:p>
        </p:txBody>
      </p:sp>
      <p:sp>
        <p:nvSpPr>
          <p:cNvPr id="2308" name="Google Shape;2308;p22"/>
          <p:cNvSpPr txBox="1"/>
          <p:nvPr/>
        </p:nvSpPr>
        <p:spPr>
          <a:xfrm>
            <a:off x="7155809" y="1746764"/>
            <a:ext cx="43789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F3F3F"/>
                </a:solidFill>
                <a:latin typeface="Arial"/>
                <a:ea typeface="Arial"/>
                <a:cs typeface="Arial"/>
                <a:sym typeface="Arial"/>
              </a:rPr>
              <a:t>Installing more eco-friendly lighting</a:t>
            </a:r>
            <a:endParaRPr sz="1400" b="0" i="0" u="none" strike="noStrike" cap="none">
              <a:solidFill>
                <a:srgbClr val="3F3F3F"/>
              </a:solidFill>
              <a:latin typeface="Arial"/>
              <a:ea typeface="Arial"/>
              <a:cs typeface="Arial"/>
              <a:sym typeface="Arial"/>
            </a:endParaRPr>
          </a:p>
        </p:txBody>
      </p:sp>
      <p:sp>
        <p:nvSpPr>
          <p:cNvPr id="2309" name="Google Shape;2309;p22"/>
          <p:cNvSpPr txBox="1"/>
          <p:nvPr/>
        </p:nvSpPr>
        <p:spPr>
          <a:xfrm>
            <a:off x="7155811" y="2904230"/>
            <a:ext cx="4378909"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F3F3F"/>
                </a:solidFill>
                <a:latin typeface="Arial"/>
                <a:ea typeface="Arial"/>
                <a:cs typeface="Arial"/>
                <a:sym typeface="Arial"/>
              </a:rPr>
              <a:t>Initiate a Recycling Program</a:t>
            </a:r>
            <a:endParaRPr/>
          </a:p>
          <a:p>
            <a:pPr marL="0" marR="0" lvl="0" indent="0" algn="l" rtl="0">
              <a:lnSpc>
                <a:spcPct val="100000"/>
              </a:lnSpc>
              <a:spcBef>
                <a:spcPts val="0"/>
              </a:spcBef>
              <a:spcAft>
                <a:spcPts val="0"/>
              </a:spcAft>
              <a:buNone/>
            </a:pPr>
            <a:endParaRPr sz="1200" b="1" i="0" u="none" strike="noStrike" cap="none">
              <a:solidFill>
                <a:srgbClr val="3F3F3F"/>
              </a:solidFill>
              <a:latin typeface="Arial"/>
              <a:ea typeface="Arial"/>
              <a:cs typeface="Arial"/>
              <a:sym typeface="Arial"/>
            </a:endParaRPr>
          </a:p>
        </p:txBody>
      </p:sp>
      <p:sp>
        <p:nvSpPr>
          <p:cNvPr id="2310" name="Google Shape;2310;p22"/>
          <p:cNvSpPr txBox="1"/>
          <p:nvPr/>
        </p:nvSpPr>
        <p:spPr>
          <a:xfrm>
            <a:off x="7180996" y="2352889"/>
            <a:ext cx="4378909"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F3F3F"/>
                </a:solidFill>
                <a:latin typeface="Arial"/>
                <a:ea typeface="Arial"/>
                <a:cs typeface="Arial"/>
                <a:sym typeface="Arial"/>
              </a:rPr>
              <a:t>Deploy Rooftop Solar Panels</a:t>
            </a:r>
            <a:endParaRPr/>
          </a:p>
          <a:p>
            <a:pPr marL="0" marR="0" lvl="0" indent="0" algn="l" rtl="0">
              <a:lnSpc>
                <a:spcPct val="100000"/>
              </a:lnSpc>
              <a:spcBef>
                <a:spcPts val="0"/>
              </a:spcBef>
              <a:spcAft>
                <a:spcPts val="0"/>
              </a:spcAft>
              <a:buNone/>
            </a:pPr>
            <a:endParaRPr sz="1200" b="1" i="0" u="none" strike="noStrike" cap="none">
              <a:solidFill>
                <a:srgbClr val="3F3F3F"/>
              </a:solidFill>
              <a:latin typeface="Arial"/>
              <a:ea typeface="Arial"/>
              <a:cs typeface="Arial"/>
              <a:sym typeface="Arial"/>
            </a:endParaRPr>
          </a:p>
        </p:txBody>
      </p:sp>
      <p:pic>
        <p:nvPicPr>
          <p:cNvPr id="2311" name="Google Shape;2311;p22"/>
          <p:cNvPicPr preferRelativeResize="0"/>
          <p:nvPr/>
        </p:nvPicPr>
        <p:blipFill rotWithShape="1">
          <a:blip r:embed="rId3">
            <a:alphaModFix/>
          </a:blip>
          <a:srcRect/>
          <a:stretch/>
        </p:blipFill>
        <p:spPr>
          <a:xfrm>
            <a:off x="5121758" y="4355601"/>
            <a:ext cx="335309" cy="2507197"/>
          </a:xfrm>
          <a:prstGeom prst="rect">
            <a:avLst/>
          </a:prstGeom>
          <a:noFill/>
          <a:ln>
            <a:noFill/>
          </a:ln>
        </p:spPr>
      </p:pic>
      <p:pic>
        <p:nvPicPr>
          <p:cNvPr id="2312" name="Google Shape;2312;p22"/>
          <p:cNvPicPr preferRelativeResize="0"/>
          <p:nvPr/>
        </p:nvPicPr>
        <p:blipFill rotWithShape="1">
          <a:blip r:embed="rId4">
            <a:alphaModFix/>
          </a:blip>
          <a:srcRect/>
          <a:stretch/>
        </p:blipFill>
        <p:spPr>
          <a:xfrm>
            <a:off x="5468638" y="4510960"/>
            <a:ext cx="411516" cy="2354784"/>
          </a:xfrm>
          <a:prstGeom prst="rect">
            <a:avLst/>
          </a:prstGeom>
          <a:noFill/>
          <a:ln>
            <a:noFill/>
          </a:ln>
        </p:spPr>
      </p:pic>
      <p:pic>
        <p:nvPicPr>
          <p:cNvPr id="2313" name="Google Shape;2313;p22"/>
          <p:cNvPicPr preferRelativeResize="0"/>
          <p:nvPr/>
        </p:nvPicPr>
        <p:blipFill rotWithShape="1">
          <a:blip r:embed="rId5">
            <a:alphaModFix/>
          </a:blip>
          <a:srcRect/>
          <a:stretch/>
        </p:blipFill>
        <p:spPr>
          <a:xfrm>
            <a:off x="-2" y="3370748"/>
            <a:ext cx="6243716" cy="3501564"/>
          </a:xfrm>
          <a:prstGeom prst="rect">
            <a:avLst/>
          </a:prstGeom>
          <a:noFill/>
          <a:ln>
            <a:noFill/>
          </a:ln>
        </p:spPr>
      </p:pic>
      <p:pic>
        <p:nvPicPr>
          <p:cNvPr id="2314" name="Google Shape;2314;p22"/>
          <p:cNvPicPr preferRelativeResize="0"/>
          <p:nvPr/>
        </p:nvPicPr>
        <p:blipFill rotWithShape="1">
          <a:blip r:embed="rId6">
            <a:alphaModFix/>
          </a:blip>
          <a:srcRect/>
          <a:stretch/>
        </p:blipFill>
        <p:spPr>
          <a:xfrm>
            <a:off x="408722" y="747675"/>
            <a:ext cx="5101660" cy="3137010"/>
          </a:xfrm>
          <a:prstGeom prst="rect">
            <a:avLst/>
          </a:prstGeom>
          <a:noFill/>
          <a:ln>
            <a:noFill/>
          </a:ln>
        </p:spPr>
      </p:pic>
      <p:cxnSp>
        <p:nvCxnSpPr>
          <p:cNvPr id="2315" name="Google Shape;2315;p22"/>
          <p:cNvCxnSpPr/>
          <p:nvPr/>
        </p:nvCxnSpPr>
        <p:spPr>
          <a:xfrm>
            <a:off x="6025595" y="2604971"/>
            <a:ext cx="11140" cy="3594116"/>
          </a:xfrm>
          <a:prstGeom prst="straightConnector1">
            <a:avLst/>
          </a:prstGeom>
          <a:noFill/>
          <a:ln w="9525" cap="flat" cmpd="sng">
            <a:solidFill>
              <a:srgbClr val="3F3F3F"/>
            </a:solidFill>
            <a:prstDash val="solid"/>
            <a:miter lim="800000"/>
            <a:headEnd type="none" w="sm" len="sm"/>
            <a:tailEnd type="none" w="sm" len="sm"/>
          </a:ln>
        </p:spPr>
      </p:cxnSp>
      <p:pic>
        <p:nvPicPr>
          <p:cNvPr id="2316" name="Google Shape;2316;p22" descr="A picture containing text, sign, stop, businesscard&#10;&#10;Description automatically generated"/>
          <p:cNvPicPr preferRelativeResize="0"/>
          <p:nvPr/>
        </p:nvPicPr>
        <p:blipFill rotWithShape="1">
          <a:blip r:embed="rId7">
            <a:alphaModFix/>
          </a:blip>
          <a:srcRect/>
          <a:stretch/>
        </p:blipFill>
        <p:spPr>
          <a:xfrm>
            <a:off x="68567" y="4413527"/>
            <a:ext cx="1570799" cy="1588958"/>
          </a:xfrm>
          <a:prstGeom prst="rect">
            <a:avLst/>
          </a:prstGeom>
          <a:noFill/>
          <a:ln>
            <a:noFill/>
          </a:ln>
        </p:spPr>
      </p:pic>
      <p:sp>
        <p:nvSpPr>
          <p:cNvPr id="2317" name="Google Shape;2317;p22"/>
          <p:cNvSpPr txBox="1"/>
          <p:nvPr/>
        </p:nvSpPr>
        <p:spPr>
          <a:xfrm>
            <a:off x="1586317" y="4243536"/>
            <a:ext cx="4155982" cy="212365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This Law is enacted in order to implement the sustainable development strategy, to take precautions against adverse effects on the environment after implementation of plans and completion of construction projects, and to promote the coordinated development of the economy, society and environment.</a:t>
            </a:r>
            <a:r>
              <a:rPr lang="en-US" sz="1200" b="0" i="0" u="none" strike="noStrike" cap="none" baseline="30000">
                <a:solidFill>
                  <a:srgbClr val="3F3F3F"/>
                </a:solidFill>
                <a:latin typeface="Arial"/>
                <a:ea typeface="Arial"/>
                <a:cs typeface="Arial"/>
                <a:sym typeface="Arial"/>
              </a:rPr>
              <a:t>[7]</a:t>
            </a:r>
            <a:endParaRPr sz="1200" b="0" i="0" u="none" strike="noStrike" cap="none">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1200" b="0" i="0" u="none" strike="noStrike" cap="none">
              <a:solidFill>
                <a:srgbClr val="3F3F3F"/>
              </a:solidFill>
              <a:latin typeface="Arial"/>
              <a:ea typeface="Arial"/>
              <a:cs typeface="Arial"/>
              <a:sym typeface="Arial"/>
            </a:endParaRPr>
          </a:p>
          <a:p>
            <a:pPr marL="171450" marR="0" lvl="0" indent="-171450" algn="just"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Evaluation of Environmental Effects of Plans</a:t>
            </a:r>
            <a:endParaRPr/>
          </a:p>
          <a:p>
            <a:pPr marL="171450" marR="0" lvl="0" indent="-171450" algn="just"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Evaluation of Environmental Effects of Construction Projects</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3F3F3F"/>
              </a:solidFill>
              <a:latin typeface="Arial"/>
              <a:ea typeface="Arial"/>
              <a:cs typeface="Arial"/>
              <a:sym typeface="Arial"/>
            </a:endParaRPr>
          </a:p>
        </p:txBody>
      </p:sp>
      <p:sp>
        <p:nvSpPr>
          <p:cNvPr id="2318" name="Google Shape;2318;p22"/>
          <p:cNvSpPr/>
          <p:nvPr/>
        </p:nvSpPr>
        <p:spPr>
          <a:xfrm>
            <a:off x="6708111" y="3445799"/>
            <a:ext cx="336213" cy="336213"/>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319" name="Google Shape;2319;p22"/>
          <p:cNvSpPr txBox="1"/>
          <p:nvPr/>
        </p:nvSpPr>
        <p:spPr>
          <a:xfrm>
            <a:off x="7155810" y="3500468"/>
            <a:ext cx="43789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F3F3F"/>
                </a:solidFill>
                <a:latin typeface="Arial"/>
                <a:ea typeface="Arial"/>
                <a:cs typeface="Arial"/>
                <a:sym typeface="Arial"/>
              </a:rPr>
              <a:t>Rain water</a:t>
            </a:r>
            <a:r>
              <a:rPr lang="en-US" sz="1400" b="1" i="0" u="none" strike="noStrike" cap="none">
                <a:solidFill>
                  <a:srgbClr val="3F3F3F"/>
                </a:solidFill>
                <a:latin typeface="Arial"/>
                <a:ea typeface="Arial"/>
                <a:cs typeface="Arial"/>
                <a:sym typeface="Arial"/>
              </a:rPr>
              <a:t> </a:t>
            </a:r>
            <a:r>
              <a:rPr lang="en-US" sz="1400" b="0" i="0" u="none" strike="noStrike" cap="none">
                <a:solidFill>
                  <a:srgbClr val="3F3F3F"/>
                </a:solidFill>
                <a:latin typeface="Arial"/>
                <a:ea typeface="Arial"/>
                <a:cs typeface="Arial"/>
                <a:sym typeface="Arial"/>
              </a:rPr>
              <a:t>harvesting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
          <p:cNvSpPr txBox="1">
            <a:spLocks noGrp="1"/>
          </p:cNvSpPr>
          <p:nvPr>
            <p:ph type="title"/>
          </p:nvPr>
        </p:nvSpPr>
        <p:spPr>
          <a:xfrm>
            <a:off x="6361471" y="238894"/>
            <a:ext cx="5220929" cy="916373"/>
          </a:xfrm>
          <a:prstGeom prst="rect">
            <a:avLst/>
          </a:prstGeom>
          <a:solidFill>
            <a:srgbClr val="B2A0C7"/>
          </a:solid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US" sz="4400">
                <a:latin typeface="Arial"/>
                <a:ea typeface="Arial"/>
                <a:cs typeface="Arial"/>
                <a:sym typeface="Arial"/>
              </a:rPr>
              <a:t>OUR COMPANY</a:t>
            </a:r>
            <a:endParaRPr/>
          </a:p>
        </p:txBody>
      </p:sp>
      <p:sp>
        <p:nvSpPr>
          <p:cNvPr id="355" name="Google Shape;355;p5"/>
          <p:cNvSpPr txBox="1">
            <a:spLocks noGrp="1"/>
          </p:cNvSpPr>
          <p:nvPr>
            <p:ph type="body" idx="1"/>
          </p:nvPr>
        </p:nvSpPr>
        <p:spPr>
          <a:xfrm>
            <a:off x="3175819" y="1258661"/>
            <a:ext cx="8759715" cy="5209507"/>
          </a:xfrm>
          <a:prstGeom prst="rect">
            <a:avLst/>
          </a:prstGeom>
          <a:noFill/>
          <a:ln>
            <a:noFill/>
          </a:ln>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n-US" sz="1800">
                <a:latin typeface="Arial"/>
                <a:ea typeface="Arial"/>
                <a:cs typeface="Arial"/>
                <a:sym typeface="Arial"/>
              </a:rPr>
              <a:t>A well-known International food distribution company, based in China</a:t>
            </a:r>
            <a:endParaRPr/>
          </a:p>
          <a:p>
            <a:pPr marL="457200" lvl="0" indent="-317500" algn="l" rtl="0">
              <a:lnSpc>
                <a:spcPct val="150000"/>
              </a:lnSpc>
              <a:spcBef>
                <a:spcPts val="0"/>
              </a:spcBef>
              <a:spcAft>
                <a:spcPts val="0"/>
              </a:spcAft>
              <a:buSzPts val="1400"/>
              <a:buChar char="●"/>
            </a:pPr>
            <a:r>
              <a:rPr lang="en-US" sz="1800">
                <a:latin typeface="Arial"/>
                <a:ea typeface="Arial"/>
                <a:cs typeface="Arial"/>
                <a:sym typeface="Arial"/>
              </a:rPr>
              <a:t>Pre-dominant distributors of edible oil like Palm Oil, Soybean Oil &amp; Sunflower</a:t>
            </a:r>
            <a:endParaRPr/>
          </a:p>
          <a:p>
            <a:pPr marL="457200" lvl="0" indent="-317500" algn="l" rtl="0">
              <a:lnSpc>
                <a:spcPct val="150000"/>
              </a:lnSpc>
              <a:spcBef>
                <a:spcPts val="0"/>
              </a:spcBef>
              <a:spcAft>
                <a:spcPts val="0"/>
              </a:spcAft>
              <a:buSzPts val="1400"/>
              <a:buChar char="●"/>
            </a:pPr>
            <a:r>
              <a:rPr lang="en-US" sz="1800">
                <a:latin typeface="Arial"/>
                <a:ea typeface="Arial"/>
                <a:cs typeface="Arial"/>
                <a:sym typeface="Arial"/>
              </a:rPr>
              <a:t>Advantages of these oils :</a:t>
            </a:r>
            <a:endParaRPr/>
          </a:p>
          <a:p>
            <a:pPr marL="914400" lvl="1" indent="-317500" algn="l" rtl="0">
              <a:lnSpc>
                <a:spcPct val="150000"/>
              </a:lnSpc>
              <a:spcBef>
                <a:spcPts val="0"/>
              </a:spcBef>
              <a:spcAft>
                <a:spcPts val="0"/>
              </a:spcAft>
              <a:buSzPts val="1400"/>
              <a:buFont typeface="Noto Sans Symbols"/>
              <a:buChar char="⮚"/>
            </a:pPr>
            <a:r>
              <a:rPr lang="en-US" sz="1800">
                <a:latin typeface="Arial"/>
                <a:ea typeface="Arial"/>
                <a:cs typeface="Arial"/>
                <a:sym typeface="Arial"/>
              </a:rPr>
              <a:t>Long Shelf Life</a:t>
            </a:r>
            <a:endParaRPr/>
          </a:p>
          <a:p>
            <a:pPr marL="914400" lvl="1" indent="-317500" algn="l" rtl="0">
              <a:lnSpc>
                <a:spcPct val="150000"/>
              </a:lnSpc>
              <a:spcBef>
                <a:spcPts val="0"/>
              </a:spcBef>
              <a:spcAft>
                <a:spcPts val="0"/>
              </a:spcAft>
              <a:buSzPts val="1400"/>
              <a:buFont typeface="Noto Sans Symbols"/>
              <a:buChar char="⮚"/>
            </a:pPr>
            <a:r>
              <a:rPr lang="en-US" sz="1800">
                <a:latin typeface="Arial"/>
                <a:ea typeface="Arial"/>
                <a:cs typeface="Arial"/>
                <a:sym typeface="Arial"/>
              </a:rPr>
              <a:t>Can be easily procured from manufacturers in China</a:t>
            </a:r>
            <a:endParaRPr/>
          </a:p>
          <a:p>
            <a:pPr marL="914400" lvl="1" indent="-317500" algn="l" rtl="0">
              <a:lnSpc>
                <a:spcPct val="150000"/>
              </a:lnSpc>
              <a:spcBef>
                <a:spcPts val="0"/>
              </a:spcBef>
              <a:spcAft>
                <a:spcPts val="0"/>
              </a:spcAft>
              <a:buSzPts val="1400"/>
              <a:buFont typeface="Noto Sans Symbols"/>
              <a:buChar char="⮚"/>
            </a:pPr>
            <a:r>
              <a:rPr lang="en-US" sz="1800">
                <a:latin typeface="Arial"/>
                <a:ea typeface="Arial"/>
                <a:cs typeface="Arial"/>
                <a:sym typeface="Arial"/>
              </a:rPr>
              <a:t>Ease of exporting / distributing</a:t>
            </a:r>
            <a:endParaRPr/>
          </a:p>
          <a:p>
            <a:pPr marL="457200" lvl="0" indent="-317500" algn="l" rtl="0">
              <a:lnSpc>
                <a:spcPct val="150000"/>
              </a:lnSpc>
              <a:spcBef>
                <a:spcPts val="0"/>
              </a:spcBef>
              <a:spcAft>
                <a:spcPts val="0"/>
              </a:spcAft>
              <a:buSzPts val="1400"/>
              <a:buChar char="●"/>
            </a:pPr>
            <a:r>
              <a:rPr lang="en-US" sz="1800">
                <a:latin typeface="Arial"/>
                <a:ea typeface="Arial"/>
                <a:cs typeface="Arial"/>
                <a:sym typeface="Arial"/>
              </a:rPr>
              <a:t>Distributes in the form of packed goods in local markets and exports in bulk quantities world-wide.</a:t>
            </a:r>
            <a:endParaRPr/>
          </a:p>
          <a:p>
            <a:pPr marL="457200" lvl="0" indent="-317500" algn="l" rtl="0">
              <a:lnSpc>
                <a:spcPct val="150000"/>
              </a:lnSpc>
              <a:spcBef>
                <a:spcPts val="0"/>
              </a:spcBef>
              <a:spcAft>
                <a:spcPts val="0"/>
              </a:spcAft>
              <a:buSzPts val="1400"/>
              <a:buChar char="●"/>
            </a:pPr>
            <a:r>
              <a:rPr lang="en-US" sz="1800">
                <a:latin typeface="Arial"/>
                <a:ea typeface="Arial"/>
                <a:cs typeface="Arial"/>
                <a:sym typeface="Arial"/>
              </a:rPr>
              <a:t>Company Revenue previous year: 4500M € </a:t>
            </a:r>
            <a:endParaRPr/>
          </a:p>
          <a:p>
            <a:pPr marL="139700" lvl="0" indent="0" algn="l" rtl="0">
              <a:lnSpc>
                <a:spcPct val="100000"/>
              </a:lnSpc>
              <a:spcBef>
                <a:spcPts val="0"/>
              </a:spcBef>
              <a:spcAft>
                <a:spcPts val="0"/>
              </a:spcAft>
              <a:buSzPts val="1400"/>
              <a:buNone/>
            </a:pPr>
            <a:endParaRPr/>
          </a:p>
        </p:txBody>
      </p:sp>
      <p:pic>
        <p:nvPicPr>
          <p:cNvPr id="356" name="Google Shape;356;p5"/>
          <p:cNvPicPr preferRelativeResize="0"/>
          <p:nvPr/>
        </p:nvPicPr>
        <p:blipFill rotWithShape="1">
          <a:blip r:embed="rId3">
            <a:alphaModFix/>
          </a:blip>
          <a:srcRect/>
          <a:stretch/>
        </p:blipFill>
        <p:spPr>
          <a:xfrm>
            <a:off x="256465" y="330973"/>
            <a:ext cx="2476635" cy="1855377"/>
          </a:xfrm>
          <a:prstGeom prst="rect">
            <a:avLst/>
          </a:prstGeom>
          <a:noFill/>
          <a:ln>
            <a:noFill/>
          </a:ln>
        </p:spPr>
      </p:pic>
      <p:pic>
        <p:nvPicPr>
          <p:cNvPr id="357" name="Google Shape;357;p5" descr="What is Soybean Oil - RBD Soybean Oil Applications"/>
          <p:cNvPicPr preferRelativeResize="0"/>
          <p:nvPr/>
        </p:nvPicPr>
        <p:blipFill rotWithShape="1">
          <a:blip r:embed="rId4">
            <a:alphaModFix/>
          </a:blip>
          <a:srcRect/>
          <a:stretch/>
        </p:blipFill>
        <p:spPr>
          <a:xfrm>
            <a:off x="256465" y="2484616"/>
            <a:ext cx="2476635" cy="1888767"/>
          </a:xfrm>
          <a:prstGeom prst="rect">
            <a:avLst/>
          </a:prstGeom>
          <a:noFill/>
          <a:ln>
            <a:noFill/>
          </a:ln>
        </p:spPr>
      </p:pic>
      <p:pic>
        <p:nvPicPr>
          <p:cNvPr id="358" name="Google Shape;358;p5" descr="7 Benefits of Sunflower Oil | 7 Reasons to Use Sunflower Oil | Coroli Life"/>
          <p:cNvPicPr preferRelativeResize="0"/>
          <p:nvPr/>
        </p:nvPicPr>
        <p:blipFill rotWithShape="1">
          <a:blip r:embed="rId5">
            <a:alphaModFix/>
          </a:blip>
          <a:srcRect/>
          <a:stretch/>
        </p:blipFill>
        <p:spPr>
          <a:xfrm>
            <a:off x="256466" y="4649440"/>
            <a:ext cx="2476635" cy="1877587"/>
          </a:xfrm>
          <a:prstGeom prst="rect">
            <a:avLst/>
          </a:prstGeom>
          <a:noFill/>
          <a:ln>
            <a:noFill/>
          </a:ln>
        </p:spPr>
      </p:pic>
      <p:pic>
        <p:nvPicPr>
          <p:cNvPr id="359" name="Google Shape;359;p5" descr="Logo, company name&#10;&#10;Description automatically generated"/>
          <p:cNvPicPr preferRelativeResize="0"/>
          <p:nvPr/>
        </p:nvPicPr>
        <p:blipFill rotWithShape="1">
          <a:blip r:embed="rId6">
            <a:alphaModFix amt="15000"/>
          </a:blip>
          <a:srcRect/>
          <a:stretch/>
        </p:blipFill>
        <p:spPr>
          <a:xfrm>
            <a:off x="3314104" y="1696490"/>
            <a:ext cx="8502805" cy="52359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23"/>
          <p:cNvSpPr txBox="1">
            <a:spLocks noGrp="1"/>
          </p:cNvSpPr>
          <p:nvPr>
            <p:ph type="body" idx="1"/>
          </p:nvPr>
        </p:nvSpPr>
        <p:spPr>
          <a:xfrm>
            <a:off x="3572340" y="200854"/>
            <a:ext cx="5738698" cy="724247"/>
          </a:xfrm>
          <a:prstGeom prst="rect">
            <a:avLst/>
          </a:prstGeom>
          <a:solidFill>
            <a:srgbClr val="B6DDE7"/>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latin typeface="Arial"/>
                <a:ea typeface="Arial"/>
                <a:cs typeface="Arial"/>
                <a:sym typeface="Arial"/>
              </a:rPr>
              <a:t>INCOTERMS</a:t>
            </a:r>
            <a:endParaRPr/>
          </a:p>
        </p:txBody>
      </p:sp>
      <p:sp>
        <p:nvSpPr>
          <p:cNvPr id="2325" name="Google Shape;2325;p23"/>
          <p:cNvSpPr/>
          <p:nvPr/>
        </p:nvSpPr>
        <p:spPr>
          <a:xfrm>
            <a:off x="8308102" y="4419747"/>
            <a:ext cx="207062" cy="207062"/>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26" name="Google Shape;2326;p23"/>
          <p:cNvSpPr/>
          <p:nvPr/>
        </p:nvSpPr>
        <p:spPr>
          <a:xfrm>
            <a:off x="10986528" y="4739801"/>
            <a:ext cx="310065" cy="310065"/>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27" name="Google Shape;2327;p23"/>
          <p:cNvSpPr/>
          <p:nvPr/>
        </p:nvSpPr>
        <p:spPr>
          <a:xfrm>
            <a:off x="10551296" y="4250541"/>
            <a:ext cx="207062" cy="207062"/>
          </a:xfrm>
          <a:prstGeom prst="ellips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28" name="Google Shape;2328;p23"/>
          <p:cNvSpPr/>
          <p:nvPr/>
        </p:nvSpPr>
        <p:spPr>
          <a:xfrm>
            <a:off x="7467973" y="4630978"/>
            <a:ext cx="207062" cy="207062"/>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29" name="Google Shape;2329;p23"/>
          <p:cNvSpPr/>
          <p:nvPr/>
        </p:nvSpPr>
        <p:spPr>
          <a:xfrm>
            <a:off x="9653946" y="4153530"/>
            <a:ext cx="107040" cy="10704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30" name="Google Shape;2330;p23"/>
          <p:cNvSpPr/>
          <p:nvPr/>
        </p:nvSpPr>
        <p:spPr>
          <a:xfrm>
            <a:off x="8842641" y="4224148"/>
            <a:ext cx="107040" cy="107040"/>
          </a:xfrm>
          <a:prstGeom prst="ellips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31" name="Google Shape;2331;p23"/>
          <p:cNvSpPr/>
          <p:nvPr/>
        </p:nvSpPr>
        <p:spPr>
          <a:xfrm>
            <a:off x="1478032" y="3620500"/>
            <a:ext cx="259592" cy="372887"/>
          </a:xfrm>
          <a:custGeom>
            <a:avLst/>
            <a:gdLst/>
            <a:ahLst/>
            <a:cxnLst/>
            <a:rect l="l" t="t" r="r" b="b"/>
            <a:pathLst>
              <a:path w="2736000" h="3930092" extrusionOk="0">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32" name="Google Shape;2332;p23"/>
          <p:cNvSpPr/>
          <p:nvPr/>
        </p:nvSpPr>
        <p:spPr>
          <a:xfrm>
            <a:off x="5339864" y="3661703"/>
            <a:ext cx="375422" cy="290481"/>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33" name="Google Shape;2333;p23"/>
          <p:cNvSpPr txBox="1"/>
          <p:nvPr/>
        </p:nvSpPr>
        <p:spPr>
          <a:xfrm>
            <a:off x="6871439" y="1057132"/>
            <a:ext cx="4233011"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3F3F3F"/>
                </a:solidFill>
                <a:latin typeface="Arial"/>
                <a:ea typeface="Arial"/>
                <a:cs typeface="Arial"/>
                <a:sym typeface="Arial"/>
              </a:rPr>
              <a:t>Incoterms is an acronym standing for international commercial terms. The Incoterms rules are standard sets of trading terms and conditions designed to assist traders when goods are sold and transported.</a:t>
            </a:r>
            <a:r>
              <a:rPr lang="en-US" sz="1400" b="0" i="0" u="none" strike="noStrike" cap="none" baseline="30000">
                <a:solidFill>
                  <a:srgbClr val="3F3F3F"/>
                </a:solidFill>
                <a:latin typeface="Arial"/>
                <a:ea typeface="Arial"/>
                <a:cs typeface="Arial"/>
                <a:sym typeface="Arial"/>
              </a:rPr>
              <a:t>[8]</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334" name="Google Shape;2334;p23"/>
          <p:cNvSpPr/>
          <p:nvPr/>
        </p:nvSpPr>
        <p:spPr>
          <a:xfrm>
            <a:off x="11598290" y="5193100"/>
            <a:ext cx="118958" cy="118958"/>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35" name="Google Shape;2335;p23"/>
          <p:cNvSpPr/>
          <p:nvPr/>
        </p:nvSpPr>
        <p:spPr>
          <a:xfrm>
            <a:off x="10252185" y="4440132"/>
            <a:ext cx="150774" cy="150774"/>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nvGrpSpPr>
          <p:cNvPr id="2336" name="Google Shape;2336;p23"/>
          <p:cNvGrpSpPr/>
          <p:nvPr/>
        </p:nvGrpSpPr>
        <p:grpSpPr>
          <a:xfrm>
            <a:off x="7186020" y="4217288"/>
            <a:ext cx="4040413" cy="1315942"/>
            <a:chOff x="342804" y="1541415"/>
            <a:chExt cx="9509699" cy="3097260"/>
          </a:xfrm>
        </p:grpSpPr>
        <p:sp>
          <p:nvSpPr>
            <p:cNvPr id="2337" name="Google Shape;2337;p23"/>
            <p:cNvSpPr/>
            <p:nvPr/>
          </p:nvSpPr>
          <p:spPr>
            <a:xfrm>
              <a:off x="6567993" y="1819126"/>
              <a:ext cx="134121" cy="640802"/>
            </a:xfrm>
            <a:custGeom>
              <a:avLst/>
              <a:gdLst/>
              <a:ahLst/>
              <a:cxnLst/>
              <a:rect l="l" t="t" r="r" b="b"/>
              <a:pathLst>
                <a:path w="171450" h="819150" extrusionOk="0">
                  <a:moveTo>
                    <a:pt x="173355" y="763928"/>
                  </a:moveTo>
                  <a:cubicBezTo>
                    <a:pt x="167640" y="786788"/>
                    <a:pt x="187643" y="828698"/>
                    <a:pt x="136207" y="821078"/>
                  </a:cubicBezTo>
                  <a:cubicBezTo>
                    <a:pt x="98107" y="815363"/>
                    <a:pt x="122873" y="782026"/>
                    <a:pt x="113348" y="763928"/>
                  </a:cubicBezTo>
                  <a:cubicBezTo>
                    <a:pt x="113348" y="634388"/>
                    <a:pt x="113348" y="503896"/>
                    <a:pt x="115252" y="374356"/>
                  </a:cubicBezTo>
                  <a:cubicBezTo>
                    <a:pt x="115252" y="346733"/>
                    <a:pt x="104775" y="342923"/>
                    <a:pt x="81915" y="343876"/>
                  </a:cubicBezTo>
                  <a:cubicBezTo>
                    <a:pt x="60007" y="344828"/>
                    <a:pt x="37148" y="343876"/>
                    <a:pt x="15240" y="343876"/>
                  </a:cubicBezTo>
                  <a:cubicBezTo>
                    <a:pt x="5715" y="343876"/>
                    <a:pt x="0" y="339113"/>
                    <a:pt x="0" y="329588"/>
                  </a:cubicBezTo>
                  <a:cubicBezTo>
                    <a:pt x="0" y="318158"/>
                    <a:pt x="8573" y="318158"/>
                    <a:pt x="16193" y="318158"/>
                  </a:cubicBezTo>
                  <a:cubicBezTo>
                    <a:pt x="30480" y="318158"/>
                    <a:pt x="44768" y="316253"/>
                    <a:pt x="59055" y="318158"/>
                  </a:cubicBezTo>
                  <a:cubicBezTo>
                    <a:pt x="105727" y="326731"/>
                    <a:pt x="115252" y="307681"/>
                    <a:pt x="116205" y="261961"/>
                  </a:cubicBezTo>
                  <a:cubicBezTo>
                    <a:pt x="117157" y="214336"/>
                    <a:pt x="102870" y="199096"/>
                    <a:pt x="58102" y="206716"/>
                  </a:cubicBezTo>
                  <a:cubicBezTo>
                    <a:pt x="45720" y="208621"/>
                    <a:pt x="32385" y="206716"/>
                    <a:pt x="20002" y="206716"/>
                  </a:cubicBezTo>
                  <a:cubicBezTo>
                    <a:pt x="10477" y="206716"/>
                    <a:pt x="0" y="205763"/>
                    <a:pt x="952" y="192428"/>
                  </a:cubicBezTo>
                  <a:cubicBezTo>
                    <a:pt x="1905" y="181951"/>
                    <a:pt x="12382" y="183856"/>
                    <a:pt x="20002" y="182903"/>
                  </a:cubicBezTo>
                  <a:cubicBezTo>
                    <a:pt x="22860" y="182903"/>
                    <a:pt x="26670" y="182903"/>
                    <a:pt x="29527" y="182903"/>
                  </a:cubicBezTo>
                  <a:cubicBezTo>
                    <a:pt x="114300" y="179093"/>
                    <a:pt x="114300" y="179093"/>
                    <a:pt x="114300" y="95273"/>
                  </a:cubicBezTo>
                  <a:cubicBezTo>
                    <a:pt x="114300" y="79081"/>
                    <a:pt x="113348" y="63841"/>
                    <a:pt x="114300" y="47648"/>
                  </a:cubicBezTo>
                  <a:cubicBezTo>
                    <a:pt x="116205" y="27646"/>
                    <a:pt x="100013" y="-929"/>
                    <a:pt x="143827" y="23"/>
                  </a:cubicBezTo>
                  <a:cubicBezTo>
                    <a:pt x="188595" y="976"/>
                    <a:pt x="170498" y="32408"/>
                    <a:pt x="170498" y="50506"/>
                  </a:cubicBezTo>
                  <a:cubicBezTo>
                    <a:pt x="172402" y="288631"/>
                    <a:pt x="172402" y="525803"/>
                    <a:pt x="173355" y="7639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38" name="Google Shape;2338;p23"/>
            <p:cNvSpPr/>
            <p:nvPr/>
          </p:nvSpPr>
          <p:spPr>
            <a:xfrm>
              <a:off x="8661003" y="1992732"/>
              <a:ext cx="44706" cy="715315"/>
            </a:xfrm>
            <a:custGeom>
              <a:avLst/>
              <a:gdLst/>
              <a:ahLst/>
              <a:cxnLst/>
              <a:rect l="l" t="t" r="r" b="b"/>
              <a:pathLst>
                <a:path w="57150" h="914400" extrusionOk="0">
                  <a:moveTo>
                    <a:pt x="60997" y="827752"/>
                  </a:moveTo>
                  <a:cubicBezTo>
                    <a:pt x="60043" y="847755"/>
                    <a:pt x="59091" y="868710"/>
                    <a:pt x="60043" y="888713"/>
                  </a:cubicBezTo>
                  <a:cubicBezTo>
                    <a:pt x="60997" y="909668"/>
                    <a:pt x="49566" y="915383"/>
                    <a:pt x="30516" y="915383"/>
                  </a:cubicBezTo>
                  <a:cubicBezTo>
                    <a:pt x="11466" y="915383"/>
                    <a:pt x="989" y="909668"/>
                    <a:pt x="1941" y="888713"/>
                  </a:cubicBezTo>
                  <a:cubicBezTo>
                    <a:pt x="1941" y="868710"/>
                    <a:pt x="989" y="848708"/>
                    <a:pt x="37" y="827752"/>
                  </a:cubicBezTo>
                  <a:cubicBezTo>
                    <a:pt x="37" y="564863"/>
                    <a:pt x="989" y="301020"/>
                    <a:pt x="989" y="38130"/>
                  </a:cubicBezTo>
                  <a:cubicBezTo>
                    <a:pt x="989" y="20985"/>
                    <a:pt x="-7584" y="-922"/>
                    <a:pt x="25754" y="30"/>
                  </a:cubicBezTo>
                  <a:cubicBezTo>
                    <a:pt x="52424" y="30"/>
                    <a:pt x="60043" y="6698"/>
                    <a:pt x="60043" y="34320"/>
                  </a:cubicBezTo>
                  <a:cubicBezTo>
                    <a:pt x="59091" y="175290"/>
                    <a:pt x="59091" y="316260"/>
                    <a:pt x="59091" y="458183"/>
                  </a:cubicBezTo>
                  <a:cubicBezTo>
                    <a:pt x="60043" y="580103"/>
                    <a:pt x="60043" y="703927"/>
                    <a:pt x="60997" y="8277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39" name="Google Shape;2339;p23"/>
            <p:cNvSpPr/>
            <p:nvPr/>
          </p:nvSpPr>
          <p:spPr>
            <a:xfrm>
              <a:off x="8176703" y="2640219"/>
              <a:ext cx="931399" cy="1221996"/>
            </a:xfrm>
            <a:custGeom>
              <a:avLst/>
              <a:gdLst/>
              <a:ahLst/>
              <a:cxnLst/>
              <a:rect l="l" t="t" r="r" b="b"/>
              <a:pathLst>
                <a:path w="1190625" h="1562100" extrusionOk="0">
                  <a:moveTo>
                    <a:pt x="142875" y="1424047"/>
                  </a:moveTo>
                  <a:cubicBezTo>
                    <a:pt x="97155" y="1424999"/>
                    <a:pt x="43815" y="1404997"/>
                    <a:pt x="0" y="1392614"/>
                  </a:cubicBezTo>
                  <a:cubicBezTo>
                    <a:pt x="29527" y="1232594"/>
                    <a:pt x="58102" y="1072574"/>
                    <a:pt x="88582" y="913507"/>
                  </a:cubicBezTo>
                  <a:cubicBezTo>
                    <a:pt x="144780" y="620137"/>
                    <a:pt x="201930" y="327719"/>
                    <a:pt x="257175" y="34349"/>
                  </a:cubicBezTo>
                  <a:cubicBezTo>
                    <a:pt x="262890" y="4822"/>
                    <a:pt x="274319" y="59"/>
                    <a:pt x="300038" y="59"/>
                  </a:cubicBezTo>
                  <a:cubicBezTo>
                    <a:pt x="405765" y="1012"/>
                    <a:pt x="853440" y="1964"/>
                    <a:pt x="941069" y="59"/>
                  </a:cubicBezTo>
                  <a:cubicBezTo>
                    <a:pt x="969644" y="-893"/>
                    <a:pt x="979169" y="9584"/>
                    <a:pt x="982980" y="36254"/>
                  </a:cubicBezTo>
                  <a:cubicBezTo>
                    <a:pt x="1042035" y="472499"/>
                    <a:pt x="1102042" y="908744"/>
                    <a:pt x="1162050" y="1344037"/>
                  </a:cubicBezTo>
                  <a:cubicBezTo>
                    <a:pt x="1174432" y="1436429"/>
                    <a:pt x="1180148" y="1471672"/>
                    <a:pt x="1192530" y="1564064"/>
                  </a:cubicBezTo>
                  <a:cubicBezTo>
                    <a:pt x="1194435" y="1579304"/>
                    <a:pt x="1043940" y="1547872"/>
                    <a:pt x="1038225" y="1533584"/>
                  </a:cubicBezTo>
                  <a:cubicBezTo>
                    <a:pt x="1023938" y="1451669"/>
                    <a:pt x="1031557" y="1487864"/>
                    <a:pt x="1020127" y="1405949"/>
                  </a:cubicBezTo>
                  <a:cubicBezTo>
                    <a:pt x="982980" y="1139249"/>
                    <a:pt x="945832" y="871597"/>
                    <a:pt x="909638" y="603944"/>
                  </a:cubicBezTo>
                  <a:cubicBezTo>
                    <a:pt x="891540" y="471547"/>
                    <a:pt x="872490" y="340102"/>
                    <a:pt x="855344" y="207704"/>
                  </a:cubicBezTo>
                  <a:cubicBezTo>
                    <a:pt x="847725" y="150554"/>
                    <a:pt x="843915" y="147697"/>
                    <a:pt x="786765" y="147697"/>
                  </a:cubicBezTo>
                  <a:cubicBezTo>
                    <a:pt x="675323" y="147697"/>
                    <a:pt x="564832" y="147697"/>
                    <a:pt x="453390" y="147697"/>
                  </a:cubicBezTo>
                  <a:cubicBezTo>
                    <a:pt x="391477" y="147697"/>
                    <a:pt x="387667" y="150554"/>
                    <a:pt x="376238" y="212467"/>
                  </a:cubicBezTo>
                  <a:cubicBezTo>
                    <a:pt x="304800" y="587752"/>
                    <a:pt x="233363" y="963989"/>
                    <a:pt x="160019" y="1339274"/>
                  </a:cubicBezTo>
                  <a:cubicBezTo>
                    <a:pt x="154305" y="1364039"/>
                    <a:pt x="156210" y="1396424"/>
                    <a:pt x="142875" y="1424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0" name="Google Shape;2340;p23"/>
            <p:cNvSpPr/>
            <p:nvPr/>
          </p:nvSpPr>
          <p:spPr>
            <a:xfrm>
              <a:off x="6178295" y="2415936"/>
              <a:ext cx="923947" cy="1192191"/>
            </a:xfrm>
            <a:custGeom>
              <a:avLst/>
              <a:gdLst/>
              <a:ahLst/>
              <a:cxnLst/>
              <a:rect l="l" t="t" r="r" b="b"/>
              <a:pathLst>
                <a:path w="1181100" h="1524000" extrusionOk="0">
                  <a:moveTo>
                    <a:pt x="984885" y="36254"/>
                  </a:moveTo>
                  <a:cubicBezTo>
                    <a:pt x="981075" y="9584"/>
                    <a:pt x="971550" y="-893"/>
                    <a:pt x="942975" y="59"/>
                  </a:cubicBezTo>
                  <a:cubicBezTo>
                    <a:pt x="852488" y="1964"/>
                    <a:pt x="409575" y="1012"/>
                    <a:pt x="307657" y="59"/>
                  </a:cubicBezTo>
                  <a:cubicBezTo>
                    <a:pt x="279082" y="59"/>
                    <a:pt x="264795" y="3869"/>
                    <a:pt x="258127" y="38159"/>
                  </a:cubicBezTo>
                  <a:cubicBezTo>
                    <a:pt x="190500" y="400109"/>
                    <a:pt x="120015" y="761107"/>
                    <a:pt x="51435" y="1122104"/>
                  </a:cubicBezTo>
                  <a:cubicBezTo>
                    <a:pt x="34290" y="1214497"/>
                    <a:pt x="17145" y="1305937"/>
                    <a:pt x="0" y="1398329"/>
                  </a:cubicBezTo>
                  <a:lnTo>
                    <a:pt x="148590" y="1398329"/>
                  </a:lnTo>
                  <a:cubicBezTo>
                    <a:pt x="153352" y="1382137"/>
                    <a:pt x="303847" y="588704"/>
                    <a:pt x="378143" y="208657"/>
                  </a:cubicBezTo>
                  <a:cubicBezTo>
                    <a:pt x="389572" y="151507"/>
                    <a:pt x="393382" y="148649"/>
                    <a:pt x="449580" y="148649"/>
                  </a:cubicBezTo>
                  <a:cubicBezTo>
                    <a:pt x="561022" y="148649"/>
                    <a:pt x="671513" y="148649"/>
                    <a:pt x="782955" y="148649"/>
                  </a:cubicBezTo>
                  <a:cubicBezTo>
                    <a:pt x="846772" y="148649"/>
                    <a:pt x="848677" y="150554"/>
                    <a:pt x="857250" y="213419"/>
                  </a:cubicBezTo>
                  <a:cubicBezTo>
                    <a:pt x="911543" y="605849"/>
                    <a:pt x="963930" y="999232"/>
                    <a:pt x="1019175" y="1391662"/>
                  </a:cubicBezTo>
                  <a:cubicBezTo>
                    <a:pt x="1025843" y="1438334"/>
                    <a:pt x="1023938" y="1486912"/>
                    <a:pt x="1049655" y="1529774"/>
                  </a:cubicBezTo>
                  <a:cubicBezTo>
                    <a:pt x="1087755" y="1528822"/>
                    <a:pt x="1177290" y="1511677"/>
                    <a:pt x="1185863" y="1512629"/>
                  </a:cubicBezTo>
                  <a:cubicBezTo>
                    <a:pt x="1173480" y="1424999"/>
                    <a:pt x="1039177" y="440114"/>
                    <a:pt x="984885" y="36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1" name="Google Shape;2341;p23"/>
            <p:cNvSpPr/>
            <p:nvPr/>
          </p:nvSpPr>
          <p:spPr>
            <a:xfrm>
              <a:off x="8279530" y="2728903"/>
              <a:ext cx="707863" cy="1072972"/>
            </a:xfrm>
            <a:custGeom>
              <a:avLst/>
              <a:gdLst/>
              <a:ahLst/>
              <a:cxnLst/>
              <a:rect l="l" t="t" r="r" b="b"/>
              <a:pathLst>
                <a:path w="904875" h="1371600" extrusionOk="0">
                  <a:moveTo>
                    <a:pt x="0" y="1277342"/>
                  </a:moveTo>
                  <a:cubicBezTo>
                    <a:pt x="37148" y="1081127"/>
                    <a:pt x="192406" y="270549"/>
                    <a:pt x="230506" y="60047"/>
                  </a:cubicBezTo>
                  <a:cubicBezTo>
                    <a:pt x="238125" y="15279"/>
                    <a:pt x="253366" y="-913"/>
                    <a:pt x="300991" y="39"/>
                  </a:cubicBezTo>
                  <a:cubicBezTo>
                    <a:pt x="431483" y="3849"/>
                    <a:pt x="561023" y="1944"/>
                    <a:pt x="691516" y="992"/>
                  </a:cubicBezTo>
                  <a:cubicBezTo>
                    <a:pt x="717233" y="992"/>
                    <a:pt x="726758" y="6707"/>
                    <a:pt x="729616" y="33377"/>
                  </a:cubicBezTo>
                  <a:cubicBezTo>
                    <a:pt x="752475" y="207684"/>
                    <a:pt x="876300" y="1088747"/>
                    <a:pt x="911543" y="1356400"/>
                  </a:cubicBezTo>
                  <a:cubicBezTo>
                    <a:pt x="918210" y="1409739"/>
                    <a:pt x="600075" y="1338302"/>
                    <a:pt x="560070" y="1334492"/>
                  </a:cubicBezTo>
                  <a:cubicBezTo>
                    <a:pt x="373381" y="1317347"/>
                    <a:pt x="186691" y="1296392"/>
                    <a:pt x="0" y="12773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2" name="Google Shape;2342;p23"/>
            <p:cNvSpPr/>
            <p:nvPr/>
          </p:nvSpPr>
          <p:spPr>
            <a:xfrm>
              <a:off x="6277395" y="2505281"/>
              <a:ext cx="715315" cy="1072972"/>
            </a:xfrm>
            <a:custGeom>
              <a:avLst/>
              <a:gdLst/>
              <a:ahLst/>
              <a:cxnLst/>
              <a:rect l="l" t="t" r="r" b="b"/>
              <a:pathLst>
                <a:path w="914400" h="1371600" extrusionOk="0">
                  <a:moveTo>
                    <a:pt x="0" y="1304122"/>
                  </a:moveTo>
                  <a:cubicBezTo>
                    <a:pt x="39052" y="1099335"/>
                    <a:pt x="199073" y="264945"/>
                    <a:pt x="238125" y="52537"/>
                  </a:cubicBezTo>
                  <a:cubicBezTo>
                    <a:pt x="244793" y="14437"/>
                    <a:pt x="257175" y="-1755"/>
                    <a:pt x="300038" y="150"/>
                  </a:cubicBezTo>
                  <a:cubicBezTo>
                    <a:pt x="424815" y="3960"/>
                    <a:pt x="550545" y="4912"/>
                    <a:pt x="675323" y="150"/>
                  </a:cubicBezTo>
                  <a:cubicBezTo>
                    <a:pt x="722948" y="-1755"/>
                    <a:pt x="736282" y="15390"/>
                    <a:pt x="741045" y="58252"/>
                  </a:cubicBezTo>
                  <a:cubicBezTo>
                    <a:pt x="764857" y="244942"/>
                    <a:pt x="886777" y="1122195"/>
                    <a:pt x="921068" y="1374607"/>
                  </a:cubicBezTo>
                  <a:cubicBezTo>
                    <a:pt x="922973" y="1381275"/>
                    <a:pt x="5715" y="1302217"/>
                    <a:pt x="0" y="13041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3" name="Google Shape;2343;p23"/>
            <p:cNvSpPr/>
            <p:nvPr/>
          </p:nvSpPr>
          <p:spPr>
            <a:xfrm>
              <a:off x="342804" y="2386179"/>
              <a:ext cx="9464439" cy="2252496"/>
            </a:xfrm>
            <a:custGeom>
              <a:avLst/>
              <a:gdLst/>
              <a:ahLst/>
              <a:cxnLst/>
              <a:rect l="l" t="t" r="r" b="b"/>
              <a:pathLst>
                <a:path w="4752721" h="1131127" extrusionOk="0">
                  <a:moveTo>
                    <a:pt x="4574879" y="766307"/>
                  </a:moveTo>
                  <a:cubicBezTo>
                    <a:pt x="4564028" y="766307"/>
                    <a:pt x="4555422" y="774913"/>
                    <a:pt x="4555422" y="785764"/>
                  </a:cubicBezTo>
                  <a:lnTo>
                    <a:pt x="4555422" y="807092"/>
                  </a:lnTo>
                  <a:cubicBezTo>
                    <a:pt x="4555422" y="817943"/>
                    <a:pt x="4564028" y="826549"/>
                    <a:pt x="4574879" y="826549"/>
                  </a:cubicBezTo>
                  <a:lnTo>
                    <a:pt x="4639986" y="826549"/>
                  </a:lnTo>
                  <a:cubicBezTo>
                    <a:pt x="4650462" y="826549"/>
                    <a:pt x="4659443" y="817943"/>
                    <a:pt x="4659443" y="807092"/>
                  </a:cubicBezTo>
                  <a:lnTo>
                    <a:pt x="4659443" y="785764"/>
                  </a:lnTo>
                  <a:cubicBezTo>
                    <a:pt x="4659443" y="774913"/>
                    <a:pt x="4650837" y="766307"/>
                    <a:pt x="4639986" y="766307"/>
                  </a:cubicBezTo>
                  <a:close/>
                  <a:moveTo>
                    <a:pt x="2344805" y="0"/>
                  </a:moveTo>
                  <a:cubicBezTo>
                    <a:pt x="2351166" y="0"/>
                    <a:pt x="2393073" y="0"/>
                    <a:pt x="2409538" y="1871"/>
                  </a:cubicBezTo>
                  <a:cubicBezTo>
                    <a:pt x="2464541" y="13844"/>
                    <a:pt x="2512809" y="40785"/>
                    <a:pt x="2549478" y="81944"/>
                  </a:cubicBezTo>
                  <a:cubicBezTo>
                    <a:pt x="2577916" y="113749"/>
                    <a:pt x="2592508" y="155656"/>
                    <a:pt x="2593257" y="199809"/>
                  </a:cubicBezTo>
                  <a:cubicBezTo>
                    <a:pt x="2593631" y="209537"/>
                    <a:pt x="2594753" y="216646"/>
                    <a:pt x="2602611" y="225253"/>
                  </a:cubicBezTo>
                  <a:cubicBezTo>
                    <a:pt x="2622068" y="246580"/>
                    <a:pt x="2637035" y="271276"/>
                    <a:pt x="2649383" y="297468"/>
                  </a:cubicBezTo>
                  <a:cubicBezTo>
                    <a:pt x="2654995" y="309067"/>
                    <a:pt x="2660982" y="313557"/>
                    <a:pt x="2671833" y="314680"/>
                  </a:cubicBezTo>
                  <a:cubicBezTo>
                    <a:pt x="2748538" y="322163"/>
                    <a:pt x="2802794" y="330021"/>
                    <a:pt x="2879499" y="336756"/>
                  </a:cubicBezTo>
                  <a:cubicBezTo>
                    <a:pt x="2892595" y="337879"/>
                    <a:pt x="2894092" y="342369"/>
                    <a:pt x="2893718" y="353594"/>
                  </a:cubicBezTo>
                  <a:cubicBezTo>
                    <a:pt x="2892221" y="413462"/>
                    <a:pt x="2887731" y="483807"/>
                    <a:pt x="2886983" y="543674"/>
                  </a:cubicBezTo>
                  <a:cubicBezTo>
                    <a:pt x="2886983" y="548539"/>
                    <a:pt x="4204074" y="697086"/>
                    <a:pt x="4216421" y="698208"/>
                  </a:cubicBezTo>
                  <a:cubicBezTo>
                    <a:pt x="4232511" y="701201"/>
                    <a:pt x="4463002" y="726645"/>
                    <a:pt x="4508651" y="731509"/>
                  </a:cubicBezTo>
                  <a:cubicBezTo>
                    <a:pt x="4513515" y="731884"/>
                    <a:pt x="4517257" y="735251"/>
                    <a:pt x="4518753" y="739741"/>
                  </a:cubicBezTo>
                  <a:cubicBezTo>
                    <a:pt x="4524366" y="756579"/>
                    <a:pt x="4531476" y="776784"/>
                    <a:pt x="4531476" y="776784"/>
                  </a:cubicBezTo>
                  <a:cubicBezTo>
                    <a:pt x="4532224" y="743483"/>
                    <a:pt x="4538585" y="738619"/>
                    <a:pt x="4548313" y="738619"/>
                  </a:cubicBezTo>
                  <a:lnTo>
                    <a:pt x="4669171" y="738619"/>
                  </a:lnTo>
                  <a:cubicBezTo>
                    <a:pt x="4674036" y="738619"/>
                    <a:pt x="4678526" y="740864"/>
                    <a:pt x="4681893" y="744231"/>
                  </a:cubicBezTo>
                  <a:cubicBezTo>
                    <a:pt x="4681893" y="744231"/>
                    <a:pt x="4686757" y="749096"/>
                    <a:pt x="4686757" y="756205"/>
                  </a:cubicBezTo>
                  <a:lnTo>
                    <a:pt x="4686009" y="836652"/>
                  </a:lnTo>
                  <a:cubicBezTo>
                    <a:pt x="4686383" y="837400"/>
                    <a:pt x="4716691" y="842265"/>
                    <a:pt x="4726794" y="842265"/>
                  </a:cubicBezTo>
                  <a:cubicBezTo>
                    <a:pt x="4742509" y="840768"/>
                    <a:pt x="4756354" y="841517"/>
                    <a:pt x="4751864" y="864341"/>
                  </a:cubicBezTo>
                  <a:cubicBezTo>
                    <a:pt x="4751116" y="869205"/>
                    <a:pt x="4727169" y="1131127"/>
                    <a:pt x="4689002" y="1131127"/>
                  </a:cubicBezTo>
                  <a:cubicBezTo>
                    <a:pt x="4296120" y="1131127"/>
                    <a:pt x="1472607" y="1117282"/>
                    <a:pt x="506116" y="1117282"/>
                  </a:cubicBezTo>
                  <a:cubicBezTo>
                    <a:pt x="496762" y="1070885"/>
                    <a:pt x="488156" y="1012139"/>
                    <a:pt x="478428" y="966116"/>
                  </a:cubicBezTo>
                  <a:cubicBezTo>
                    <a:pt x="444752" y="807093"/>
                    <a:pt x="391245" y="656674"/>
                    <a:pt x="290966" y="526088"/>
                  </a:cubicBezTo>
                  <a:cubicBezTo>
                    <a:pt x="285354" y="518605"/>
                    <a:pt x="128949" y="330769"/>
                    <a:pt x="56734" y="243961"/>
                  </a:cubicBezTo>
                  <a:cubicBezTo>
                    <a:pt x="39148" y="223007"/>
                    <a:pt x="22310" y="201679"/>
                    <a:pt x="2104" y="182971"/>
                  </a:cubicBezTo>
                  <a:cubicBezTo>
                    <a:pt x="-4256" y="175487"/>
                    <a:pt x="5098" y="158650"/>
                    <a:pt x="12956" y="159772"/>
                  </a:cubicBezTo>
                  <a:cubicBezTo>
                    <a:pt x="106499" y="172494"/>
                    <a:pt x="1659319" y="382031"/>
                    <a:pt x="1746502" y="393631"/>
                  </a:cubicBezTo>
                  <a:cubicBezTo>
                    <a:pt x="1762966" y="395876"/>
                    <a:pt x="1834059" y="453498"/>
                    <a:pt x="1850522" y="464724"/>
                  </a:cubicBezTo>
                  <a:cubicBezTo>
                    <a:pt x="1862870" y="473330"/>
                    <a:pt x="1874843" y="468091"/>
                    <a:pt x="1885694" y="462479"/>
                  </a:cubicBezTo>
                  <a:cubicBezTo>
                    <a:pt x="1931344" y="438906"/>
                    <a:pt x="1961652" y="400740"/>
                    <a:pt x="1979986" y="353594"/>
                  </a:cubicBezTo>
                  <a:cubicBezTo>
                    <a:pt x="1989715" y="329273"/>
                    <a:pt x="2000940" y="310190"/>
                    <a:pt x="2021519" y="291855"/>
                  </a:cubicBezTo>
                  <a:cubicBezTo>
                    <a:pt x="2075775" y="243213"/>
                    <a:pt x="2096354" y="177733"/>
                    <a:pt x="2098225" y="105891"/>
                  </a:cubicBezTo>
                  <a:cubicBezTo>
                    <a:pt x="2098973" y="73338"/>
                    <a:pt x="2098599" y="73338"/>
                    <a:pt x="2131901" y="72590"/>
                  </a:cubicBezTo>
                  <a:cubicBezTo>
                    <a:pt x="2192517" y="71467"/>
                    <a:pt x="2252759" y="70345"/>
                    <a:pt x="2313375" y="69596"/>
                  </a:cubicBezTo>
                  <a:cubicBezTo>
                    <a:pt x="2320484" y="69596"/>
                    <a:pt x="2323478" y="68100"/>
                    <a:pt x="2323103" y="60616"/>
                  </a:cubicBezTo>
                  <a:cubicBezTo>
                    <a:pt x="2322729" y="48643"/>
                    <a:pt x="2324226" y="36669"/>
                    <a:pt x="2322729" y="25069"/>
                  </a:cubicBezTo>
                  <a:cubicBezTo>
                    <a:pt x="2320484" y="7484"/>
                    <a:pt x="2327593" y="0"/>
                    <a:pt x="23448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4" name="Google Shape;2344;p23"/>
            <p:cNvSpPr/>
            <p:nvPr/>
          </p:nvSpPr>
          <p:spPr>
            <a:xfrm>
              <a:off x="434174" y="2766189"/>
              <a:ext cx="3956581" cy="789826"/>
            </a:xfrm>
            <a:custGeom>
              <a:avLst/>
              <a:gdLst/>
              <a:ahLst/>
              <a:cxnLst/>
              <a:rect l="l" t="t" r="r" b="b"/>
              <a:pathLst>
                <a:path w="5057775" h="1009650" extrusionOk="0">
                  <a:moveTo>
                    <a:pt x="4358640" y="589597"/>
                  </a:moveTo>
                  <a:cubicBezTo>
                    <a:pt x="4037648" y="546735"/>
                    <a:pt x="586740" y="85725"/>
                    <a:pt x="0" y="0"/>
                  </a:cubicBezTo>
                  <a:cubicBezTo>
                    <a:pt x="63818" y="71438"/>
                    <a:pt x="317182" y="379095"/>
                    <a:pt x="481965" y="557213"/>
                  </a:cubicBezTo>
                  <a:cubicBezTo>
                    <a:pt x="1908810" y="706755"/>
                    <a:pt x="3591878" y="891540"/>
                    <a:pt x="5060633" y="1012508"/>
                  </a:cubicBezTo>
                  <a:cubicBezTo>
                    <a:pt x="4962525" y="964883"/>
                    <a:pt x="4516755" y="703897"/>
                    <a:pt x="4358640" y="589597"/>
                  </a:cubicBezTo>
                  <a:close/>
                  <a:moveTo>
                    <a:pt x="204787" y="231458"/>
                  </a:moveTo>
                  <a:cubicBezTo>
                    <a:pt x="206693" y="230505"/>
                    <a:pt x="207645" y="229552"/>
                    <a:pt x="208598" y="228600"/>
                  </a:cubicBezTo>
                  <a:cubicBezTo>
                    <a:pt x="207645" y="229552"/>
                    <a:pt x="206693" y="230505"/>
                    <a:pt x="204787" y="2314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5" name="Google Shape;2345;p23"/>
            <p:cNvSpPr/>
            <p:nvPr/>
          </p:nvSpPr>
          <p:spPr>
            <a:xfrm>
              <a:off x="894735" y="3285688"/>
              <a:ext cx="8859464" cy="1296507"/>
            </a:xfrm>
            <a:custGeom>
              <a:avLst/>
              <a:gdLst/>
              <a:ahLst/>
              <a:cxnLst/>
              <a:rect l="l" t="t" r="r" b="b"/>
              <a:pathLst>
                <a:path w="11325225" h="1657350" extrusionOk="0">
                  <a:moveTo>
                    <a:pt x="5639654" y="1631440"/>
                  </a:moveTo>
                  <a:cubicBezTo>
                    <a:pt x="5152926" y="1618105"/>
                    <a:pt x="830481" y="1597150"/>
                    <a:pt x="673318" y="1596198"/>
                  </a:cubicBezTo>
                  <a:cubicBezTo>
                    <a:pt x="631408" y="1596198"/>
                    <a:pt x="631408" y="1567623"/>
                    <a:pt x="627598" y="1543810"/>
                  </a:cubicBezTo>
                  <a:cubicBezTo>
                    <a:pt x="605691" y="1404745"/>
                    <a:pt x="574258" y="1268538"/>
                    <a:pt x="539968" y="1132330"/>
                  </a:cubicBezTo>
                  <a:cubicBezTo>
                    <a:pt x="479961" y="890395"/>
                    <a:pt x="399951" y="655128"/>
                    <a:pt x="278983" y="437005"/>
                  </a:cubicBezTo>
                  <a:cubicBezTo>
                    <a:pt x="217071" y="324610"/>
                    <a:pt x="116106" y="190308"/>
                    <a:pt x="38953" y="88390"/>
                  </a:cubicBezTo>
                  <a:cubicBezTo>
                    <a:pt x="22761" y="66483"/>
                    <a:pt x="-9624" y="41718"/>
                    <a:pt x="2758" y="16000"/>
                  </a:cubicBezTo>
                  <a:cubicBezTo>
                    <a:pt x="16093" y="-10670"/>
                    <a:pt x="55146" y="3618"/>
                    <a:pt x="81816" y="5523"/>
                  </a:cubicBezTo>
                  <a:cubicBezTo>
                    <a:pt x="200878" y="15048"/>
                    <a:pt x="5310088" y="511300"/>
                    <a:pt x="5390099" y="518920"/>
                  </a:cubicBezTo>
                  <a:cubicBezTo>
                    <a:pt x="5520591" y="531303"/>
                    <a:pt x="10736481" y="1004695"/>
                    <a:pt x="10836494" y="1014220"/>
                  </a:cubicBezTo>
                  <a:cubicBezTo>
                    <a:pt x="11004134" y="1036128"/>
                    <a:pt x="11326078" y="1055178"/>
                    <a:pt x="11326078" y="1055178"/>
                  </a:cubicBezTo>
                  <a:cubicBezTo>
                    <a:pt x="11326078" y="1055178"/>
                    <a:pt x="11284169" y="1661920"/>
                    <a:pt x="11153676" y="1661920"/>
                  </a:cubicBezTo>
                  <a:cubicBezTo>
                    <a:pt x="11013659" y="1661920"/>
                    <a:pt x="6147336" y="1645728"/>
                    <a:pt x="5639654" y="1631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6" name="Google Shape;2346;p23"/>
            <p:cNvSpPr/>
            <p:nvPr/>
          </p:nvSpPr>
          <p:spPr>
            <a:xfrm>
              <a:off x="4139649" y="2576610"/>
              <a:ext cx="5206892" cy="1448085"/>
            </a:xfrm>
            <a:custGeom>
              <a:avLst/>
              <a:gdLst/>
              <a:ahLst/>
              <a:cxnLst/>
              <a:rect l="l" t="t" r="r" b="b"/>
              <a:pathLst>
                <a:path w="2614725" h="727179" extrusionOk="0">
                  <a:moveTo>
                    <a:pt x="873322" y="386306"/>
                  </a:moveTo>
                  <a:cubicBezTo>
                    <a:pt x="853277" y="386306"/>
                    <a:pt x="837027" y="402556"/>
                    <a:pt x="837027" y="422601"/>
                  </a:cubicBezTo>
                  <a:cubicBezTo>
                    <a:pt x="837027" y="442646"/>
                    <a:pt x="853277" y="458896"/>
                    <a:pt x="873322" y="458896"/>
                  </a:cubicBezTo>
                  <a:cubicBezTo>
                    <a:pt x="893367" y="458896"/>
                    <a:pt x="909617" y="442646"/>
                    <a:pt x="909617" y="422601"/>
                  </a:cubicBezTo>
                  <a:cubicBezTo>
                    <a:pt x="909617" y="402556"/>
                    <a:pt x="893367" y="386306"/>
                    <a:pt x="873322" y="386306"/>
                  </a:cubicBezTo>
                  <a:close/>
                  <a:moveTo>
                    <a:pt x="767056" y="376578"/>
                  </a:moveTo>
                  <a:cubicBezTo>
                    <a:pt x="747010" y="376578"/>
                    <a:pt x="730761" y="392828"/>
                    <a:pt x="730761" y="412873"/>
                  </a:cubicBezTo>
                  <a:cubicBezTo>
                    <a:pt x="730761" y="432918"/>
                    <a:pt x="747010" y="449168"/>
                    <a:pt x="767056" y="449168"/>
                  </a:cubicBezTo>
                  <a:cubicBezTo>
                    <a:pt x="787101" y="449168"/>
                    <a:pt x="803351" y="432918"/>
                    <a:pt x="803351" y="412873"/>
                  </a:cubicBezTo>
                  <a:cubicBezTo>
                    <a:pt x="803351" y="392828"/>
                    <a:pt x="787101" y="376578"/>
                    <a:pt x="767056" y="376578"/>
                  </a:cubicBezTo>
                  <a:close/>
                  <a:moveTo>
                    <a:pt x="660417" y="366849"/>
                  </a:moveTo>
                  <a:cubicBezTo>
                    <a:pt x="640371" y="366849"/>
                    <a:pt x="624122" y="383099"/>
                    <a:pt x="624122" y="403144"/>
                  </a:cubicBezTo>
                  <a:cubicBezTo>
                    <a:pt x="624122" y="423189"/>
                    <a:pt x="640371" y="439439"/>
                    <a:pt x="660417" y="439439"/>
                  </a:cubicBezTo>
                  <a:cubicBezTo>
                    <a:pt x="680462" y="439439"/>
                    <a:pt x="696712" y="423189"/>
                    <a:pt x="696712" y="403144"/>
                  </a:cubicBezTo>
                  <a:cubicBezTo>
                    <a:pt x="696712" y="383099"/>
                    <a:pt x="680462" y="366849"/>
                    <a:pt x="660417" y="366849"/>
                  </a:cubicBezTo>
                  <a:close/>
                  <a:moveTo>
                    <a:pt x="554151" y="357121"/>
                  </a:moveTo>
                  <a:cubicBezTo>
                    <a:pt x="534106" y="357121"/>
                    <a:pt x="517856" y="373371"/>
                    <a:pt x="517856" y="393416"/>
                  </a:cubicBezTo>
                  <a:cubicBezTo>
                    <a:pt x="517856" y="413461"/>
                    <a:pt x="534106" y="429711"/>
                    <a:pt x="554151" y="429711"/>
                  </a:cubicBezTo>
                  <a:cubicBezTo>
                    <a:pt x="574196" y="429711"/>
                    <a:pt x="590446" y="413461"/>
                    <a:pt x="590446" y="393416"/>
                  </a:cubicBezTo>
                  <a:cubicBezTo>
                    <a:pt x="590446" y="373371"/>
                    <a:pt x="574196" y="357121"/>
                    <a:pt x="554151" y="357121"/>
                  </a:cubicBezTo>
                  <a:close/>
                  <a:moveTo>
                    <a:pt x="447886" y="347392"/>
                  </a:moveTo>
                  <a:cubicBezTo>
                    <a:pt x="427840" y="347392"/>
                    <a:pt x="411591" y="363641"/>
                    <a:pt x="411591" y="383687"/>
                  </a:cubicBezTo>
                  <a:cubicBezTo>
                    <a:pt x="411591" y="403732"/>
                    <a:pt x="427840" y="419982"/>
                    <a:pt x="447886" y="419982"/>
                  </a:cubicBezTo>
                  <a:cubicBezTo>
                    <a:pt x="467931" y="419982"/>
                    <a:pt x="484181" y="403732"/>
                    <a:pt x="484181" y="383687"/>
                  </a:cubicBezTo>
                  <a:cubicBezTo>
                    <a:pt x="484181" y="363641"/>
                    <a:pt x="467931" y="347392"/>
                    <a:pt x="447886" y="347392"/>
                  </a:cubicBezTo>
                  <a:close/>
                  <a:moveTo>
                    <a:pt x="341621" y="337664"/>
                  </a:moveTo>
                  <a:cubicBezTo>
                    <a:pt x="321575" y="337664"/>
                    <a:pt x="305326" y="353914"/>
                    <a:pt x="305326" y="373959"/>
                  </a:cubicBezTo>
                  <a:cubicBezTo>
                    <a:pt x="305326" y="394004"/>
                    <a:pt x="321575" y="410254"/>
                    <a:pt x="341621" y="410254"/>
                  </a:cubicBezTo>
                  <a:cubicBezTo>
                    <a:pt x="361666" y="410254"/>
                    <a:pt x="377916" y="394004"/>
                    <a:pt x="377916" y="373959"/>
                  </a:cubicBezTo>
                  <a:cubicBezTo>
                    <a:pt x="377916" y="353914"/>
                    <a:pt x="361666" y="337664"/>
                    <a:pt x="341621" y="337664"/>
                  </a:cubicBezTo>
                  <a:close/>
                  <a:moveTo>
                    <a:pt x="385399" y="165544"/>
                  </a:moveTo>
                  <a:cubicBezTo>
                    <a:pt x="365353" y="165544"/>
                    <a:pt x="349104" y="181794"/>
                    <a:pt x="349104" y="201839"/>
                  </a:cubicBezTo>
                  <a:cubicBezTo>
                    <a:pt x="349104" y="221884"/>
                    <a:pt x="365353" y="238134"/>
                    <a:pt x="385399" y="238134"/>
                  </a:cubicBezTo>
                  <a:cubicBezTo>
                    <a:pt x="405444" y="238134"/>
                    <a:pt x="421694" y="221884"/>
                    <a:pt x="421694" y="201839"/>
                  </a:cubicBezTo>
                  <a:cubicBezTo>
                    <a:pt x="421694" y="181794"/>
                    <a:pt x="405444" y="165544"/>
                    <a:pt x="385399" y="165544"/>
                  </a:cubicBezTo>
                  <a:close/>
                  <a:moveTo>
                    <a:pt x="280631" y="165544"/>
                  </a:moveTo>
                  <a:cubicBezTo>
                    <a:pt x="260585" y="165544"/>
                    <a:pt x="244336" y="181794"/>
                    <a:pt x="244336" y="201839"/>
                  </a:cubicBezTo>
                  <a:cubicBezTo>
                    <a:pt x="244336" y="221884"/>
                    <a:pt x="260585" y="238134"/>
                    <a:pt x="280631" y="238134"/>
                  </a:cubicBezTo>
                  <a:cubicBezTo>
                    <a:pt x="300676" y="238134"/>
                    <a:pt x="316926" y="221884"/>
                    <a:pt x="316926" y="201839"/>
                  </a:cubicBezTo>
                  <a:cubicBezTo>
                    <a:pt x="316926" y="181794"/>
                    <a:pt x="300676" y="165544"/>
                    <a:pt x="280631" y="165544"/>
                  </a:cubicBezTo>
                  <a:close/>
                  <a:moveTo>
                    <a:pt x="453873" y="120269"/>
                  </a:moveTo>
                  <a:lnTo>
                    <a:pt x="453873" y="192485"/>
                  </a:lnTo>
                  <a:lnTo>
                    <a:pt x="512618" y="192485"/>
                  </a:lnTo>
                  <a:lnTo>
                    <a:pt x="512618" y="120269"/>
                  </a:lnTo>
                  <a:close/>
                  <a:moveTo>
                    <a:pt x="453873" y="31590"/>
                  </a:moveTo>
                  <a:lnTo>
                    <a:pt x="453873" y="103806"/>
                  </a:lnTo>
                  <a:lnTo>
                    <a:pt x="512618" y="103806"/>
                  </a:lnTo>
                  <a:lnTo>
                    <a:pt x="512618" y="31590"/>
                  </a:lnTo>
                  <a:close/>
                  <a:moveTo>
                    <a:pt x="383902" y="31590"/>
                  </a:moveTo>
                  <a:lnTo>
                    <a:pt x="383902" y="103806"/>
                  </a:lnTo>
                  <a:lnTo>
                    <a:pt x="442647" y="103806"/>
                  </a:lnTo>
                  <a:lnTo>
                    <a:pt x="442647" y="31590"/>
                  </a:lnTo>
                  <a:close/>
                  <a:moveTo>
                    <a:pt x="311313" y="31590"/>
                  </a:moveTo>
                  <a:lnTo>
                    <a:pt x="311313" y="103806"/>
                  </a:lnTo>
                  <a:lnTo>
                    <a:pt x="370058" y="103806"/>
                  </a:lnTo>
                  <a:lnTo>
                    <a:pt x="370058" y="31590"/>
                  </a:lnTo>
                  <a:close/>
                  <a:moveTo>
                    <a:pt x="236478" y="31590"/>
                  </a:moveTo>
                  <a:lnTo>
                    <a:pt x="236478" y="103806"/>
                  </a:lnTo>
                  <a:lnTo>
                    <a:pt x="295223" y="103806"/>
                  </a:lnTo>
                  <a:lnTo>
                    <a:pt x="295223" y="31590"/>
                  </a:lnTo>
                  <a:close/>
                  <a:moveTo>
                    <a:pt x="296843" y="937"/>
                  </a:moveTo>
                  <a:cubicBezTo>
                    <a:pt x="397185" y="-2693"/>
                    <a:pt x="553777" y="1937"/>
                    <a:pt x="607658" y="56660"/>
                  </a:cubicBezTo>
                  <a:cubicBezTo>
                    <a:pt x="658172" y="116902"/>
                    <a:pt x="697460" y="188744"/>
                    <a:pt x="735999" y="244495"/>
                  </a:cubicBezTo>
                  <a:cubicBezTo>
                    <a:pt x="773043" y="250482"/>
                    <a:pt x="917848" y="268068"/>
                    <a:pt x="959007" y="268442"/>
                  </a:cubicBezTo>
                  <a:cubicBezTo>
                    <a:pt x="958259" y="314840"/>
                    <a:pt x="948156" y="460768"/>
                    <a:pt x="955265" y="468626"/>
                  </a:cubicBezTo>
                  <a:cubicBezTo>
                    <a:pt x="975470" y="490702"/>
                    <a:pt x="2540264" y="650100"/>
                    <a:pt x="2592274" y="656835"/>
                  </a:cubicBezTo>
                  <a:cubicBezTo>
                    <a:pt x="2600880" y="679285"/>
                    <a:pt x="2610983" y="715580"/>
                    <a:pt x="2614725" y="727179"/>
                  </a:cubicBezTo>
                  <a:cubicBezTo>
                    <a:pt x="2336339" y="704729"/>
                    <a:pt x="341246" y="510533"/>
                    <a:pt x="199060" y="498933"/>
                  </a:cubicBezTo>
                  <a:cubicBezTo>
                    <a:pt x="139193" y="462639"/>
                    <a:pt x="105517" y="447297"/>
                    <a:pt x="0" y="386307"/>
                  </a:cubicBezTo>
                  <a:cubicBezTo>
                    <a:pt x="70719" y="346645"/>
                    <a:pt x="70719" y="300247"/>
                    <a:pt x="117865" y="236638"/>
                  </a:cubicBezTo>
                  <a:cubicBezTo>
                    <a:pt x="148173" y="194730"/>
                    <a:pt x="225253" y="120644"/>
                    <a:pt x="221137" y="5772"/>
                  </a:cubicBezTo>
                  <a:cubicBezTo>
                    <a:pt x="236197" y="4276"/>
                    <a:pt x="263395" y="2148"/>
                    <a:pt x="296843" y="93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7" name="Google Shape;2347;p23"/>
            <p:cNvSpPr/>
            <p:nvPr/>
          </p:nvSpPr>
          <p:spPr>
            <a:xfrm>
              <a:off x="9610661" y="3672252"/>
              <a:ext cx="241842" cy="391191"/>
            </a:xfrm>
            <a:custGeom>
              <a:avLst/>
              <a:gdLst/>
              <a:ahLst/>
              <a:cxnLst/>
              <a:rect l="l" t="t" r="r" b="b"/>
              <a:pathLst>
                <a:path w="241842" h="391191" extrusionOk="0">
                  <a:moveTo>
                    <a:pt x="167303" y="0"/>
                  </a:moveTo>
                  <a:lnTo>
                    <a:pt x="189656" y="0"/>
                  </a:lnTo>
                  <a:lnTo>
                    <a:pt x="189656" y="104973"/>
                  </a:lnTo>
                  <a:lnTo>
                    <a:pt x="241842" y="119048"/>
                  </a:lnTo>
                  <a:lnTo>
                    <a:pt x="234275" y="147105"/>
                  </a:lnTo>
                  <a:lnTo>
                    <a:pt x="114401" y="114774"/>
                  </a:lnTo>
                  <a:lnTo>
                    <a:pt x="114401" y="245179"/>
                  </a:lnTo>
                  <a:lnTo>
                    <a:pt x="226988" y="275545"/>
                  </a:lnTo>
                  <a:lnTo>
                    <a:pt x="219421" y="303601"/>
                  </a:lnTo>
                  <a:lnTo>
                    <a:pt x="114401" y="275276"/>
                  </a:lnTo>
                  <a:lnTo>
                    <a:pt x="114401" y="391191"/>
                  </a:lnTo>
                  <a:lnTo>
                    <a:pt x="75654" y="391191"/>
                  </a:lnTo>
                  <a:lnTo>
                    <a:pt x="75654" y="264826"/>
                  </a:lnTo>
                  <a:lnTo>
                    <a:pt x="0" y="244421"/>
                  </a:lnTo>
                  <a:lnTo>
                    <a:pt x="7567" y="216365"/>
                  </a:lnTo>
                  <a:lnTo>
                    <a:pt x="75654" y="234729"/>
                  </a:lnTo>
                  <a:lnTo>
                    <a:pt x="75654" y="104324"/>
                  </a:lnTo>
                  <a:lnTo>
                    <a:pt x="14854" y="87925"/>
                  </a:lnTo>
                  <a:lnTo>
                    <a:pt x="22423" y="59869"/>
                  </a:lnTo>
                  <a:lnTo>
                    <a:pt x="75654" y="74226"/>
                  </a:lnTo>
                  <a:lnTo>
                    <a:pt x="75654" y="8198"/>
                  </a:lnTo>
                  <a:lnTo>
                    <a:pt x="114401" y="8198"/>
                  </a:lnTo>
                  <a:lnTo>
                    <a:pt x="114401" y="84676"/>
                  </a:lnTo>
                  <a:lnTo>
                    <a:pt x="167303" y="9894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8" name="Google Shape;2348;p23"/>
            <p:cNvSpPr/>
            <p:nvPr/>
          </p:nvSpPr>
          <p:spPr>
            <a:xfrm>
              <a:off x="4921990" y="1541415"/>
              <a:ext cx="230987" cy="1043167"/>
            </a:xfrm>
            <a:custGeom>
              <a:avLst/>
              <a:gdLst/>
              <a:ahLst/>
              <a:cxnLst/>
              <a:rect l="l" t="t" r="r" b="b"/>
              <a:pathLst>
                <a:path w="295275" h="1333500" extrusionOk="0">
                  <a:moveTo>
                    <a:pt x="287700" y="1141789"/>
                  </a:moveTo>
                  <a:cubicBezTo>
                    <a:pt x="286748" y="1196081"/>
                    <a:pt x="285795" y="1249421"/>
                    <a:pt x="286748" y="1303714"/>
                  </a:cubicBezTo>
                  <a:cubicBezTo>
                    <a:pt x="287700" y="1330384"/>
                    <a:pt x="279128" y="1338956"/>
                    <a:pt x="252458" y="1338956"/>
                  </a:cubicBezTo>
                  <a:cubicBezTo>
                    <a:pt x="172448" y="1339909"/>
                    <a:pt x="172448" y="1340861"/>
                    <a:pt x="172448" y="1259899"/>
                  </a:cubicBezTo>
                  <a:cubicBezTo>
                    <a:pt x="172448" y="1217036"/>
                    <a:pt x="171495" y="1174174"/>
                    <a:pt x="170543" y="1131311"/>
                  </a:cubicBezTo>
                  <a:cubicBezTo>
                    <a:pt x="171495" y="999866"/>
                    <a:pt x="171495" y="868421"/>
                    <a:pt x="172448" y="736024"/>
                  </a:cubicBezTo>
                  <a:cubicBezTo>
                    <a:pt x="172448" y="715069"/>
                    <a:pt x="165780" y="709354"/>
                    <a:pt x="144825" y="709354"/>
                  </a:cubicBezTo>
                  <a:cubicBezTo>
                    <a:pt x="104820" y="709354"/>
                    <a:pt x="65768" y="707449"/>
                    <a:pt x="25763" y="705544"/>
                  </a:cubicBezTo>
                  <a:cubicBezTo>
                    <a:pt x="13380" y="704591"/>
                    <a:pt x="-907" y="707449"/>
                    <a:pt x="45" y="687446"/>
                  </a:cubicBezTo>
                  <a:cubicBezTo>
                    <a:pt x="998" y="665539"/>
                    <a:pt x="17191" y="675064"/>
                    <a:pt x="27668" y="673159"/>
                  </a:cubicBezTo>
                  <a:cubicBezTo>
                    <a:pt x="42908" y="669349"/>
                    <a:pt x="67673" y="684589"/>
                    <a:pt x="72436" y="661729"/>
                  </a:cubicBezTo>
                  <a:cubicBezTo>
                    <a:pt x="77198" y="636011"/>
                    <a:pt x="76245" y="607436"/>
                    <a:pt x="70530" y="581719"/>
                  </a:cubicBezTo>
                  <a:cubicBezTo>
                    <a:pt x="66720" y="567431"/>
                    <a:pt x="44813" y="576956"/>
                    <a:pt x="31478" y="575051"/>
                  </a:cubicBezTo>
                  <a:cubicBezTo>
                    <a:pt x="21953" y="574099"/>
                    <a:pt x="11475" y="574099"/>
                    <a:pt x="10523" y="561716"/>
                  </a:cubicBezTo>
                  <a:cubicBezTo>
                    <a:pt x="9570" y="547429"/>
                    <a:pt x="21953" y="549334"/>
                    <a:pt x="30525" y="549334"/>
                  </a:cubicBezTo>
                  <a:cubicBezTo>
                    <a:pt x="66720" y="549334"/>
                    <a:pt x="103868" y="549334"/>
                    <a:pt x="140063" y="549334"/>
                  </a:cubicBezTo>
                  <a:cubicBezTo>
                    <a:pt x="148636" y="549334"/>
                    <a:pt x="161018" y="548381"/>
                    <a:pt x="160066" y="561716"/>
                  </a:cubicBezTo>
                  <a:cubicBezTo>
                    <a:pt x="159113" y="574099"/>
                    <a:pt x="148636" y="573146"/>
                    <a:pt x="139111" y="575051"/>
                  </a:cubicBezTo>
                  <a:cubicBezTo>
                    <a:pt x="124823" y="576956"/>
                    <a:pt x="101011" y="565526"/>
                    <a:pt x="97200" y="584576"/>
                  </a:cubicBezTo>
                  <a:cubicBezTo>
                    <a:pt x="92438" y="612199"/>
                    <a:pt x="90533" y="643631"/>
                    <a:pt x="101011" y="668396"/>
                  </a:cubicBezTo>
                  <a:cubicBezTo>
                    <a:pt x="106725" y="683636"/>
                    <a:pt x="139111" y="676969"/>
                    <a:pt x="158161" y="676016"/>
                  </a:cubicBezTo>
                  <a:cubicBezTo>
                    <a:pt x="180068" y="675064"/>
                    <a:pt x="169591" y="654109"/>
                    <a:pt x="170543" y="641726"/>
                  </a:cubicBezTo>
                  <a:cubicBezTo>
                    <a:pt x="171495" y="519806"/>
                    <a:pt x="172448" y="351214"/>
                    <a:pt x="175305" y="229294"/>
                  </a:cubicBezTo>
                  <a:cubicBezTo>
                    <a:pt x="176258" y="206434"/>
                    <a:pt x="176258" y="206434"/>
                    <a:pt x="188641" y="201671"/>
                  </a:cubicBezTo>
                  <a:cubicBezTo>
                    <a:pt x="197213" y="198814"/>
                    <a:pt x="180068" y="189289"/>
                    <a:pt x="174353" y="184526"/>
                  </a:cubicBezTo>
                  <a:cubicBezTo>
                    <a:pt x="152445" y="165476"/>
                    <a:pt x="166733" y="137854"/>
                    <a:pt x="191498" y="119756"/>
                  </a:cubicBezTo>
                  <a:cubicBezTo>
                    <a:pt x="230550" y="89276"/>
                    <a:pt x="209595" y="48319"/>
                    <a:pt x="220073" y="5456"/>
                  </a:cubicBezTo>
                  <a:cubicBezTo>
                    <a:pt x="221978" y="-4069"/>
                    <a:pt x="244838" y="-259"/>
                    <a:pt x="244838" y="10219"/>
                  </a:cubicBezTo>
                  <a:cubicBezTo>
                    <a:pt x="241028" y="69274"/>
                    <a:pt x="252458" y="99754"/>
                    <a:pt x="279128" y="119756"/>
                  </a:cubicBezTo>
                  <a:cubicBezTo>
                    <a:pt x="315323" y="146426"/>
                    <a:pt x="307703" y="177859"/>
                    <a:pt x="288653" y="189289"/>
                  </a:cubicBezTo>
                  <a:cubicBezTo>
                    <a:pt x="265793" y="202624"/>
                    <a:pt x="280080" y="202624"/>
                    <a:pt x="284843" y="213101"/>
                  </a:cubicBezTo>
                  <a:cubicBezTo>
                    <a:pt x="289605" y="225484"/>
                    <a:pt x="286748" y="844609"/>
                    <a:pt x="287700" y="11417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349" name="Google Shape;2349;p23"/>
            <p:cNvGrpSpPr/>
            <p:nvPr/>
          </p:nvGrpSpPr>
          <p:grpSpPr>
            <a:xfrm>
              <a:off x="6288139" y="3256228"/>
              <a:ext cx="2633320" cy="537229"/>
              <a:chOff x="6288139" y="3256228"/>
              <a:chExt cx="2633320" cy="537229"/>
            </a:xfrm>
          </p:grpSpPr>
          <p:sp>
            <p:nvSpPr>
              <p:cNvPr id="2350" name="Google Shape;2350;p23"/>
              <p:cNvSpPr/>
              <p:nvPr/>
            </p:nvSpPr>
            <p:spPr>
              <a:xfrm>
                <a:off x="6288139" y="3256228"/>
                <a:ext cx="529034" cy="298047"/>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1" name="Google Shape;2351;p23"/>
              <p:cNvSpPr/>
              <p:nvPr/>
            </p:nvSpPr>
            <p:spPr>
              <a:xfrm>
                <a:off x="7340325" y="3375450"/>
                <a:ext cx="529034" cy="298047"/>
              </a:xfrm>
              <a:custGeom>
                <a:avLst/>
                <a:gdLst/>
                <a:ahLst/>
                <a:cxnLst/>
                <a:rect l="l" t="t" r="r" b="b"/>
                <a:pathLst>
                  <a:path w="676275" h="381000" extrusionOk="0">
                    <a:moveTo>
                      <a:pt x="35765" y="0"/>
                    </a:moveTo>
                    <a:lnTo>
                      <a:pt x="682159"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2" name="Google Shape;2352;p23"/>
              <p:cNvSpPr/>
              <p:nvPr/>
            </p:nvSpPr>
            <p:spPr>
              <a:xfrm>
                <a:off x="7866332" y="3435796"/>
                <a:ext cx="529034" cy="298047"/>
              </a:xfrm>
              <a:custGeom>
                <a:avLst/>
                <a:gdLst/>
                <a:ahLst/>
                <a:cxnLst/>
                <a:rect l="l" t="t" r="r" b="b"/>
                <a:pathLst>
                  <a:path w="676275" h="381000" extrusionOk="0">
                    <a:moveTo>
                      <a:pt x="35766" y="0"/>
                    </a:moveTo>
                    <a:lnTo>
                      <a:pt x="682160" y="73578"/>
                    </a:lnTo>
                    <a:lnTo>
                      <a:pt x="646395" y="387784"/>
                    </a:lnTo>
                    <a:lnTo>
                      <a:pt x="1"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3" name="Google Shape;2353;p23"/>
              <p:cNvSpPr/>
              <p:nvPr/>
            </p:nvSpPr>
            <p:spPr>
              <a:xfrm>
                <a:off x="8392425" y="3495410"/>
                <a:ext cx="529034" cy="298047"/>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4" name="Google Shape;2354;p23"/>
              <p:cNvSpPr/>
              <p:nvPr/>
            </p:nvSpPr>
            <p:spPr>
              <a:xfrm>
                <a:off x="6814232" y="3315836"/>
                <a:ext cx="529034" cy="298047"/>
              </a:xfrm>
              <a:custGeom>
                <a:avLst/>
                <a:gdLst/>
                <a:ahLst/>
                <a:cxnLst/>
                <a:rect l="l" t="t" r="r" b="b"/>
                <a:pathLst>
                  <a:path w="676275" h="381000" extrusionOk="0">
                    <a:moveTo>
                      <a:pt x="35766" y="0"/>
                    </a:moveTo>
                    <a:lnTo>
                      <a:pt x="682160" y="73578"/>
                    </a:lnTo>
                    <a:lnTo>
                      <a:pt x="646394" y="387784"/>
                    </a:lnTo>
                    <a:lnTo>
                      <a:pt x="0" y="31420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2355" name="Google Shape;2355;p23"/>
          <p:cNvSpPr/>
          <p:nvPr/>
        </p:nvSpPr>
        <p:spPr>
          <a:xfrm rot="941402">
            <a:off x="7135241" y="5002078"/>
            <a:ext cx="4762102" cy="1045334"/>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rgbClr val="4EBCF2">
                <a:alpha val="97254"/>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356" name="Google Shape;2356;p23"/>
          <p:cNvSpPr/>
          <p:nvPr/>
        </p:nvSpPr>
        <p:spPr>
          <a:xfrm rot="455327">
            <a:off x="7037857" y="5156222"/>
            <a:ext cx="4762102" cy="1045334"/>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chemeClr val="accent2">
                <a:alpha val="97254"/>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357" name="Google Shape;2357;p23"/>
          <p:cNvSpPr/>
          <p:nvPr/>
        </p:nvSpPr>
        <p:spPr>
          <a:xfrm rot="941402">
            <a:off x="7326415" y="5301485"/>
            <a:ext cx="4762102" cy="1045334"/>
          </a:xfrm>
          <a:custGeom>
            <a:avLst/>
            <a:gdLst/>
            <a:ahLst/>
            <a:cxnLst/>
            <a:rect l="l" t="t" r="r" b="b"/>
            <a:pathLst>
              <a:path w="3581128" h="897668" extrusionOk="0">
                <a:moveTo>
                  <a:pt x="0" y="870336"/>
                </a:moveTo>
                <a:cubicBezTo>
                  <a:pt x="368068" y="981156"/>
                  <a:pt x="1241369" y="740574"/>
                  <a:pt x="1674011" y="408632"/>
                </a:cubicBezTo>
                <a:cubicBezTo>
                  <a:pt x="2500187" y="-130359"/>
                  <a:pt x="2546023" y="254955"/>
                  <a:pt x="3581128" y="0"/>
                </a:cubicBezTo>
              </a:path>
            </a:pathLst>
          </a:custGeom>
          <a:noFill/>
          <a:ln w="88900" cap="flat" cmpd="sng">
            <a:solidFill>
              <a:schemeClr val="accent3">
                <a:alpha val="97254"/>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pic>
        <p:nvPicPr>
          <p:cNvPr id="2358" name="Google Shape;2358;p23" descr="Timeline&#10;&#10;Description automatically generated"/>
          <p:cNvPicPr preferRelativeResize="0"/>
          <p:nvPr/>
        </p:nvPicPr>
        <p:blipFill rotWithShape="1">
          <a:blip r:embed="rId3">
            <a:alphaModFix/>
          </a:blip>
          <a:srcRect/>
          <a:stretch/>
        </p:blipFill>
        <p:spPr>
          <a:xfrm>
            <a:off x="259004" y="1379466"/>
            <a:ext cx="6448743" cy="4099068"/>
          </a:xfrm>
          <a:prstGeom prst="rect">
            <a:avLst/>
          </a:prstGeom>
          <a:noFill/>
          <a:ln>
            <a:noFill/>
          </a:ln>
        </p:spPr>
      </p:pic>
      <p:sp>
        <p:nvSpPr>
          <p:cNvPr id="2359" name="Google Shape;2359;p23"/>
          <p:cNvSpPr txBox="1"/>
          <p:nvPr/>
        </p:nvSpPr>
        <p:spPr>
          <a:xfrm>
            <a:off x="6871440" y="2297346"/>
            <a:ext cx="4233011"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3F3F3F"/>
                </a:solidFill>
                <a:latin typeface="Arial"/>
                <a:ea typeface="Arial"/>
                <a:cs typeface="Arial"/>
                <a:sym typeface="Arial"/>
              </a:rPr>
              <a:t>Cost, Insurance and Freight (CIF)</a:t>
            </a:r>
            <a:endParaRPr/>
          </a:p>
          <a:p>
            <a:pPr marL="0" marR="0" lvl="0" indent="0" algn="l" rtl="0">
              <a:lnSpc>
                <a:spcPct val="100000"/>
              </a:lnSpc>
              <a:spcBef>
                <a:spcPts val="0"/>
              </a:spcBef>
              <a:spcAft>
                <a:spcPts val="0"/>
              </a:spcAft>
              <a:buNone/>
            </a:pPr>
            <a:r>
              <a:rPr lang="en-US" sz="1400" b="0" i="0" u="none" strike="noStrike" cap="none">
                <a:solidFill>
                  <a:srgbClr val="3F3F3F"/>
                </a:solidFill>
                <a:latin typeface="Arial"/>
                <a:ea typeface="Arial"/>
                <a:cs typeface="Arial"/>
                <a:sym typeface="Arial"/>
              </a:rPr>
              <a:t>In international trade, as per CIF agreement seller will be responsible for all arrangements and transport costs for shipping goods to the agreed-upon destination port. Buyer then assumes all cost responsibilities once the ship has reached port. Additionally, the products being sent must be covered by a minimum level of maritime insurance from the seller.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grpSp>
        <p:nvGrpSpPr>
          <p:cNvPr id="2364" name="Google Shape;2364;p24"/>
          <p:cNvGrpSpPr/>
          <p:nvPr/>
        </p:nvGrpSpPr>
        <p:grpSpPr>
          <a:xfrm>
            <a:off x="5" y="1409832"/>
            <a:ext cx="12191999" cy="1160647"/>
            <a:chOff x="5" y="1409832"/>
            <a:chExt cx="12191999" cy="1160647"/>
          </a:xfrm>
        </p:grpSpPr>
        <p:grpSp>
          <p:nvGrpSpPr>
            <p:cNvPr id="2365" name="Google Shape;2365;p24"/>
            <p:cNvGrpSpPr/>
            <p:nvPr/>
          </p:nvGrpSpPr>
          <p:grpSpPr>
            <a:xfrm>
              <a:off x="5" y="1409832"/>
              <a:ext cx="12191999" cy="1160647"/>
              <a:chOff x="1" y="1412530"/>
              <a:chExt cx="12191999" cy="1160647"/>
            </a:xfrm>
          </p:grpSpPr>
          <p:sp>
            <p:nvSpPr>
              <p:cNvPr id="2366" name="Google Shape;2366;p24"/>
              <p:cNvSpPr/>
              <p:nvPr/>
            </p:nvSpPr>
            <p:spPr>
              <a:xfrm>
                <a:off x="1" y="1412530"/>
                <a:ext cx="3032161" cy="1160647"/>
              </a:xfrm>
              <a:custGeom>
                <a:avLst/>
                <a:gdLst/>
                <a:ahLst/>
                <a:cxnLst/>
                <a:rect l="l" t="t" r="r" b="b"/>
                <a:pathLst>
                  <a:path w="3032161" h="1160647" extrusionOk="0">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3031519" y="818866"/>
                    </a:lnTo>
                    <a:cubicBezTo>
                      <a:pt x="3029295" y="939467"/>
                      <a:pt x="3033744" y="999999"/>
                      <a:pt x="3031520" y="1160647"/>
                    </a:cubicBez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367" name="Google Shape;2367;p24"/>
              <p:cNvSpPr/>
              <p:nvPr/>
            </p:nvSpPr>
            <p:spPr>
              <a:xfrm>
                <a:off x="3024845" y="1883798"/>
                <a:ext cx="3024845" cy="689379"/>
              </a:xfrm>
              <a:custGeom>
                <a:avLst/>
                <a:gdLst/>
                <a:ahLst/>
                <a:cxnLst/>
                <a:rect l="l" t="t" r="r" b="b"/>
                <a:pathLst>
                  <a:path w="3024845" h="689379" extrusionOk="0">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lnTo>
                      <a:pt x="2958970" y="333819"/>
                    </a:lnTo>
                    <a:lnTo>
                      <a:pt x="2958970" y="347598"/>
                    </a:lnTo>
                    <a:lnTo>
                      <a:pt x="3024845" y="347598"/>
                    </a:lnTo>
                    <a:lnTo>
                      <a:pt x="3024845" y="689379"/>
                    </a:ln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368" name="Google Shape;2368;p24"/>
              <p:cNvSpPr/>
              <p:nvPr/>
            </p:nvSpPr>
            <p:spPr>
              <a:xfrm>
                <a:off x="6047165" y="1883798"/>
                <a:ext cx="2961438" cy="689379"/>
              </a:xfrm>
              <a:custGeom>
                <a:avLst/>
                <a:gdLst/>
                <a:ahLst/>
                <a:cxnLst/>
                <a:rect l="l" t="t" r="r" b="b"/>
                <a:pathLst>
                  <a:path w="2961438" h="689379" extrusionOk="0">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cubicBezTo>
                      <a:pt x="2959793" y="378235"/>
                      <a:pt x="2960615" y="533807"/>
                      <a:pt x="2961438" y="689379"/>
                    </a:cubicBez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369" name="Google Shape;2369;p24"/>
              <p:cNvSpPr/>
              <p:nvPr/>
            </p:nvSpPr>
            <p:spPr>
              <a:xfrm>
                <a:off x="8996212" y="1412530"/>
                <a:ext cx="3195788" cy="1160647"/>
              </a:xfrm>
              <a:custGeom>
                <a:avLst/>
                <a:gdLst/>
                <a:ahLst/>
                <a:cxnLst/>
                <a:rect l="l" t="t" r="r" b="b"/>
                <a:pathLst>
                  <a:path w="3195788" h="1160647" extrusionOk="0">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sp>
          <p:nvSpPr>
            <p:cNvPr id="2370" name="Google Shape;2370;p24"/>
            <p:cNvSpPr/>
            <p:nvPr/>
          </p:nvSpPr>
          <p:spPr>
            <a:xfrm>
              <a:off x="1397596" y="1613174"/>
              <a:ext cx="688161" cy="957305"/>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371" name="Google Shape;2371;p24"/>
            <p:cNvGrpSpPr/>
            <p:nvPr/>
          </p:nvGrpSpPr>
          <p:grpSpPr>
            <a:xfrm flipH="1">
              <a:off x="2388493" y="1494663"/>
              <a:ext cx="1220370" cy="1075816"/>
              <a:chOff x="10038248" y="1200804"/>
              <a:chExt cx="3493565" cy="3079748"/>
            </a:xfrm>
          </p:grpSpPr>
          <p:sp>
            <p:nvSpPr>
              <p:cNvPr id="2372" name="Google Shape;2372;p24"/>
              <p:cNvSpPr/>
              <p:nvPr/>
            </p:nvSpPr>
            <p:spPr>
              <a:xfrm>
                <a:off x="10038248" y="2837935"/>
                <a:ext cx="632499" cy="678474"/>
              </a:xfrm>
              <a:custGeom>
                <a:avLst/>
                <a:gdLst/>
                <a:ahLst/>
                <a:cxnLst/>
                <a:rect l="l" t="t" r="r" b="b"/>
                <a:pathLst>
                  <a:path w="638668" h="685090" extrusionOk="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373" name="Google Shape;2373;p24"/>
              <p:cNvGrpSpPr/>
              <p:nvPr/>
            </p:nvGrpSpPr>
            <p:grpSpPr>
              <a:xfrm>
                <a:off x="10147853" y="1200804"/>
                <a:ext cx="3383960" cy="3079748"/>
                <a:chOff x="10147853" y="1200804"/>
                <a:chExt cx="3383960" cy="3079748"/>
              </a:xfrm>
            </p:grpSpPr>
            <p:sp>
              <p:nvSpPr>
                <p:cNvPr id="2374" name="Google Shape;2374;p24"/>
                <p:cNvSpPr/>
                <p:nvPr/>
              </p:nvSpPr>
              <p:spPr>
                <a:xfrm>
                  <a:off x="10147853" y="2407464"/>
                  <a:ext cx="3383960" cy="86947"/>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75" name="Google Shape;2375;p24"/>
                <p:cNvSpPr/>
                <p:nvPr/>
              </p:nvSpPr>
              <p:spPr>
                <a:xfrm>
                  <a:off x="11772474" y="3314205"/>
                  <a:ext cx="1343744" cy="9255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76" name="Google Shape;2376;p24"/>
                <p:cNvSpPr/>
                <p:nvPr/>
              </p:nvSpPr>
              <p:spPr>
                <a:xfrm>
                  <a:off x="11766761" y="2239508"/>
                  <a:ext cx="80436" cy="2039223"/>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77" name="Google Shape;2377;p24"/>
                <p:cNvSpPr/>
                <p:nvPr/>
              </p:nvSpPr>
              <p:spPr>
                <a:xfrm>
                  <a:off x="12239858" y="2239508"/>
                  <a:ext cx="80436" cy="2039223"/>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78" name="Google Shape;2378;p24"/>
                <p:cNvSpPr/>
                <p:nvPr/>
              </p:nvSpPr>
              <p:spPr>
                <a:xfrm>
                  <a:off x="13026689" y="2239508"/>
                  <a:ext cx="80436" cy="2039223"/>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79" name="Google Shape;2379;p24"/>
                <p:cNvSpPr/>
                <p:nvPr/>
              </p:nvSpPr>
              <p:spPr>
                <a:xfrm>
                  <a:off x="12523780" y="2451528"/>
                  <a:ext cx="77841" cy="1827204"/>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0" name="Google Shape;2380;p24"/>
                <p:cNvSpPr/>
                <p:nvPr/>
              </p:nvSpPr>
              <p:spPr>
                <a:xfrm rot="2465944">
                  <a:off x="12622677" y="2284600"/>
                  <a:ext cx="45720" cy="11753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1" name="Google Shape;2381;p24"/>
                <p:cNvSpPr/>
                <p:nvPr/>
              </p:nvSpPr>
              <p:spPr>
                <a:xfrm rot="658490">
                  <a:off x="11863647" y="1255476"/>
                  <a:ext cx="64929" cy="105520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2" name="Google Shape;2382;p24"/>
                <p:cNvSpPr/>
                <p:nvPr/>
              </p:nvSpPr>
              <p:spPr>
                <a:xfrm rot="-966919">
                  <a:off x="12106628" y="1224307"/>
                  <a:ext cx="64929" cy="105520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3" name="Google Shape;2383;p24"/>
                <p:cNvSpPr/>
                <p:nvPr/>
              </p:nvSpPr>
              <p:spPr>
                <a:xfrm rot="-2094692">
                  <a:off x="12382395" y="1087963"/>
                  <a:ext cx="47366" cy="1453644"/>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4" name="Google Shape;2384;p24"/>
                <p:cNvSpPr/>
                <p:nvPr/>
              </p:nvSpPr>
              <p:spPr>
                <a:xfrm>
                  <a:off x="12417111" y="2056336"/>
                  <a:ext cx="962547" cy="362128"/>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5" name="Google Shape;2385;p24"/>
                <p:cNvSpPr/>
                <p:nvPr/>
              </p:nvSpPr>
              <p:spPr>
                <a:xfrm rot="3295761" flipH="1">
                  <a:off x="11139455" y="771268"/>
                  <a:ext cx="36576" cy="2089748"/>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6" name="Google Shape;2386;p24"/>
                <p:cNvSpPr/>
                <p:nvPr/>
              </p:nvSpPr>
              <p:spPr>
                <a:xfrm>
                  <a:off x="11766760" y="2239508"/>
                  <a:ext cx="521564" cy="758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7" name="Google Shape;2387;p24"/>
                <p:cNvSpPr/>
                <p:nvPr/>
              </p:nvSpPr>
              <p:spPr>
                <a:xfrm>
                  <a:off x="11734846" y="4112596"/>
                  <a:ext cx="144264" cy="167956"/>
                </a:xfrm>
                <a:prstGeom prst="round2SameRect">
                  <a:avLst>
                    <a:gd name="adj1" fmla="val 16667"/>
                    <a:gd name="adj2" fmla="val 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8" name="Google Shape;2388;p24"/>
                <p:cNvSpPr/>
                <p:nvPr/>
              </p:nvSpPr>
              <p:spPr>
                <a:xfrm>
                  <a:off x="12200132" y="4112596"/>
                  <a:ext cx="144264" cy="167956"/>
                </a:xfrm>
                <a:prstGeom prst="round2SameRect">
                  <a:avLst>
                    <a:gd name="adj1" fmla="val 16667"/>
                    <a:gd name="adj2" fmla="val 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9" name="Google Shape;2389;p24"/>
                <p:cNvSpPr/>
                <p:nvPr/>
              </p:nvSpPr>
              <p:spPr>
                <a:xfrm>
                  <a:off x="12490568" y="4112596"/>
                  <a:ext cx="144264" cy="167956"/>
                </a:xfrm>
                <a:prstGeom prst="round2SameRect">
                  <a:avLst>
                    <a:gd name="adj1" fmla="val 16667"/>
                    <a:gd name="adj2" fmla="val 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90" name="Google Shape;2390;p24"/>
                <p:cNvSpPr/>
                <p:nvPr/>
              </p:nvSpPr>
              <p:spPr>
                <a:xfrm>
                  <a:off x="12994775" y="4112596"/>
                  <a:ext cx="144264" cy="167956"/>
                </a:xfrm>
                <a:prstGeom prst="round2SameRect">
                  <a:avLst>
                    <a:gd name="adj1" fmla="val 16667"/>
                    <a:gd name="adj2" fmla="val 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91" name="Google Shape;2391;p24"/>
                <p:cNvSpPr/>
                <p:nvPr/>
              </p:nvSpPr>
              <p:spPr>
                <a:xfrm rot="2465944">
                  <a:off x="12155656" y="2331293"/>
                  <a:ext cx="45720" cy="11753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92" name="Google Shape;2392;p24"/>
                <p:cNvSpPr/>
                <p:nvPr/>
              </p:nvSpPr>
              <p:spPr>
                <a:xfrm>
                  <a:off x="10326532" y="2433584"/>
                  <a:ext cx="45719" cy="436294"/>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93" name="Google Shape;2393;p24"/>
                <p:cNvSpPr/>
                <p:nvPr/>
              </p:nvSpPr>
              <p:spPr>
                <a:xfrm rot="10800000" flipH="1">
                  <a:off x="11921107" y="1202428"/>
                  <a:ext cx="164311" cy="6181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2394" name="Google Shape;2394;p24"/>
            <p:cNvSpPr/>
            <p:nvPr/>
          </p:nvSpPr>
          <p:spPr>
            <a:xfrm flipH="1">
              <a:off x="8334426" y="1613174"/>
              <a:ext cx="688161" cy="957305"/>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395" name="Google Shape;2395;p24"/>
            <p:cNvGrpSpPr/>
            <p:nvPr/>
          </p:nvGrpSpPr>
          <p:grpSpPr>
            <a:xfrm>
              <a:off x="9325323" y="1494663"/>
              <a:ext cx="1220370" cy="1075816"/>
              <a:chOff x="10038248" y="1200804"/>
              <a:chExt cx="3493565" cy="3079748"/>
            </a:xfrm>
          </p:grpSpPr>
          <p:sp>
            <p:nvSpPr>
              <p:cNvPr id="2396" name="Google Shape;2396;p24"/>
              <p:cNvSpPr/>
              <p:nvPr/>
            </p:nvSpPr>
            <p:spPr>
              <a:xfrm>
                <a:off x="10038248" y="2837935"/>
                <a:ext cx="632499" cy="678474"/>
              </a:xfrm>
              <a:custGeom>
                <a:avLst/>
                <a:gdLst/>
                <a:ahLst/>
                <a:cxnLst/>
                <a:rect l="l" t="t" r="r" b="b"/>
                <a:pathLst>
                  <a:path w="638668" h="685090" extrusionOk="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397" name="Google Shape;2397;p24"/>
              <p:cNvGrpSpPr/>
              <p:nvPr/>
            </p:nvGrpSpPr>
            <p:grpSpPr>
              <a:xfrm>
                <a:off x="10147853" y="1200804"/>
                <a:ext cx="3383960" cy="3079748"/>
                <a:chOff x="10147853" y="1200804"/>
                <a:chExt cx="3383960" cy="3079748"/>
              </a:xfrm>
            </p:grpSpPr>
            <p:sp>
              <p:nvSpPr>
                <p:cNvPr id="2398" name="Google Shape;2398;p24"/>
                <p:cNvSpPr/>
                <p:nvPr/>
              </p:nvSpPr>
              <p:spPr>
                <a:xfrm>
                  <a:off x="10147853" y="2407464"/>
                  <a:ext cx="3383960" cy="86947"/>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99" name="Google Shape;2399;p24"/>
                <p:cNvSpPr/>
                <p:nvPr/>
              </p:nvSpPr>
              <p:spPr>
                <a:xfrm>
                  <a:off x="11772474" y="3314205"/>
                  <a:ext cx="1343744" cy="9255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0" name="Google Shape;2400;p24"/>
                <p:cNvSpPr/>
                <p:nvPr/>
              </p:nvSpPr>
              <p:spPr>
                <a:xfrm>
                  <a:off x="11766761" y="2239508"/>
                  <a:ext cx="80436" cy="2039223"/>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1" name="Google Shape;2401;p24"/>
                <p:cNvSpPr/>
                <p:nvPr/>
              </p:nvSpPr>
              <p:spPr>
                <a:xfrm>
                  <a:off x="12239858" y="2239508"/>
                  <a:ext cx="80436" cy="2039223"/>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2" name="Google Shape;2402;p24"/>
                <p:cNvSpPr/>
                <p:nvPr/>
              </p:nvSpPr>
              <p:spPr>
                <a:xfrm>
                  <a:off x="13026689" y="2239508"/>
                  <a:ext cx="80436" cy="2039223"/>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3" name="Google Shape;2403;p24"/>
                <p:cNvSpPr/>
                <p:nvPr/>
              </p:nvSpPr>
              <p:spPr>
                <a:xfrm>
                  <a:off x="12523780" y="2451528"/>
                  <a:ext cx="77841" cy="1827204"/>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4" name="Google Shape;2404;p24"/>
                <p:cNvSpPr/>
                <p:nvPr/>
              </p:nvSpPr>
              <p:spPr>
                <a:xfrm rot="2465944">
                  <a:off x="12622677" y="2284600"/>
                  <a:ext cx="45720" cy="11753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5" name="Google Shape;2405;p24"/>
                <p:cNvSpPr/>
                <p:nvPr/>
              </p:nvSpPr>
              <p:spPr>
                <a:xfrm rot="658490">
                  <a:off x="11863647" y="1255476"/>
                  <a:ext cx="64929" cy="105520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6" name="Google Shape;2406;p24"/>
                <p:cNvSpPr/>
                <p:nvPr/>
              </p:nvSpPr>
              <p:spPr>
                <a:xfrm rot="-966919">
                  <a:off x="12106628" y="1224307"/>
                  <a:ext cx="64929" cy="105520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7" name="Google Shape;2407;p24"/>
                <p:cNvSpPr/>
                <p:nvPr/>
              </p:nvSpPr>
              <p:spPr>
                <a:xfrm rot="-2094692">
                  <a:off x="12382395" y="1087963"/>
                  <a:ext cx="47366" cy="1453644"/>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8" name="Google Shape;2408;p24"/>
                <p:cNvSpPr/>
                <p:nvPr/>
              </p:nvSpPr>
              <p:spPr>
                <a:xfrm>
                  <a:off x="12417111" y="2056336"/>
                  <a:ext cx="962547" cy="362128"/>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9" name="Google Shape;2409;p24"/>
                <p:cNvSpPr/>
                <p:nvPr/>
              </p:nvSpPr>
              <p:spPr>
                <a:xfrm rot="3295761" flipH="1">
                  <a:off x="11139455" y="771268"/>
                  <a:ext cx="36576" cy="2089748"/>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0" name="Google Shape;2410;p24"/>
                <p:cNvSpPr/>
                <p:nvPr/>
              </p:nvSpPr>
              <p:spPr>
                <a:xfrm>
                  <a:off x="11766760" y="2239508"/>
                  <a:ext cx="521564" cy="7582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1" name="Google Shape;2411;p24"/>
                <p:cNvSpPr/>
                <p:nvPr/>
              </p:nvSpPr>
              <p:spPr>
                <a:xfrm>
                  <a:off x="11734846" y="4112596"/>
                  <a:ext cx="144264" cy="167956"/>
                </a:xfrm>
                <a:prstGeom prst="round2SameRect">
                  <a:avLst>
                    <a:gd name="adj1" fmla="val 16667"/>
                    <a:gd name="adj2" fmla="val 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2" name="Google Shape;2412;p24"/>
                <p:cNvSpPr/>
                <p:nvPr/>
              </p:nvSpPr>
              <p:spPr>
                <a:xfrm>
                  <a:off x="12200132" y="4112596"/>
                  <a:ext cx="144264" cy="167956"/>
                </a:xfrm>
                <a:prstGeom prst="round2SameRect">
                  <a:avLst>
                    <a:gd name="adj1" fmla="val 16667"/>
                    <a:gd name="adj2" fmla="val 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3" name="Google Shape;2413;p24"/>
                <p:cNvSpPr/>
                <p:nvPr/>
              </p:nvSpPr>
              <p:spPr>
                <a:xfrm>
                  <a:off x="12490568" y="4112596"/>
                  <a:ext cx="144264" cy="167956"/>
                </a:xfrm>
                <a:prstGeom prst="round2SameRect">
                  <a:avLst>
                    <a:gd name="adj1" fmla="val 16667"/>
                    <a:gd name="adj2" fmla="val 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4" name="Google Shape;2414;p24"/>
                <p:cNvSpPr/>
                <p:nvPr/>
              </p:nvSpPr>
              <p:spPr>
                <a:xfrm>
                  <a:off x="12994775" y="4112596"/>
                  <a:ext cx="144264" cy="167956"/>
                </a:xfrm>
                <a:prstGeom prst="round2SameRect">
                  <a:avLst>
                    <a:gd name="adj1" fmla="val 16667"/>
                    <a:gd name="adj2" fmla="val 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5" name="Google Shape;2415;p24"/>
                <p:cNvSpPr/>
                <p:nvPr/>
              </p:nvSpPr>
              <p:spPr>
                <a:xfrm rot="2465944">
                  <a:off x="12155656" y="2331293"/>
                  <a:ext cx="45720" cy="117532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6" name="Google Shape;2416;p24"/>
                <p:cNvSpPr/>
                <p:nvPr/>
              </p:nvSpPr>
              <p:spPr>
                <a:xfrm>
                  <a:off x="10326532" y="2433584"/>
                  <a:ext cx="45719" cy="436294"/>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7" name="Google Shape;2417;p24"/>
                <p:cNvSpPr/>
                <p:nvPr/>
              </p:nvSpPr>
              <p:spPr>
                <a:xfrm rot="10800000" flipH="1">
                  <a:off x="11921107" y="1202428"/>
                  <a:ext cx="164311" cy="61817"/>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grpSp>
      <p:sp>
        <p:nvSpPr>
          <p:cNvPr id="2418" name="Google Shape;2418;p24"/>
          <p:cNvSpPr txBox="1">
            <a:spLocks noGrp="1"/>
          </p:cNvSpPr>
          <p:nvPr>
            <p:ph type="body" idx="1"/>
          </p:nvPr>
        </p:nvSpPr>
        <p:spPr>
          <a:xfrm>
            <a:off x="1663755" y="301030"/>
            <a:ext cx="9096863" cy="724247"/>
          </a:xfrm>
          <a:prstGeom prst="rect">
            <a:avLst/>
          </a:prstGeom>
          <a:solidFill>
            <a:srgbClr val="8CB3E3"/>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latin typeface="Arial"/>
                <a:ea typeface="Arial"/>
                <a:cs typeface="Arial"/>
                <a:sym typeface="Arial"/>
              </a:rPr>
              <a:t>FREIGHT FORWARDER</a:t>
            </a:r>
            <a:endParaRPr/>
          </a:p>
        </p:txBody>
      </p:sp>
      <p:grpSp>
        <p:nvGrpSpPr>
          <p:cNvPr id="2419" name="Google Shape;2419;p24"/>
          <p:cNvGrpSpPr/>
          <p:nvPr/>
        </p:nvGrpSpPr>
        <p:grpSpPr>
          <a:xfrm>
            <a:off x="4284802" y="2041916"/>
            <a:ext cx="3558021" cy="2833560"/>
            <a:chOff x="2604654" y="2041913"/>
            <a:chExt cx="3558020" cy="2833560"/>
          </a:xfrm>
        </p:grpSpPr>
        <p:grpSp>
          <p:nvGrpSpPr>
            <p:cNvPr id="2420" name="Google Shape;2420;p24"/>
            <p:cNvGrpSpPr/>
            <p:nvPr/>
          </p:nvGrpSpPr>
          <p:grpSpPr>
            <a:xfrm>
              <a:off x="2604654" y="2041913"/>
              <a:ext cx="3558020" cy="2801889"/>
              <a:chOff x="2604654" y="2041913"/>
              <a:chExt cx="3558020" cy="2801889"/>
            </a:xfrm>
          </p:grpSpPr>
          <p:sp>
            <p:nvSpPr>
              <p:cNvPr id="2421" name="Google Shape;2421;p24"/>
              <p:cNvSpPr/>
              <p:nvPr/>
            </p:nvSpPr>
            <p:spPr>
              <a:xfrm>
                <a:off x="2901403" y="2041913"/>
                <a:ext cx="3261271" cy="1993269"/>
              </a:xfrm>
              <a:custGeom>
                <a:avLst/>
                <a:gdLst/>
                <a:ahLst/>
                <a:cxnLst/>
                <a:rect l="l" t="t" r="r" b="b"/>
                <a:pathLst>
                  <a:path w="3261271" h="1993269" extrusionOk="0">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422" name="Google Shape;2422;p24"/>
              <p:cNvSpPr/>
              <p:nvPr/>
            </p:nvSpPr>
            <p:spPr>
              <a:xfrm rot="2002203">
                <a:off x="2745022" y="3807001"/>
                <a:ext cx="339508" cy="61214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423" name="Google Shape;2423;p24"/>
              <p:cNvSpPr/>
              <p:nvPr/>
            </p:nvSpPr>
            <p:spPr>
              <a:xfrm rot="2002203">
                <a:off x="3276558" y="3627997"/>
                <a:ext cx="339508" cy="934693"/>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424" name="Google Shape;2424;p24"/>
              <p:cNvSpPr/>
              <p:nvPr/>
            </p:nvSpPr>
            <p:spPr>
              <a:xfrm rot="2002203">
                <a:off x="3656813" y="3935485"/>
                <a:ext cx="339508" cy="724313"/>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425" name="Google Shape;2425;p24"/>
              <p:cNvSpPr/>
              <p:nvPr/>
            </p:nvSpPr>
            <p:spPr>
              <a:xfrm rot="2002203">
                <a:off x="4082895" y="4229792"/>
                <a:ext cx="339508" cy="567411"/>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sp>
          <p:nvSpPr>
            <p:cNvPr id="2426" name="Google Shape;2426;p24"/>
            <p:cNvSpPr/>
            <p:nvPr/>
          </p:nvSpPr>
          <p:spPr>
            <a:xfrm>
              <a:off x="2676526" y="2590800"/>
              <a:ext cx="3152217" cy="2284673"/>
            </a:xfrm>
            <a:custGeom>
              <a:avLst/>
              <a:gdLst/>
              <a:ahLst/>
              <a:cxnLst/>
              <a:rect l="l" t="t" r="r" b="b"/>
              <a:pathLst>
                <a:path w="3152217" h="2284673" extrusionOk="0">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sp>
        <p:nvSpPr>
          <p:cNvPr id="2427" name="Google Shape;2427;p24"/>
          <p:cNvSpPr/>
          <p:nvPr/>
        </p:nvSpPr>
        <p:spPr>
          <a:xfrm>
            <a:off x="0" y="2564906"/>
            <a:ext cx="4224000" cy="1656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428" name="Google Shape;2428;p24"/>
          <p:cNvSpPr/>
          <p:nvPr/>
        </p:nvSpPr>
        <p:spPr>
          <a:xfrm>
            <a:off x="7968003" y="2564906"/>
            <a:ext cx="4223999" cy="165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429" name="Google Shape;2429;p24"/>
          <p:cNvSpPr txBox="1"/>
          <p:nvPr/>
        </p:nvSpPr>
        <p:spPr>
          <a:xfrm>
            <a:off x="1924329" y="2835124"/>
            <a:ext cx="2071092"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Golden Seed </a:t>
            </a:r>
            <a:endParaRPr sz="1200" b="1" i="0" u="none" strike="noStrike" cap="none">
              <a:solidFill>
                <a:schemeClr val="lt1"/>
              </a:solidFill>
              <a:latin typeface="Arial"/>
              <a:ea typeface="Arial"/>
              <a:cs typeface="Arial"/>
              <a:sym typeface="Arial"/>
            </a:endParaRPr>
          </a:p>
        </p:txBody>
      </p:sp>
      <p:sp>
        <p:nvSpPr>
          <p:cNvPr id="2430" name="Google Shape;2430;p24"/>
          <p:cNvSpPr txBox="1"/>
          <p:nvPr/>
        </p:nvSpPr>
        <p:spPr>
          <a:xfrm>
            <a:off x="8223757" y="2835145"/>
            <a:ext cx="371249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COSCO Shipping Lines</a:t>
            </a:r>
            <a:endParaRPr sz="1200" b="1" i="0" u="none" strike="noStrike" cap="none">
              <a:solidFill>
                <a:schemeClr val="lt1"/>
              </a:solidFill>
              <a:latin typeface="Arial"/>
              <a:ea typeface="Arial"/>
              <a:cs typeface="Arial"/>
              <a:sym typeface="Arial"/>
            </a:endParaRPr>
          </a:p>
        </p:txBody>
      </p:sp>
      <p:grpSp>
        <p:nvGrpSpPr>
          <p:cNvPr id="2431" name="Google Shape;2431;p24"/>
          <p:cNvGrpSpPr/>
          <p:nvPr/>
        </p:nvGrpSpPr>
        <p:grpSpPr>
          <a:xfrm>
            <a:off x="382347" y="4726008"/>
            <a:ext cx="4216388" cy="1708390"/>
            <a:chOff x="3017859" y="4283314"/>
            <a:chExt cx="1890849" cy="1272230"/>
          </a:xfrm>
        </p:grpSpPr>
        <p:sp>
          <p:nvSpPr>
            <p:cNvPr id="2432" name="Google Shape;2432;p24"/>
            <p:cNvSpPr txBox="1"/>
            <p:nvPr/>
          </p:nvSpPr>
          <p:spPr>
            <a:xfrm>
              <a:off x="3021856" y="4560313"/>
              <a:ext cx="1886852" cy="995231"/>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A network of multiple logistics companies that helps reduce prices with more diversity.</a:t>
              </a:r>
              <a:endParaRPr/>
            </a:p>
            <a:p>
              <a:pPr marL="171450" marR="0" lvl="0" indent="-171450" algn="just"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Have a good understanding of logistics companies in many different specialty areas, including fragile goods, cold storage, etc.</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24"/>
            <p:cNvSpPr txBox="1"/>
            <p:nvPr/>
          </p:nvSpPr>
          <p:spPr>
            <a:xfrm>
              <a:off x="3017859" y="4283314"/>
              <a:ext cx="1870812" cy="20625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Benefits</a:t>
              </a:r>
              <a:endParaRPr sz="1200" b="1" i="0" u="none" strike="noStrike" cap="none">
                <a:solidFill>
                  <a:schemeClr val="lt1"/>
                </a:solidFill>
                <a:latin typeface="Arial"/>
                <a:ea typeface="Arial"/>
                <a:cs typeface="Arial"/>
                <a:sym typeface="Arial"/>
              </a:endParaRPr>
            </a:p>
          </p:txBody>
        </p:sp>
      </p:grpSp>
      <p:grpSp>
        <p:nvGrpSpPr>
          <p:cNvPr id="2434" name="Google Shape;2434;p24"/>
          <p:cNvGrpSpPr/>
          <p:nvPr/>
        </p:nvGrpSpPr>
        <p:grpSpPr>
          <a:xfrm>
            <a:off x="7311539" y="4718984"/>
            <a:ext cx="4538209" cy="1252244"/>
            <a:chOff x="3017859" y="4283314"/>
            <a:chExt cx="1890849" cy="823356"/>
          </a:xfrm>
        </p:grpSpPr>
        <p:sp>
          <p:nvSpPr>
            <p:cNvPr id="2435" name="Google Shape;2435;p24"/>
            <p:cNvSpPr txBox="1"/>
            <p:nvPr/>
          </p:nvSpPr>
          <p:spPr>
            <a:xfrm>
              <a:off x="3021856" y="4560313"/>
              <a:ext cx="1886852" cy="546357"/>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1200"/>
                <a:buFont typeface="Arial"/>
                <a:buChar char="•"/>
              </a:pPr>
              <a:r>
                <a:rPr lang="en-US" sz="1200" b="0" i="0" u="none" strike="noStrike" cap="none">
                  <a:solidFill>
                    <a:srgbClr val="3F3F3F"/>
                  </a:solidFill>
                  <a:latin typeface="Arial"/>
                  <a:ea typeface="Arial"/>
                  <a:cs typeface="Arial"/>
                  <a:sym typeface="Arial"/>
                </a:rPr>
                <a:t>They also handle all the paperwork associated with freight forwarding, including customs documentation, bills of landing, shipper’s export declarations, insurance forms, and letters of invoice.   </a:t>
              </a:r>
              <a:endParaRPr/>
            </a:p>
          </p:txBody>
        </p:sp>
        <p:sp>
          <p:nvSpPr>
            <p:cNvPr id="2436" name="Google Shape;2436;p24"/>
            <p:cNvSpPr txBox="1"/>
            <p:nvPr/>
          </p:nvSpPr>
          <p:spPr>
            <a:xfrm>
              <a:off x="3017859" y="4283314"/>
              <a:ext cx="1870812" cy="182102"/>
            </a:xfrm>
            <a:prstGeom prst="rect">
              <a:avLst/>
            </a:prstGeom>
            <a:solidFill>
              <a:schemeClr val="accent4"/>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Benefits</a:t>
              </a:r>
              <a:endParaRPr sz="1200" b="1" i="0" u="none" strike="noStrike" cap="none">
                <a:solidFill>
                  <a:schemeClr val="lt1"/>
                </a:solidFill>
                <a:latin typeface="Arial"/>
                <a:ea typeface="Arial"/>
                <a:cs typeface="Arial"/>
                <a:sym typeface="Arial"/>
              </a:endParaRPr>
            </a:p>
          </p:txBody>
        </p:sp>
      </p:grpSp>
      <p:pic>
        <p:nvPicPr>
          <p:cNvPr id="2437" name="Google Shape;2437;p24"/>
          <p:cNvPicPr preferRelativeResize="0"/>
          <p:nvPr/>
        </p:nvPicPr>
        <p:blipFill rotWithShape="1">
          <a:blip r:embed="rId3">
            <a:alphaModFix/>
          </a:blip>
          <a:srcRect/>
          <a:stretch/>
        </p:blipFill>
        <p:spPr>
          <a:xfrm>
            <a:off x="8345946" y="3310016"/>
            <a:ext cx="3302380" cy="603320"/>
          </a:xfrm>
          <a:prstGeom prst="rect">
            <a:avLst/>
          </a:prstGeom>
          <a:noFill/>
          <a:ln>
            <a:noFill/>
          </a:ln>
        </p:spPr>
      </p:pic>
      <p:pic>
        <p:nvPicPr>
          <p:cNvPr id="2438" name="Google Shape;2438;p24"/>
          <p:cNvPicPr preferRelativeResize="0"/>
          <p:nvPr/>
        </p:nvPicPr>
        <p:blipFill rotWithShape="1">
          <a:blip r:embed="rId4">
            <a:alphaModFix/>
          </a:blip>
          <a:srcRect/>
          <a:stretch/>
        </p:blipFill>
        <p:spPr>
          <a:xfrm>
            <a:off x="1219200" y="3308885"/>
            <a:ext cx="2850909" cy="60344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pic>
        <p:nvPicPr>
          <p:cNvPr id="2443" name="Google Shape;2443;p25"/>
          <p:cNvPicPr preferRelativeResize="0"/>
          <p:nvPr/>
        </p:nvPicPr>
        <p:blipFill rotWithShape="1">
          <a:blip r:embed="rId3">
            <a:alphaModFix/>
          </a:blip>
          <a:srcRect/>
          <a:stretch/>
        </p:blipFill>
        <p:spPr>
          <a:xfrm>
            <a:off x="1222294" y="1073043"/>
            <a:ext cx="4380695" cy="5048532"/>
          </a:xfrm>
          <a:prstGeom prst="rect">
            <a:avLst/>
          </a:prstGeom>
          <a:noFill/>
          <a:ln>
            <a:noFill/>
          </a:ln>
        </p:spPr>
      </p:pic>
      <p:sp>
        <p:nvSpPr>
          <p:cNvPr id="2444" name="Google Shape;2444;p25"/>
          <p:cNvSpPr/>
          <p:nvPr/>
        </p:nvSpPr>
        <p:spPr>
          <a:xfrm>
            <a:off x="2077981" y="3020636"/>
            <a:ext cx="341971" cy="342468"/>
          </a:xfrm>
          <a:prstGeom prst="ellipse">
            <a:avLst/>
          </a:prstGeom>
          <a:solidFill>
            <a:schemeClr val="accen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Arial"/>
              <a:ea typeface="Arial"/>
              <a:cs typeface="Arial"/>
              <a:sym typeface="Arial"/>
            </a:endParaRPr>
          </a:p>
        </p:txBody>
      </p:sp>
      <p:sp>
        <p:nvSpPr>
          <p:cNvPr id="2445" name="Google Shape;2445;p25"/>
          <p:cNvSpPr/>
          <p:nvPr/>
        </p:nvSpPr>
        <p:spPr>
          <a:xfrm>
            <a:off x="4093077" y="3686611"/>
            <a:ext cx="341971" cy="342468"/>
          </a:xfrm>
          <a:prstGeom prst="ellipse">
            <a:avLst/>
          </a:prstGeom>
          <a:solidFill>
            <a:schemeClr val="accent1">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Arial"/>
              <a:ea typeface="Arial"/>
              <a:cs typeface="Arial"/>
              <a:sym typeface="Arial"/>
            </a:endParaRPr>
          </a:p>
        </p:txBody>
      </p:sp>
      <p:sp>
        <p:nvSpPr>
          <p:cNvPr id="2446" name="Google Shape;2446;p25"/>
          <p:cNvSpPr/>
          <p:nvPr/>
        </p:nvSpPr>
        <p:spPr>
          <a:xfrm>
            <a:off x="3985875" y="1749495"/>
            <a:ext cx="341971" cy="342468"/>
          </a:xfrm>
          <a:prstGeom prst="ellipse">
            <a:avLst/>
          </a:prstGeom>
          <a:solidFill>
            <a:schemeClr val="accent4">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Arial"/>
              <a:ea typeface="Arial"/>
              <a:cs typeface="Arial"/>
              <a:sym typeface="Arial"/>
            </a:endParaRPr>
          </a:p>
        </p:txBody>
      </p:sp>
      <p:sp>
        <p:nvSpPr>
          <p:cNvPr id="2447" name="Google Shape;2447;p25"/>
          <p:cNvSpPr/>
          <p:nvPr/>
        </p:nvSpPr>
        <p:spPr>
          <a:xfrm>
            <a:off x="3608130" y="5671466"/>
            <a:ext cx="341971" cy="342468"/>
          </a:xfrm>
          <a:prstGeom prst="ellipse">
            <a:avLst/>
          </a:prstGeom>
          <a:solidFill>
            <a:schemeClr val="accent3">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Arial"/>
              <a:ea typeface="Arial"/>
              <a:cs typeface="Arial"/>
              <a:sym typeface="Arial"/>
            </a:endParaRPr>
          </a:p>
        </p:txBody>
      </p:sp>
      <p:sp>
        <p:nvSpPr>
          <p:cNvPr id="2448" name="Google Shape;2448;p25"/>
          <p:cNvSpPr txBox="1">
            <a:spLocks noGrp="1"/>
          </p:cNvSpPr>
          <p:nvPr>
            <p:ph type="body" idx="1"/>
          </p:nvPr>
        </p:nvSpPr>
        <p:spPr>
          <a:xfrm>
            <a:off x="2490936" y="105089"/>
            <a:ext cx="9701064" cy="724247"/>
          </a:xfrm>
          <a:prstGeom prst="rect">
            <a:avLst/>
          </a:prstGeom>
          <a:solidFill>
            <a:srgbClr val="D4E584"/>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latin typeface="Arial"/>
                <a:ea typeface="Arial"/>
                <a:cs typeface="Arial"/>
                <a:sym typeface="Arial"/>
              </a:rPr>
              <a:t>IMPORT DUTIES &amp; REGULATIONS</a:t>
            </a:r>
            <a:endParaRPr/>
          </a:p>
        </p:txBody>
      </p:sp>
      <p:sp>
        <p:nvSpPr>
          <p:cNvPr id="2449" name="Google Shape;2449;p25"/>
          <p:cNvSpPr/>
          <p:nvPr/>
        </p:nvSpPr>
        <p:spPr>
          <a:xfrm>
            <a:off x="6883243" y="2275491"/>
            <a:ext cx="4748318" cy="108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50" name="Google Shape;2450;p25"/>
          <p:cNvSpPr/>
          <p:nvPr/>
        </p:nvSpPr>
        <p:spPr>
          <a:xfrm>
            <a:off x="6881336" y="1209495"/>
            <a:ext cx="4748318" cy="1080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51" name="Google Shape;2451;p25"/>
          <p:cNvSpPr/>
          <p:nvPr/>
        </p:nvSpPr>
        <p:spPr>
          <a:xfrm>
            <a:off x="6883243" y="4422894"/>
            <a:ext cx="4748318" cy="1080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52" name="Google Shape;2452;p25"/>
          <p:cNvSpPr/>
          <p:nvPr/>
        </p:nvSpPr>
        <p:spPr>
          <a:xfrm>
            <a:off x="6883243" y="3349192"/>
            <a:ext cx="4748318" cy="1080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53" name="Google Shape;2453;p25"/>
          <p:cNvSpPr txBox="1"/>
          <p:nvPr/>
        </p:nvSpPr>
        <p:spPr>
          <a:xfrm>
            <a:off x="6893455" y="1334017"/>
            <a:ext cx="4723596" cy="8309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Ghanaian customs practices and port infrastructure continue to present obstacles to trade. Officials have introduced risk-management approaches, such as the Pre-Arrival Assessment Reporting System.</a:t>
            </a:r>
            <a:r>
              <a:rPr lang="en-US" sz="1200" b="0" i="0" u="none" strike="noStrike" cap="none" baseline="30000">
                <a:solidFill>
                  <a:schemeClr val="lt1"/>
                </a:solidFill>
                <a:latin typeface="Arial"/>
                <a:ea typeface="Arial"/>
                <a:cs typeface="Arial"/>
                <a:sym typeface="Arial"/>
              </a:rPr>
              <a:t>[9]</a:t>
            </a:r>
            <a:endParaRPr sz="1200" b="0" i="0" u="none" strike="noStrike" cap="none">
              <a:solidFill>
                <a:schemeClr val="lt1"/>
              </a:solidFill>
              <a:latin typeface="Arial"/>
              <a:ea typeface="Arial"/>
              <a:cs typeface="Arial"/>
              <a:sym typeface="Arial"/>
            </a:endParaRPr>
          </a:p>
        </p:txBody>
      </p:sp>
      <p:sp>
        <p:nvSpPr>
          <p:cNvPr id="2454" name="Google Shape;2454;p25"/>
          <p:cNvSpPr txBox="1"/>
          <p:nvPr/>
        </p:nvSpPr>
        <p:spPr>
          <a:xfrm>
            <a:off x="6868733" y="2364579"/>
            <a:ext cx="4760922" cy="8309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The Customs Services Department under the Rwanda Revenue Authority has the primary function of collecting and accounting for import duties and taxes on imports.  All importers must use clearing agents to process goods through customs.</a:t>
            </a:r>
            <a:r>
              <a:rPr lang="en-US" sz="1200" b="0" i="0" u="none" strike="noStrike" cap="none" baseline="30000">
                <a:solidFill>
                  <a:schemeClr val="lt1"/>
                </a:solidFill>
                <a:latin typeface="Arial"/>
                <a:ea typeface="Arial"/>
                <a:cs typeface="Arial"/>
                <a:sym typeface="Arial"/>
              </a:rPr>
              <a:t>[10]</a:t>
            </a:r>
            <a:endParaRPr sz="1200" b="0" i="0" u="none" strike="noStrike" cap="none">
              <a:solidFill>
                <a:schemeClr val="lt1"/>
              </a:solidFill>
              <a:latin typeface="Arial"/>
              <a:ea typeface="Arial"/>
              <a:cs typeface="Arial"/>
              <a:sym typeface="Arial"/>
            </a:endParaRPr>
          </a:p>
        </p:txBody>
      </p:sp>
      <p:sp>
        <p:nvSpPr>
          <p:cNvPr id="2455" name="Google Shape;2455;p25"/>
          <p:cNvSpPr txBox="1"/>
          <p:nvPr/>
        </p:nvSpPr>
        <p:spPr>
          <a:xfrm>
            <a:off x="6868733" y="3475000"/>
            <a:ext cx="4748318" cy="8309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The importer or the importer’s agent is required to present documents relating to the goods to the Customs Authority before the goods are shipped so that the goods can be marked with an initial customs registration number.</a:t>
            </a:r>
            <a:r>
              <a:rPr lang="en-US" sz="1200" b="0" i="0" u="none" strike="noStrike" cap="none" baseline="30000">
                <a:solidFill>
                  <a:schemeClr val="lt1"/>
                </a:solidFill>
                <a:latin typeface="Arial"/>
                <a:ea typeface="Arial"/>
                <a:cs typeface="Arial"/>
                <a:sym typeface="Arial"/>
              </a:rPr>
              <a:t>[11]</a:t>
            </a:r>
            <a:endParaRPr sz="1200" b="0" i="0" u="none" strike="noStrike" cap="none">
              <a:solidFill>
                <a:schemeClr val="lt1"/>
              </a:solidFill>
              <a:latin typeface="Arial"/>
              <a:ea typeface="Arial"/>
              <a:cs typeface="Arial"/>
              <a:sym typeface="Arial"/>
            </a:endParaRPr>
          </a:p>
        </p:txBody>
      </p:sp>
      <p:sp>
        <p:nvSpPr>
          <p:cNvPr id="2456" name="Google Shape;2456;p25"/>
          <p:cNvSpPr txBox="1"/>
          <p:nvPr/>
        </p:nvSpPr>
        <p:spPr>
          <a:xfrm>
            <a:off x="6893455" y="4547396"/>
            <a:ext cx="4723596" cy="8309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The South African Revenue Service (SARS), a division of the Department of Finance/ Treasury, administers import duties and controls.  The latter are implemented in consultation with the Department of Trade and Industry.</a:t>
            </a:r>
            <a:r>
              <a:rPr lang="en-US" sz="1200" b="0" i="0" u="none" strike="noStrike" cap="none" baseline="30000">
                <a:solidFill>
                  <a:schemeClr val="lt1"/>
                </a:solidFill>
                <a:latin typeface="Arial"/>
                <a:ea typeface="Arial"/>
                <a:cs typeface="Arial"/>
                <a:sym typeface="Arial"/>
              </a:rPr>
              <a:t>[12]</a:t>
            </a:r>
            <a:endParaRPr sz="1200" b="0" i="0" u="none" strike="noStrike" cap="none">
              <a:solidFill>
                <a:schemeClr val="lt1"/>
              </a:solidFill>
              <a:latin typeface="Arial"/>
              <a:ea typeface="Arial"/>
              <a:cs typeface="Arial"/>
              <a:sym typeface="Arial"/>
            </a:endParaRPr>
          </a:p>
        </p:txBody>
      </p:sp>
      <p:cxnSp>
        <p:nvCxnSpPr>
          <p:cNvPr id="2457" name="Google Shape;2457;p25"/>
          <p:cNvCxnSpPr>
            <a:stCxn id="2458" idx="0"/>
          </p:cNvCxnSpPr>
          <p:nvPr/>
        </p:nvCxnSpPr>
        <p:spPr>
          <a:xfrm rot="-5400000">
            <a:off x="1269761" y="2910777"/>
            <a:ext cx="697800" cy="1289100"/>
          </a:xfrm>
          <a:prstGeom prst="bentConnector2">
            <a:avLst/>
          </a:prstGeom>
          <a:noFill/>
          <a:ln w="22225" cap="flat" cmpd="sng">
            <a:solidFill>
              <a:schemeClr val="accent2"/>
            </a:solidFill>
            <a:prstDash val="dot"/>
            <a:miter lim="800000"/>
            <a:headEnd type="none" w="sm" len="sm"/>
            <a:tailEnd type="oval" w="med" len="med"/>
          </a:ln>
        </p:spPr>
      </p:cxnSp>
      <p:cxnSp>
        <p:nvCxnSpPr>
          <p:cNvPr id="2459" name="Google Shape;2459;p25"/>
          <p:cNvCxnSpPr/>
          <p:nvPr/>
        </p:nvCxnSpPr>
        <p:spPr>
          <a:xfrm rot="-5400000">
            <a:off x="2548399" y="4148646"/>
            <a:ext cx="1969500" cy="1443000"/>
          </a:xfrm>
          <a:prstGeom prst="bentConnector3">
            <a:avLst>
              <a:gd name="adj1" fmla="val 50002"/>
            </a:avLst>
          </a:prstGeom>
          <a:noFill/>
          <a:ln w="22225" cap="flat" cmpd="sng">
            <a:solidFill>
              <a:schemeClr val="accent1"/>
            </a:solidFill>
            <a:prstDash val="dot"/>
            <a:miter lim="800000"/>
            <a:headEnd type="none" w="sm" len="sm"/>
            <a:tailEnd type="oval" w="med" len="med"/>
          </a:ln>
        </p:spPr>
      </p:cxnSp>
      <p:cxnSp>
        <p:nvCxnSpPr>
          <p:cNvPr id="2460" name="Google Shape;2460;p25"/>
          <p:cNvCxnSpPr>
            <a:stCxn id="2461" idx="6"/>
          </p:cNvCxnSpPr>
          <p:nvPr/>
        </p:nvCxnSpPr>
        <p:spPr>
          <a:xfrm>
            <a:off x="2602297" y="499428"/>
            <a:ext cx="1527600" cy="1412100"/>
          </a:xfrm>
          <a:prstGeom prst="bentConnector3">
            <a:avLst>
              <a:gd name="adj1" fmla="val 49999"/>
            </a:avLst>
          </a:prstGeom>
          <a:noFill/>
          <a:ln w="22225" cap="flat" cmpd="sng">
            <a:solidFill>
              <a:schemeClr val="accent4"/>
            </a:solidFill>
            <a:prstDash val="dot"/>
            <a:miter lim="800000"/>
            <a:headEnd type="none" w="sm" len="sm"/>
            <a:tailEnd type="oval" w="med" len="med"/>
          </a:ln>
        </p:spPr>
      </p:cxnSp>
      <p:cxnSp>
        <p:nvCxnSpPr>
          <p:cNvPr id="2462" name="Google Shape;2462;p25"/>
          <p:cNvCxnSpPr>
            <a:stCxn id="2463" idx="2"/>
          </p:cNvCxnSpPr>
          <p:nvPr/>
        </p:nvCxnSpPr>
        <p:spPr>
          <a:xfrm rot="10800000">
            <a:off x="3761117" y="5870485"/>
            <a:ext cx="1005900" cy="347100"/>
          </a:xfrm>
          <a:prstGeom prst="bentConnector3">
            <a:avLst>
              <a:gd name="adj1" fmla="val 50000"/>
            </a:avLst>
          </a:prstGeom>
          <a:noFill/>
          <a:ln w="22225" cap="flat" cmpd="sng">
            <a:solidFill>
              <a:schemeClr val="accent3"/>
            </a:solidFill>
            <a:prstDash val="dot"/>
            <a:miter lim="800000"/>
            <a:headEnd type="none" w="sm" len="sm"/>
            <a:tailEnd type="oval" w="med" len="med"/>
          </a:ln>
        </p:spPr>
      </p:cxnSp>
      <p:sp>
        <p:nvSpPr>
          <p:cNvPr id="2458" name="Google Shape;2458;p25"/>
          <p:cNvSpPr/>
          <p:nvPr/>
        </p:nvSpPr>
        <p:spPr>
          <a:xfrm>
            <a:off x="485037" y="3904227"/>
            <a:ext cx="978148" cy="98047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Ghana</a:t>
            </a:r>
            <a:endParaRPr sz="1200" b="1" i="0" u="none" strike="noStrike" cap="none">
              <a:solidFill>
                <a:schemeClr val="lt1"/>
              </a:solidFill>
              <a:latin typeface="Arial"/>
              <a:ea typeface="Arial"/>
              <a:cs typeface="Arial"/>
              <a:sym typeface="Arial"/>
            </a:endParaRPr>
          </a:p>
        </p:txBody>
      </p:sp>
      <p:sp>
        <p:nvSpPr>
          <p:cNvPr id="2464" name="Google Shape;2464;p25"/>
          <p:cNvSpPr/>
          <p:nvPr/>
        </p:nvSpPr>
        <p:spPr>
          <a:xfrm>
            <a:off x="1813847" y="5671466"/>
            <a:ext cx="1127687" cy="1126561"/>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Rwanda</a:t>
            </a:r>
            <a:endParaRPr sz="1200" b="1" i="0" u="none" strike="noStrike" cap="none">
              <a:solidFill>
                <a:schemeClr val="lt1"/>
              </a:solidFill>
              <a:latin typeface="Arial"/>
              <a:ea typeface="Arial"/>
              <a:cs typeface="Arial"/>
              <a:sym typeface="Arial"/>
            </a:endParaRPr>
          </a:p>
        </p:txBody>
      </p:sp>
      <p:sp>
        <p:nvSpPr>
          <p:cNvPr id="2461" name="Google Shape;2461;p25"/>
          <p:cNvSpPr/>
          <p:nvPr/>
        </p:nvSpPr>
        <p:spPr>
          <a:xfrm>
            <a:off x="1738297" y="66800"/>
            <a:ext cx="864000" cy="86525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Egypt</a:t>
            </a:r>
            <a:endParaRPr sz="1200" b="1" i="0" u="none" strike="noStrike" cap="none">
              <a:solidFill>
                <a:schemeClr val="lt1"/>
              </a:solidFill>
              <a:latin typeface="Arial"/>
              <a:ea typeface="Arial"/>
              <a:cs typeface="Arial"/>
              <a:sym typeface="Arial"/>
            </a:endParaRPr>
          </a:p>
        </p:txBody>
      </p:sp>
      <p:sp>
        <p:nvSpPr>
          <p:cNvPr id="2463" name="Google Shape;2463;p25"/>
          <p:cNvSpPr/>
          <p:nvPr/>
        </p:nvSpPr>
        <p:spPr>
          <a:xfrm>
            <a:off x="4767017" y="5784957"/>
            <a:ext cx="923892" cy="86525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South Africa</a:t>
            </a:r>
            <a:endParaRPr sz="1200" b="1" i="0" u="none" strike="noStrike" cap="none">
              <a:solidFill>
                <a:schemeClr val="lt1"/>
              </a:solidFill>
              <a:latin typeface="Arial"/>
              <a:ea typeface="Arial"/>
              <a:cs typeface="Arial"/>
              <a:sym typeface="Arial"/>
            </a:endParaRPr>
          </a:p>
        </p:txBody>
      </p:sp>
      <p:sp>
        <p:nvSpPr>
          <p:cNvPr id="2465" name="Google Shape;2465;p25"/>
          <p:cNvSpPr/>
          <p:nvPr/>
        </p:nvSpPr>
        <p:spPr>
          <a:xfrm>
            <a:off x="5281919" y="1314882"/>
            <a:ext cx="923308" cy="879708"/>
          </a:xfrm>
          <a:prstGeom prst="ellipse">
            <a:avLst/>
          </a:prstGeom>
          <a:solidFill>
            <a:srgbClr val="E36C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Kenya</a:t>
            </a:r>
            <a:endParaRPr/>
          </a:p>
        </p:txBody>
      </p:sp>
      <p:cxnSp>
        <p:nvCxnSpPr>
          <p:cNvPr id="2466" name="Google Shape;2466;p25"/>
          <p:cNvCxnSpPr>
            <a:stCxn id="2465" idx="4"/>
          </p:cNvCxnSpPr>
          <p:nvPr/>
        </p:nvCxnSpPr>
        <p:spPr>
          <a:xfrm rot="5400000">
            <a:off x="4504123" y="2404440"/>
            <a:ext cx="1449300" cy="1029600"/>
          </a:xfrm>
          <a:prstGeom prst="bentConnector3">
            <a:avLst>
              <a:gd name="adj1" fmla="val 49999"/>
            </a:avLst>
          </a:prstGeom>
          <a:noFill/>
          <a:ln w="22225" cap="flat" cmpd="sng">
            <a:solidFill>
              <a:srgbClr val="E36C09"/>
            </a:solidFill>
            <a:prstDash val="dot"/>
            <a:miter lim="800000"/>
            <a:headEnd type="none" w="sm" len="sm"/>
            <a:tailEnd type="oval" w="med" len="med"/>
          </a:ln>
        </p:spPr>
      </p:cxnSp>
      <p:sp>
        <p:nvSpPr>
          <p:cNvPr id="2467" name="Google Shape;2467;p25"/>
          <p:cNvSpPr/>
          <p:nvPr/>
        </p:nvSpPr>
        <p:spPr>
          <a:xfrm>
            <a:off x="4518108" y="3468389"/>
            <a:ext cx="341971" cy="342468"/>
          </a:xfrm>
          <a:prstGeom prst="ellipse">
            <a:avLst/>
          </a:prstGeom>
          <a:solidFill>
            <a:srgbClr val="FABF8E">
              <a:alpha val="4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Arial"/>
              <a:ea typeface="Arial"/>
              <a:cs typeface="Arial"/>
              <a:sym typeface="Arial"/>
            </a:endParaRPr>
          </a:p>
        </p:txBody>
      </p:sp>
      <p:sp>
        <p:nvSpPr>
          <p:cNvPr id="2468" name="Google Shape;2468;p25"/>
          <p:cNvSpPr/>
          <p:nvPr/>
        </p:nvSpPr>
        <p:spPr>
          <a:xfrm>
            <a:off x="6881336" y="5497752"/>
            <a:ext cx="4748318" cy="1080000"/>
          </a:xfrm>
          <a:prstGeom prst="rect">
            <a:avLst/>
          </a:prstGeom>
          <a:solidFill>
            <a:srgbClr val="E36C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69" name="Google Shape;2469;p25"/>
          <p:cNvSpPr txBox="1"/>
          <p:nvPr/>
        </p:nvSpPr>
        <p:spPr>
          <a:xfrm>
            <a:off x="6893455" y="5648505"/>
            <a:ext cx="4723596"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The Customs Services Department (CSD) under the Kenya Revenue Authority (KRA) has the primary function of collecting and accounting for import duty and VAT on imports.</a:t>
            </a:r>
            <a:r>
              <a:rPr lang="en-US" sz="1200" b="0" i="0" u="none" strike="noStrike" cap="none" baseline="30000">
                <a:solidFill>
                  <a:schemeClr val="lt1"/>
                </a:solidFill>
                <a:latin typeface="Arial"/>
                <a:ea typeface="Arial"/>
                <a:cs typeface="Arial"/>
                <a:sym typeface="Arial"/>
              </a:rPr>
              <a:t>[13]</a:t>
            </a:r>
            <a:endParaRPr sz="1200" b="0"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26"/>
          <p:cNvSpPr/>
          <p:nvPr/>
        </p:nvSpPr>
        <p:spPr>
          <a:xfrm>
            <a:off x="1244204" y="4714301"/>
            <a:ext cx="1762447" cy="945556"/>
          </a:xfrm>
          <a:prstGeom prst="rect">
            <a:avLst/>
          </a:prstGeom>
          <a:solidFill>
            <a:schemeClr val="accent6">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75" name="Google Shape;2475;p26"/>
          <p:cNvSpPr/>
          <p:nvPr/>
        </p:nvSpPr>
        <p:spPr>
          <a:xfrm>
            <a:off x="7389804" y="4714299"/>
            <a:ext cx="1762447" cy="945556"/>
          </a:xfrm>
          <a:prstGeom prst="rect">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76" name="Google Shape;2476;p26"/>
          <p:cNvSpPr/>
          <p:nvPr/>
        </p:nvSpPr>
        <p:spPr>
          <a:xfrm>
            <a:off x="3292737" y="4714299"/>
            <a:ext cx="1762447" cy="945556"/>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77" name="Google Shape;2477;p26"/>
          <p:cNvSpPr/>
          <p:nvPr/>
        </p:nvSpPr>
        <p:spPr>
          <a:xfrm>
            <a:off x="5341270" y="4714299"/>
            <a:ext cx="1762447" cy="945556"/>
          </a:xfrm>
          <a:prstGeom prst="rect">
            <a:avLst/>
          </a:prstGeom>
          <a:solidFill>
            <a:schemeClr val="accent2">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78" name="Google Shape;2478;p26"/>
          <p:cNvSpPr/>
          <p:nvPr/>
        </p:nvSpPr>
        <p:spPr>
          <a:xfrm>
            <a:off x="9438337" y="4714299"/>
            <a:ext cx="1762447" cy="945556"/>
          </a:xfrm>
          <a:prstGeom prst="rect">
            <a:avLst/>
          </a:pr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79" name="Google Shape;2479;p26"/>
          <p:cNvSpPr txBox="1"/>
          <p:nvPr/>
        </p:nvSpPr>
        <p:spPr>
          <a:xfrm>
            <a:off x="1244204" y="4890309"/>
            <a:ext cx="174907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Soya Bean Oil – 20%</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Palm Oil – 35%</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Sunflower Oil – 20%</a:t>
            </a:r>
            <a:endParaRPr sz="1200" b="0" i="0" u="none" strike="noStrike" cap="none">
              <a:solidFill>
                <a:srgbClr val="3F3F3F"/>
              </a:solidFill>
              <a:latin typeface="Arial"/>
              <a:ea typeface="Arial"/>
              <a:cs typeface="Arial"/>
              <a:sym typeface="Arial"/>
            </a:endParaRPr>
          </a:p>
        </p:txBody>
      </p:sp>
      <p:cxnSp>
        <p:nvCxnSpPr>
          <p:cNvPr id="2480" name="Google Shape;2480;p26"/>
          <p:cNvCxnSpPr/>
          <p:nvPr/>
        </p:nvCxnSpPr>
        <p:spPr>
          <a:xfrm flipH="1">
            <a:off x="2118743" y="3699001"/>
            <a:ext cx="13369" cy="1015299"/>
          </a:xfrm>
          <a:prstGeom prst="straightConnector1">
            <a:avLst/>
          </a:prstGeom>
          <a:noFill/>
          <a:ln w="25400" cap="flat" cmpd="sng">
            <a:solidFill>
              <a:schemeClr val="accent6"/>
            </a:solidFill>
            <a:prstDash val="dot"/>
            <a:round/>
            <a:headEnd type="none" w="sm" len="sm"/>
            <a:tailEnd type="triangle" w="med" len="med"/>
          </a:ln>
        </p:spPr>
      </p:cxnSp>
      <p:cxnSp>
        <p:nvCxnSpPr>
          <p:cNvPr id="2481" name="Google Shape;2481;p26"/>
          <p:cNvCxnSpPr>
            <a:endCxn id="2476" idx="0"/>
          </p:cNvCxnSpPr>
          <p:nvPr/>
        </p:nvCxnSpPr>
        <p:spPr>
          <a:xfrm>
            <a:off x="4167361" y="3699099"/>
            <a:ext cx="6600" cy="1015200"/>
          </a:xfrm>
          <a:prstGeom prst="straightConnector1">
            <a:avLst/>
          </a:prstGeom>
          <a:noFill/>
          <a:ln w="25400" cap="flat" cmpd="sng">
            <a:solidFill>
              <a:schemeClr val="accent1"/>
            </a:solidFill>
            <a:prstDash val="dot"/>
            <a:round/>
            <a:headEnd type="none" w="sm" len="sm"/>
            <a:tailEnd type="triangle" w="med" len="med"/>
          </a:ln>
        </p:spPr>
      </p:cxnSp>
      <p:cxnSp>
        <p:nvCxnSpPr>
          <p:cNvPr id="2482" name="Google Shape;2482;p26"/>
          <p:cNvCxnSpPr>
            <a:endCxn id="2477" idx="0"/>
          </p:cNvCxnSpPr>
          <p:nvPr/>
        </p:nvCxnSpPr>
        <p:spPr>
          <a:xfrm>
            <a:off x="6208994" y="3699099"/>
            <a:ext cx="13500" cy="1015200"/>
          </a:xfrm>
          <a:prstGeom prst="straightConnector1">
            <a:avLst/>
          </a:prstGeom>
          <a:noFill/>
          <a:ln w="25400" cap="flat" cmpd="sng">
            <a:solidFill>
              <a:schemeClr val="accent2"/>
            </a:solidFill>
            <a:prstDash val="dot"/>
            <a:round/>
            <a:headEnd type="none" w="sm" len="sm"/>
            <a:tailEnd type="triangle" w="med" len="med"/>
          </a:ln>
        </p:spPr>
      </p:cxnSp>
      <p:cxnSp>
        <p:nvCxnSpPr>
          <p:cNvPr id="2483" name="Google Shape;2483;p26"/>
          <p:cNvCxnSpPr>
            <a:endCxn id="2475" idx="0"/>
          </p:cNvCxnSpPr>
          <p:nvPr/>
        </p:nvCxnSpPr>
        <p:spPr>
          <a:xfrm>
            <a:off x="8254528" y="3699099"/>
            <a:ext cx="16500" cy="1015200"/>
          </a:xfrm>
          <a:prstGeom prst="straightConnector1">
            <a:avLst/>
          </a:prstGeom>
          <a:noFill/>
          <a:ln w="25400" cap="flat" cmpd="sng">
            <a:solidFill>
              <a:schemeClr val="accent3"/>
            </a:solidFill>
            <a:prstDash val="dot"/>
            <a:round/>
            <a:headEnd type="none" w="sm" len="sm"/>
            <a:tailEnd type="triangle" w="med" len="med"/>
          </a:ln>
        </p:spPr>
      </p:cxnSp>
      <p:cxnSp>
        <p:nvCxnSpPr>
          <p:cNvPr id="2484" name="Google Shape;2484;p26"/>
          <p:cNvCxnSpPr>
            <a:endCxn id="2478" idx="0"/>
          </p:cNvCxnSpPr>
          <p:nvPr/>
        </p:nvCxnSpPr>
        <p:spPr>
          <a:xfrm>
            <a:off x="10319561" y="3699099"/>
            <a:ext cx="0" cy="1015200"/>
          </a:xfrm>
          <a:prstGeom prst="straightConnector1">
            <a:avLst/>
          </a:prstGeom>
          <a:noFill/>
          <a:ln w="25400" cap="flat" cmpd="sng">
            <a:solidFill>
              <a:schemeClr val="accent4"/>
            </a:solidFill>
            <a:prstDash val="dot"/>
            <a:round/>
            <a:headEnd type="none" w="sm" len="sm"/>
            <a:tailEnd type="triangle" w="med" len="med"/>
          </a:ln>
        </p:spPr>
      </p:cxnSp>
      <p:sp>
        <p:nvSpPr>
          <p:cNvPr id="2485" name="Google Shape;2485;p26"/>
          <p:cNvSpPr txBox="1"/>
          <p:nvPr/>
        </p:nvSpPr>
        <p:spPr>
          <a:xfrm>
            <a:off x="3299423" y="4890309"/>
            <a:ext cx="176244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Soya Bean Oil – 35%</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Palm Oil – 35%</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Sunflower Oil – 35%</a:t>
            </a:r>
            <a:endParaRPr sz="1200" b="0" i="0" u="none" strike="noStrike" cap="none">
              <a:solidFill>
                <a:srgbClr val="3F3F3F"/>
              </a:solidFill>
              <a:latin typeface="Arial"/>
              <a:ea typeface="Arial"/>
              <a:cs typeface="Arial"/>
              <a:sym typeface="Arial"/>
            </a:endParaRPr>
          </a:p>
        </p:txBody>
      </p:sp>
      <p:sp>
        <p:nvSpPr>
          <p:cNvPr id="2486" name="Google Shape;2486;p26"/>
          <p:cNvSpPr txBox="1"/>
          <p:nvPr/>
        </p:nvSpPr>
        <p:spPr>
          <a:xfrm>
            <a:off x="5341270" y="4890309"/>
            <a:ext cx="176244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Soya Bean Oil – 10%</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Palm Oil – 10%</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Sunflower Oil – 10%</a:t>
            </a:r>
            <a:endParaRPr sz="1200" b="0" i="0" u="none" strike="noStrike" cap="none">
              <a:solidFill>
                <a:srgbClr val="3F3F3F"/>
              </a:solidFill>
              <a:latin typeface="Arial"/>
              <a:ea typeface="Arial"/>
              <a:cs typeface="Arial"/>
              <a:sym typeface="Arial"/>
            </a:endParaRPr>
          </a:p>
        </p:txBody>
      </p:sp>
      <p:sp>
        <p:nvSpPr>
          <p:cNvPr id="2487" name="Google Shape;2487;p26"/>
          <p:cNvSpPr txBox="1"/>
          <p:nvPr/>
        </p:nvSpPr>
        <p:spPr>
          <a:xfrm>
            <a:off x="7372792" y="4890309"/>
            <a:ext cx="176244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Soya Bean Oil – 20.5%</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Palm Oil – 20.5%</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Sunflower Oil – 20.5%</a:t>
            </a:r>
            <a:endParaRPr sz="1200" b="0" i="0" u="none" strike="noStrike" cap="none">
              <a:solidFill>
                <a:srgbClr val="3F3F3F"/>
              </a:solidFill>
              <a:latin typeface="Arial"/>
              <a:ea typeface="Arial"/>
              <a:cs typeface="Arial"/>
              <a:sym typeface="Arial"/>
            </a:endParaRPr>
          </a:p>
        </p:txBody>
      </p:sp>
      <p:sp>
        <p:nvSpPr>
          <p:cNvPr id="2488" name="Google Shape;2488;p26"/>
          <p:cNvSpPr txBox="1"/>
          <p:nvPr/>
        </p:nvSpPr>
        <p:spPr>
          <a:xfrm>
            <a:off x="9438337" y="4890309"/>
            <a:ext cx="176244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Soya Bean Oil – 25%</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Palm Oil – 25%</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Sunflower Oil – 25%</a:t>
            </a:r>
            <a:endParaRPr sz="1200" b="0" i="0" u="none" strike="noStrike" cap="none">
              <a:solidFill>
                <a:srgbClr val="3F3F3F"/>
              </a:solidFill>
              <a:latin typeface="Arial"/>
              <a:ea typeface="Arial"/>
              <a:cs typeface="Arial"/>
              <a:sym typeface="Arial"/>
            </a:endParaRPr>
          </a:p>
        </p:txBody>
      </p:sp>
      <p:sp>
        <p:nvSpPr>
          <p:cNvPr id="2489" name="Google Shape;2489;p26"/>
          <p:cNvSpPr/>
          <p:nvPr/>
        </p:nvSpPr>
        <p:spPr>
          <a:xfrm>
            <a:off x="1069232" y="3159000"/>
            <a:ext cx="2112388" cy="540000"/>
          </a:xfrm>
          <a:prstGeom prst="chevron">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2490" name="Google Shape;2490;p26"/>
          <p:cNvSpPr/>
          <p:nvPr/>
        </p:nvSpPr>
        <p:spPr>
          <a:xfrm>
            <a:off x="3117765" y="3159000"/>
            <a:ext cx="2112388" cy="540000"/>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2491" name="Google Shape;2491;p26"/>
          <p:cNvSpPr/>
          <p:nvPr/>
        </p:nvSpPr>
        <p:spPr>
          <a:xfrm>
            <a:off x="5166298" y="3159000"/>
            <a:ext cx="2112388" cy="540000"/>
          </a:xfrm>
          <a:prstGeom prst="chevron">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2492" name="Google Shape;2492;p26"/>
          <p:cNvSpPr/>
          <p:nvPr/>
        </p:nvSpPr>
        <p:spPr>
          <a:xfrm>
            <a:off x="7214832" y="3159000"/>
            <a:ext cx="2112388" cy="540000"/>
          </a:xfrm>
          <a:prstGeom prst="chevron">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2493" name="Google Shape;2493;p26"/>
          <p:cNvSpPr/>
          <p:nvPr/>
        </p:nvSpPr>
        <p:spPr>
          <a:xfrm>
            <a:off x="9263365" y="3159000"/>
            <a:ext cx="2112388" cy="540000"/>
          </a:xfrm>
          <a:prstGeom prst="chevron">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2494" name="Google Shape;2494;p26"/>
          <p:cNvSpPr/>
          <p:nvPr/>
        </p:nvSpPr>
        <p:spPr>
          <a:xfrm>
            <a:off x="1801426" y="3848145"/>
            <a:ext cx="648000" cy="648000"/>
          </a:xfrm>
          <a:prstGeom prst="round2DiagRect">
            <a:avLst>
              <a:gd name="adj1" fmla="val 28676"/>
              <a:gd name="adj2" fmla="val 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95" name="Google Shape;2495;p26"/>
          <p:cNvSpPr/>
          <p:nvPr/>
        </p:nvSpPr>
        <p:spPr>
          <a:xfrm>
            <a:off x="3849959" y="3848145"/>
            <a:ext cx="648000" cy="648000"/>
          </a:xfrm>
          <a:prstGeom prst="round2DiagRect">
            <a:avLst>
              <a:gd name="adj1" fmla="val 33180"/>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96" name="Google Shape;2496;p26"/>
          <p:cNvSpPr/>
          <p:nvPr/>
        </p:nvSpPr>
        <p:spPr>
          <a:xfrm>
            <a:off x="5898492" y="3848145"/>
            <a:ext cx="648000" cy="648000"/>
          </a:xfrm>
          <a:prstGeom prst="round2DiagRect">
            <a:avLst>
              <a:gd name="adj1" fmla="val 31679"/>
              <a:gd name="adj2" fmla="val 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97" name="Google Shape;2497;p26"/>
          <p:cNvSpPr/>
          <p:nvPr/>
        </p:nvSpPr>
        <p:spPr>
          <a:xfrm>
            <a:off x="7947026" y="3848145"/>
            <a:ext cx="648000" cy="648000"/>
          </a:xfrm>
          <a:prstGeom prst="round2DiagRect">
            <a:avLst>
              <a:gd name="adj1" fmla="val 34681"/>
              <a:gd name="adj2" fmla="val 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98" name="Google Shape;2498;p26"/>
          <p:cNvSpPr/>
          <p:nvPr/>
        </p:nvSpPr>
        <p:spPr>
          <a:xfrm>
            <a:off x="9995559" y="3848145"/>
            <a:ext cx="648000" cy="648000"/>
          </a:xfrm>
          <a:prstGeom prst="round2DiagRect">
            <a:avLst>
              <a:gd name="adj1" fmla="val 34681"/>
              <a:gd name="adj2" fmla="val 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499" name="Google Shape;2499;p26"/>
          <p:cNvSpPr txBox="1"/>
          <p:nvPr/>
        </p:nvSpPr>
        <p:spPr>
          <a:xfrm>
            <a:off x="1437253" y="3290503"/>
            <a:ext cx="13763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Ghana</a:t>
            </a:r>
            <a:endParaRPr sz="1400" b="1" i="0" u="none" strike="noStrike" cap="none">
              <a:solidFill>
                <a:schemeClr val="lt1"/>
              </a:solidFill>
              <a:latin typeface="Arial"/>
              <a:ea typeface="Arial"/>
              <a:cs typeface="Arial"/>
              <a:sym typeface="Arial"/>
            </a:endParaRPr>
          </a:p>
        </p:txBody>
      </p:sp>
      <p:sp>
        <p:nvSpPr>
          <p:cNvPr id="2500" name="Google Shape;2500;p26"/>
          <p:cNvSpPr txBox="1"/>
          <p:nvPr/>
        </p:nvSpPr>
        <p:spPr>
          <a:xfrm>
            <a:off x="3485786" y="3290503"/>
            <a:ext cx="13763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Kenya</a:t>
            </a:r>
            <a:endParaRPr sz="1400" b="1" i="0" u="none" strike="noStrike" cap="none">
              <a:solidFill>
                <a:schemeClr val="lt1"/>
              </a:solidFill>
              <a:latin typeface="Arial"/>
              <a:ea typeface="Arial"/>
              <a:cs typeface="Arial"/>
              <a:sym typeface="Arial"/>
            </a:endParaRPr>
          </a:p>
        </p:txBody>
      </p:sp>
      <p:sp>
        <p:nvSpPr>
          <p:cNvPr id="2501" name="Google Shape;2501;p26"/>
          <p:cNvSpPr txBox="1"/>
          <p:nvPr/>
        </p:nvSpPr>
        <p:spPr>
          <a:xfrm>
            <a:off x="5534319" y="3290503"/>
            <a:ext cx="13763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South Africa</a:t>
            </a:r>
            <a:endParaRPr sz="1400" b="1" i="0" u="none" strike="noStrike" cap="none">
              <a:solidFill>
                <a:schemeClr val="lt1"/>
              </a:solidFill>
              <a:latin typeface="Arial"/>
              <a:ea typeface="Arial"/>
              <a:cs typeface="Arial"/>
              <a:sym typeface="Arial"/>
            </a:endParaRPr>
          </a:p>
        </p:txBody>
      </p:sp>
      <p:sp>
        <p:nvSpPr>
          <p:cNvPr id="2502" name="Google Shape;2502;p26"/>
          <p:cNvSpPr txBox="1"/>
          <p:nvPr/>
        </p:nvSpPr>
        <p:spPr>
          <a:xfrm>
            <a:off x="7582853" y="3290503"/>
            <a:ext cx="13763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Egypt</a:t>
            </a:r>
            <a:endParaRPr sz="1400" b="1" i="0" u="none" strike="noStrike" cap="none">
              <a:solidFill>
                <a:schemeClr val="lt1"/>
              </a:solidFill>
              <a:latin typeface="Arial"/>
              <a:ea typeface="Arial"/>
              <a:cs typeface="Arial"/>
              <a:sym typeface="Arial"/>
            </a:endParaRPr>
          </a:p>
        </p:txBody>
      </p:sp>
      <p:sp>
        <p:nvSpPr>
          <p:cNvPr id="2503" name="Google Shape;2503;p26"/>
          <p:cNvSpPr txBox="1"/>
          <p:nvPr/>
        </p:nvSpPr>
        <p:spPr>
          <a:xfrm>
            <a:off x="9631386" y="3290503"/>
            <a:ext cx="13763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Rwanda</a:t>
            </a:r>
            <a:endParaRPr sz="1400" b="1" i="0" u="none" strike="noStrike" cap="none">
              <a:solidFill>
                <a:schemeClr val="lt1"/>
              </a:solidFill>
              <a:latin typeface="Arial"/>
              <a:ea typeface="Arial"/>
              <a:cs typeface="Arial"/>
              <a:sym typeface="Arial"/>
            </a:endParaRPr>
          </a:p>
        </p:txBody>
      </p:sp>
      <p:sp>
        <p:nvSpPr>
          <p:cNvPr id="2504" name="Google Shape;2504;p26"/>
          <p:cNvSpPr/>
          <p:nvPr/>
        </p:nvSpPr>
        <p:spPr>
          <a:xfrm>
            <a:off x="10137553" y="4038133"/>
            <a:ext cx="449662" cy="228752"/>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05" name="Google Shape;2505;p26"/>
          <p:cNvSpPr/>
          <p:nvPr/>
        </p:nvSpPr>
        <p:spPr>
          <a:xfrm>
            <a:off x="8091964" y="4033580"/>
            <a:ext cx="449662" cy="228752"/>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06" name="Google Shape;2506;p26"/>
          <p:cNvSpPr/>
          <p:nvPr/>
        </p:nvSpPr>
        <p:spPr>
          <a:xfrm>
            <a:off x="6044170" y="4033580"/>
            <a:ext cx="449662" cy="228752"/>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07" name="Google Shape;2507;p26"/>
          <p:cNvSpPr/>
          <p:nvPr/>
        </p:nvSpPr>
        <p:spPr>
          <a:xfrm>
            <a:off x="3961582" y="4028281"/>
            <a:ext cx="449662" cy="228752"/>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08" name="Google Shape;2508;p26"/>
          <p:cNvSpPr/>
          <p:nvPr/>
        </p:nvSpPr>
        <p:spPr>
          <a:xfrm>
            <a:off x="1932807" y="4028281"/>
            <a:ext cx="449662" cy="228752"/>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09" name="Google Shape;2509;p26" descr="Graphical user interface, application&#10;&#10;Description automatically generated"/>
          <p:cNvPicPr preferRelativeResize="0"/>
          <p:nvPr/>
        </p:nvPicPr>
        <p:blipFill rotWithShape="1">
          <a:blip r:embed="rId3">
            <a:alphaModFix/>
          </a:blip>
          <a:srcRect/>
          <a:stretch/>
        </p:blipFill>
        <p:spPr>
          <a:xfrm>
            <a:off x="1069232" y="524820"/>
            <a:ext cx="9707181" cy="206009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sp>
        <p:nvSpPr>
          <p:cNvPr id="2514" name="Google Shape;2514;p27"/>
          <p:cNvSpPr txBox="1">
            <a:spLocks noGrp="1"/>
          </p:cNvSpPr>
          <p:nvPr>
            <p:ph type="body" idx="1"/>
          </p:nvPr>
        </p:nvSpPr>
        <p:spPr>
          <a:xfrm>
            <a:off x="1417484" y="5155077"/>
            <a:ext cx="9357032" cy="113205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62626"/>
              </a:buClr>
              <a:buSzPts val="5400"/>
              <a:buFont typeface="Arial"/>
              <a:buNone/>
            </a:pPr>
            <a:r>
              <a:rPr lang="en-US" sz="4400" b="0" i="0" u="none" strike="noStrike" cap="none">
                <a:solidFill>
                  <a:srgbClr val="000000"/>
                </a:solidFill>
                <a:latin typeface="Arial"/>
                <a:ea typeface="Arial"/>
                <a:cs typeface="Arial"/>
                <a:sym typeface="Arial"/>
              </a:rPr>
              <a:t>FINANCE ANALYSIS</a:t>
            </a:r>
            <a:endParaRPr/>
          </a:p>
        </p:txBody>
      </p:sp>
      <p:pic>
        <p:nvPicPr>
          <p:cNvPr id="2515" name="Google Shape;2515;p27" descr="Shape&#10;&#10;Description automatically generated"/>
          <p:cNvPicPr preferRelativeResize="0">
            <a:picLocks noGrp="1"/>
          </p:cNvPicPr>
          <p:nvPr>
            <p:ph type="pic" idx="2"/>
          </p:nvPr>
        </p:nvPicPr>
        <p:blipFill rotWithShape="1">
          <a:blip r:embed="rId3">
            <a:alphaModFix/>
          </a:blip>
          <a:srcRect t="7762" b="7762"/>
          <a:stretch/>
        </p:blipFill>
        <p:spPr>
          <a:xfrm>
            <a:off x="3468494" y="2060520"/>
            <a:ext cx="5278437" cy="2252663"/>
          </a:xfrm>
          <a:prstGeom prst="rect">
            <a:avLst/>
          </a:prstGeom>
          <a:solidFill>
            <a:srgbClr val="F2F2F2"/>
          </a:solidFill>
          <a:ln>
            <a:noFill/>
          </a:ln>
        </p:spPr>
      </p:pic>
      <p:sp>
        <p:nvSpPr>
          <p:cNvPr id="2516" name="Google Shape;2516;p27"/>
          <p:cNvSpPr/>
          <p:nvPr/>
        </p:nvSpPr>
        <p:spPr>
          <a:xfrm>
            <a:off x="0" y="1702922"/>
            <a:ext cx="3960000" cy="2838364"/>
          </a:xfrm>
          <a:prstGeom prst="homePlate">
            <a:avLst>
              <a:gd name="adj" fmla="val 19705"/>
            </a:avLst>
          </a:prstGeom>
          <a:solidFill>
            <a:srgbClr val="FFBB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17" name="Google Shape;2517;p27"/>
          <p:cNvSpPr/>
          <p:nvPr/>
        </p:nvSpPr>
        <p:spPr>
          <a:xfrm rot="10800000">
            <a:off x="8232000" y="1702924"/>
            <a:ext cx="3960000" cy="2838363"/>
          </a:xfrm>
          <a:prstGeom prst="homePlate">
            <a:avLst>
              <a:gd name="adj" fmla="val 19705"/>
            </a:avLst>
          </a:prstGeom>
          <a:solidFill>
            <a:srgbClr val="FFBB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18" name="Google Shape;2518;p27"/>
          <p:cNvSpPr/>
          <p:nvPr/>
        </p:nvSpPr>
        <p:spPr>
          <a:xfrm>
            <a:off x="7710371" y="4407586"/>
            <a:ext cx="335647" cy="335647"/>
          </a:xfrm>
          <a:custGeom>
            <a:avLst/>
            <a:gdLst/>
            <a:ahLst/>
            <a:cxnLst/>
            <a:rect l="l" t="t" r="r" b="b"/>
            <a:pathLst>
              <a:path w="3240000" h="3240000" extrusionOk="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19" name="Google Shape;2519;p27"/>
          <p:cNvSpPr/>
          <p:nvPr/>
        </p:nvSpPr>
        <p:spPr>
          <a:xfrm>
            <a:off x="5736000" y="2689793"/>
            <a:ext cx="720000" cy="72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20" name="Google Shape;2520;p27"/>
          <p:cNvSpPr/>
          <p:nvPr/>
        </p:nvSpPr>
        <p:spPr>
          <a:xfrm>
            <a:off x="5934371" y="2878598"/>
            <a:ext cx="335647" cy="335647"/>
          </a:xfrm>
          <a:custGeom>
            <a:avLst/>
            <a:gdLst/>
            <a:ahLst/>
            <a:cxnLst/>
            <a:rect l="l" t="t" r="r" b="b"/>
            <a:pathLst>
              <a:path w="3240000" h="3240000" extrusionOk="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sp>
        <p:nvSpPr>
          <p:cNvPr id="2525" name="Google Shape;2525;g1c93c773687_2_33"/>
          <p:cNvSpPr txBox="1">
            <a:spLocks noGrp="1"/>
          </p:cNvSpPr>
          <p:nvPr>
            <p:ph type="ctrTitle"/>
          </p:nvPr>
        </p:nvSpPr>
        <p:spPr>
          <a:xfrm>
            <a:off x="846989" y="394673"/>
            <a:ext cx="8542817" cy="887452"/>
          </a:xfrm>
          <a:prstGeom prst="rect">
            <a:avLst/>
          </a:prstGeom>
          <a:solidFill>
            <a:srgbClr val="FDDDB9"/>
          </a:solid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5200"/>
              <a:buNone/>
            </a:pPr>
            <a:r>
              <a:rPr lang="en-US" sz="4400">
                <a:latin typeface="Arial"/>
                <a:ea typeface="Arial"/>
                <a:cs typeface="Arial"/>
                <a:sym typeface="Arial"/>
              </a:rPr>
              <a:t>Cost Benefit Analysis</a:t>
            </a:r>
            <a:r>
              <a:rPr lang="en-US" sz="4400">
                <a:solidFill>
                  <a:schemeClr val="dk1"/>
                </a:solidFill>
                <a:latin typeface="Arial"/>
                <a:ea typeface="Arial"/>
                <a:cs typeface="Arial"/>
                <a:sym typeface="Arial"/>
              </a:rPr>
              <a:t/>
            </a:r>
            <a:br>
              <a:rPr lang="en-US" sz="4400">
                <a:solidFill>
                  <a:schemeClr val="dk1"/>
                </a:solidFill>
                <a:latin typeface="Arial"/>
                <a:ea typeface="Arial"/>
                <a:cs typeface="Arial"/>
                <a:sym typeface="Arial"/>
              </a:rPr>
            </a:br>
            <a:endParaRPr sz="4400">
              <a:solidFill>
                <a:schemeClr val="dk1"/>
              </a:solidFill>
              <a:latin typeface="Arial"/>
              <a:ea typeface="Arial"/>
              <a:cs typeface="Arial"/>
              <a:sym typeface="Arial"/>
            </a:endParaRPr>
          </a:p>
        </p:txBody>
      </p:sp>
      <p:grpSp>
        <p:nvGrpSpPr>
          <p:cNvPr id="2526" name="Google Shape;2526;g1c93c773687_2_33"/>
          <p:cNvGrpSpPr/>
          <p:nvPr/>
        </p:nvGrpSpPr>
        <p:grpSpPr>
          <a:xfrm>
            <a:off x="8216270" y="1725781"/>
            <a:ext cx="3533673" cy="3406421"/>
            <a:chOff x="1353711" y="1020560"/>
            <a:chExt cx="3218281" cy="3102387"/>
          </a:xfrm>
        </p:grpSpPr>
        <p:grpSp>
          <p:nvGrpSpPr>
            <p:cNvPr id="2527" name="Google Shape;2527;g1c93c773687_2_33"/>
            <p:cNvGrpSpPr/>
            <p:nvPr/>
          </p:nvGrpSpPr>
          <p:grpSpPr>
            <a:xfrm>
              <a:off x="1534658" y="1020560"/>
              <a:ext cx="2953198" cy="2899900"/>
              <a:chOff x="1534658" y="1020560"/>
              <a:chExt cx="2953198" cy="2899900"/>
            </a:xfrm>
          </p:grpSpPr>
          <p:sp>
            <p:nvSpPr>
              <p:cNvPr id="2528" name="Google Shape;2528;g1c93c773687_2_33"/>
              <p:cNvSpPr/>
              <p:nvPr/>
            </p:nvSpPr>
            <p:spPr>
              <a:xfrm>
                <a:off x="1534658" y="1020560"/>
                <a:ext cx="2953198" cy="2899900"/>
              </a:xfrm>
              <a:custGeom>
                <a:avLst/>
                <a:gdLst/>
                <a:ahLst/>
                <a:cxnLst/>
                <a:rect l="l" t="t" r="r" b="b"/>
                <a:pathLst>
                  <a:path w="199473" h="195873" extrusionOk="0">
                    <a:moveTo>
                      <a:pt x="198898" y="575"/>
                    </a:moveTo>
                    <a:lnTo>
                      <a:pt x="198898" y="195297"/>
                    </a:lnTo>
                    <a:lnTo>
                      <a:pt x="587" y="195297"/>
                    </a:lnTo>
                    <a:lnTo>
                      <a:pt x="587" y="575"/>
                    </a:lnTo>
                    <a:close/>
                    <a:moveTo>
                      <a:pt x="0" y="0"/>
                    </a:moveTo>
                    <a:lnTo>
                      <a:pt x="0" y="195872"/>
                    </a:lnTo>
                    <a:lnTo>
                      <a:pt x="199473" y="195872"/>
                    </a:lnTo>
                    <a:lnTo>
                      <a:pt x="199473" y="0"/>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29" name="Google Shape;2529;g1c93c773687_2_33"/>
              <p:cNvSpPr/>
              <p:nvPr/>
            </p:nvSpPr>
            <p:spPr>
              <a:xfrm>
                <a:off x="1538996" y="3499361"/>
                <a:ext cx="2944522" cy="8528"/>
              </a:xfrm>
              <a:custGeom>
                <a:avLst/>
                <a:gdLst/>
                <a:ahLst/>
                <a:cxnLst/>
                <a:rect l="l" t="t" r="r" b="b"/>
                <a:pathLst>
                  <a:path w="198887" h="576" extrusionOk="0">
                    <a:moveTo>
                      <a:pt x="1" y="1"/>
                    </a:moveTo>
                    <a:lnTo>
                      <a:pt x="1" y="575"/>
                    </a:lnTo>
                    <a:lnTo>
                      <a:pt x="198886" y="575"/>
                    </a:lnTo>
                    <a:lnTo>
                      <a:pt x="198886" y="1"/>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0" name="Google Shape;2530;g1c93c773687_2_33"/>
              <p:cNvSpPr/>
              <p:nvPr/>
            </p:nvSpPr>
            <p:spPr>
              <a:xfrm>
                <a:off x="1538996" y="3086612"/>
                <a:ext cx="2944522" cy="8705"/>
              </a:xfrm>
              <a:custGeom>
                <a:avLst/>
                <a:gdLst/>
                <a:ahLst/>
                <a:cxnLst/>
                <a:rect l="l" t="t" r="r" b="b"/>
                <a:pathLst>
                  <a:path w="198887" h="588" extrusionOk="0">
                    <a:moveTo>
                      <a:pt x="1" y="0"/>
                    </a:moveTo>
                    <a:lnTo>
                      <a:pt x="1" y="587"/>
                    </a:lnTo>
                    <a:lnTo>
                      <a:pt x="198886" y="587"/>
                    </a:lnTo>
                    <a:lnTo>
                      <a:pt x="198886" y="0"/>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1" name="Google Shape;2531;g1c93c773687_2_33"/>
              <p:cNvSpPr/>
              <p:nvPr/>
            </p:nvSpPr>
            <p:spPr>
              <a:xfrm>
                <a:off x="1538996" y="2674041"/>
                <a:ext cx="2944522" cy="8513"/>
              </a:xfrm>
              <a:custGeom>
                <a:avLst/>
                <a:gdLst/>
                <a:ahLst/>
                <a:cxnLst/>
                <a:rect l="l" t="t" r="r" b="b"/>
                <a:pathLst>
                  <a:path w="198887" h="575" extrusionOk="0">
                    <a:moveTo>
                      <a:pt x="1" y="0"/>
                    </a:moveTo>
                    <a:lnTo>
                      <a:pt x="1" y="575"/>
                    </a:lnTo>
                    <a:lnTo>
                      <a:pt x="198886" y="575"/>
                    </a:lnTo>
                    <a:lnTo>
                      <a:pt x="198886" y="0"/>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2" name="Google Shape;2532;g1c93c773687_2_33"/>
              <p:cNvSpPr/>
              <p:nvPr/>
            </p:nvSpPr>
            <p:spPr>
              <a:xfrm>
                <a:off x="1538996" y="2261470"/>
                <a:ext cx="2944522" cy="8528"/>
              </a:xfrm>
              <a:custGeom>
                <a:avLst/>
                <a:gdLst/>
                <a:ahLst/>
                <a:cxnLst/>
                <a:rect l="l" t="t" r="r" b="b"/>
                <a:pathLst>
                  <a:path w="198887" h="576" extrusionOk="0">
                    <a:moveTo>
                      <a:pt x="1" y="0"/>
                    </a:moveTo>
                    <a:lnTo>
                      <a:pt x="1" y="575"/>
                    </a:lnTo>
                    <a:lnTo>
                      <a:pt x="198886" y="575"/>
                    </a:lnTo>
                    <a:lnTo>
                      <a:pt x="198886" y="0"/>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3" name="Google Shape;2533;g1c93c773687_2_33"/>
              <p:cNvSpPr/>
              <p:nvPr/>
            </p:nvSpPr>
            <p:spPr>
              <a:xfrm>
                <a:off x="1538996" y="1848707"/>
                <a:ext cx="2944522" cy="8528"/>
              </a:xfrm>
              <a:custGeom>
                <a:avLst/>
                <a:gdLst/>
                <a:ahLst/>
                <a:cxnLst/>
                <a:rect l="l" t="t" r="r" b="b"/>
                <a:pathLst>
                  <a:path w="198887" h="576" extrusionOk="0">
                    <a:moveTo>
                      <a:pt x="1" y="1"/>
                    </a:moveTo>
                    <a:lnTo>
                      <a:pt x="1" y="576"/>
                    </a:lnTo>
                    <a:lnTo>
                      <a:pt x="198886" y="576"/>
                    </a:lnTo>
                    <a:lnTo>
                      <a:pt x="198886" y="1"/>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4" name="Google Shape;2534;g1c93c773687_2_33"/>
              <p:cNvSpPr/>
              <p:nvPr/>
            </p:nvSpPr>
            <p:spPr>
              <a:xfrm>
                <a:off x="1538996" y="1436151"/>
                <a:ext cx="2944522" cy="8513"/>
              </a:xfrm>
              <a:custGeom>
                <a:avLst/>
                <a:gdLst/>
                <a:ahLst/>
                <a:cxnLst/>
                <a:rect l="l" t="t" r="r" b="b"/>
                <a:pathLst>
                  <a:path w="198887" h="575" extrusionOk="0">
                    <a:moveTo>
                      <a:pt x="1" y="0"/>
                    </a:moveTo>
                    <a:lnTo>
                      <a:pt x="1" y="575"/>
                    </a:lnTo>
                    <a:lnTo>
                      <a:pt x="198886" y="575"/>
                    </a:lnTo>
                    <a:lnTo>
                      <a:pt x="198886" y="0"/>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5" name="Google Shape;2535;g1c93c773687_2_33"/>
              <p:cNvSpPr/>
              <p:nvPr/>
            </p:nvSpPr>
            <p:spPr>
              <a:xfrm>
                <a:off x="3988498" y="1024705"/>
                <a:ext cx="8513" cy="2891594"/>
              </a:xfrm>
              <a:custGeom>
                <a:avLst/>
                <a:gdLst/>
                <a:ahLst/>
                <a:cxnLst/>
                <a:rect l="l" t="t" r="r" b="b"/>
                <a:pathLst>
                  <a:path w="575" h="195312" extrusionOk="0">
                    <a:moveTo>
                      <a:pt x="0" y="1"/>
                    </a:moveTo>
                    <a:lnTo>
                      <a:pt x="0" y="195311"/>
                    </a:lnTo>
                    <a:lnTo>
                      <a:pt x="575" y="195311"/>
                    </a:lnTo>
                    <a:lnTo>
                      <a:pt x="575" y="1"/>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6" name="Google Shape;2536;g1c93c773687_2_33"/>
              <p:cNvSpPr/>
              <p:nvPr/>
            </p:nvSpPr>
            <p:spPr>
              <a:xfrm>
                <a:off x="3497845" y="1024705"/>
                <a:ext cx="8513" cy="2891594"/>
              </a:xfrm>
              <a:custGeom>
                <a:avLst/>
                <a:gdLst/>
                <a:ahLst/>
                <a:cxnLst/>
                <a:rect l="l" t="t" r="r" b="b"/>
                <a:pathLst>
                  <a:path w="575" h="195312" extrusionOk="0">
                    <a:moveTo>
                      <a:pt x="0" y="1"/>
                    </a:moveTo>
                    <a:lnTo>
                      <a:pt x="0" y="195311"/>
                    </a:lnTo>
                    <a:lnTo>
                      <a:pt x="575" y="195311"/>
                    </a:lnTo>
                    <a:lnTo>
                      <a:pt x="575" y="1"/>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7" name="Google Shape;2537;g1c93c773687_2_33"/>
              <p:cNvSpPr/>
              <p:nvPr/>
            </p:nvSpPr>
            <p:spPr>
              <a:xfrm>
                <a:off x="3007000" y="1024705"/>
                <a:ext cx="8513" cy="2891594"/>
              </a:xfrm>
              <a:custGeom>
                <a:avLst/>
                <a:gdLst/>
                <a:ahLst/>
                <a:cxnLst/>
                <a:rect l="l" t="t" r="r" b="b"/>
                <a:pathLst>
                  <a:path w="575" h="195312" extrusionOk="0">
                    <a:moveTo>
                      <a:pt x="0" y="1"/>
                    </a:moveTo>
                    <a:lnTo>
                      <a:pt x="0" y="195311"/>
                    </a:lnTo>
                    <a:lnTo>
                      <a:pt x="575" y="195311"/>
                    </a:lnTo>
                    <a:lnTo>
                      <a:pt x="575" y="1"/>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8" name="Google Shape;2538;g1c93c773687_2_33"/>
              <p:cNvSpPr/>
              <p:nvPr/>
            </p:nvSpPr>
            <p:spPr>
              <a:xfrm>
                <a:off x="2516333" y="1024705"/>
                <a:ext cx="8528" cy="2891594"/>
              </a:xfrm>
              <a:custGeom>
                <a:avLst/>
                <a:gdLst/>
                <a:ahLst/>
                <a:cxnLst/>
                <a:rect l="l" t="t" r="r" b="b"/>
                <a:pathLst>
                  <a:path w="576" h="195312" extrusionOk="0">
                    <a:moveTo>
                      <a:pt x="1" y="1"/>
                    </a:moveTo>
                    <a:lnTo>
                      <a:pt x="1" y="195311"/>
                    </a:lnTo>
                    <a:lnTo>
                      <a:pt x="576" y="195311"/>
                    </a:lnTo>
                    <a:lnTo>
                      <a:pt x="576" y="1"/>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39" name="Google Shape;2539;g1c93c773687_2_33"/>
              <p:cNvSpPr/>
              <p:nvPr/>
            </p:nvSpPr>
            <p:spPr>
              <a:xfrm>
                <a:off x="2025488" y="1024705"/>
                <a:ext cx="8528" cy="2891594"/>
              </a:xfrm>
              <a:custGeom>
                <a:avLst/>
                <a:gdLst/>
                <a:ahLst/>
                <a:cxnLst/>
                <a:rect l="l" t="t" r="r" b="b"/>
                <a:pathLst>
                  <a:path w="576" h="195312" extrusionOk="0">
                    <a:moveTo>
                      <a:pt x="1" y="1"/>
                    </a:moveTo>
                    <a:lnTo>
                      <a:pt x="1" y="195311"/>
                    </a:lnTo>
                    <a:lnTo>
                      <a:pt x="576" y="195311"/>
                    </a:lnTo>
                    <a:lnTo>
                      <a:pt x="576" y="1"/>
                    </a:lnTo>
                    <a:close/>
                  </a:path>
                </a:pathLst>
              </a:custGeom>
              <a:solidFill>
                <a:srgbClr val="666666">
                  <a:alpha val="3686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grpSp>
        <p:sp>
          <p:nvSpPr>
            <p:cNvPr id="2540" name="Google Shape;2540;g1c93c773687_2_33"/>
            <p:cNvSpPr/>
            <p:nvPr/>
          </p:nvSpPr>
          <p:spPr>
            <a:xfrm>
              <a:off x="1353711" y="1669093"/>
              <a:ext cx="3182557" cy="1633450"/>
            </a:xfrm>
            <a:custGeom>
              <a:avLst/>
              <a:gdLst/>
              <a:ahLst/>
              <a:cxnLst/>
              <a:rect l="l" t="t" r="r" b="b"/>
              <a:pathLst>
                <a:path w="214965" h="110331" extrusionOk="0">
                  <a:moveTo>
                    <a:pt x="214964" y="0"/>
                  </a:moveTo>
                  <a:lnTo>
                    <a:pt x="176906" y="8442"/>
                  </a:lnTo>
                  <a:lnTo>
                    <a:pt x="183918" y="16667"/>
                  </a:lnTo>
                  <a:lnTo>
                    <a:pt x="155055" y="39936"/>
                  </a:lnTo>
                  <a:lnTo>
                    <a:pt x="140508" y="21635"/>
                  </a:lnTo>
                  <a:lnTo>
                    <a:pt x="140470" y="21673"/>
                  </a:lnTo>
                  <a:lnTo>
                    <a:pt x="140240" y="21392"/>
                  </a:lnTo>
                  <a:lnTo>
                    <a:pt x="89692" y="62145"/>
                  </a:lnTo>
                  <a:lnTo>
                    <a:pt x="81723" y="52107"/>
                  </a:lnTo>
                  <a:lnTo>
                    <a:pt x="81735" y="52107"/>
                  </a:lnTo>
                  <a:lnTo>
                    <a:pt x="72246" y="40166"/>
                  </a:lnTo>
                  <a:lnTo>
                    <a:pt x="0" y="98402"/>
                  </a:lnTo>
                  <a:lnTo>
                    <a:pt x="9489" y="110331"/>
                  </a:lnTo>
                  <a:lnTo>
                    <a:pt x="69871" y="61660"/>
                  </a:lnTo>
                  <a:lnTo>
                    <a:pt x="87329" y="83626"/>
                  </a:lnTo>
                  <a:lnTo>
                    <a:pt x="89743" y="81685"/>
                  </a:lnTo>
                  <a:lnTo>
                    <a:pt x="137929" y="42848"/>
                  </a:lnTo>
                  <a:lnTo>
                    <a:pt x="152654" y="61391"/>
                  </a:lnTo>
                  <a:lnTo>
                    <a:pt x="152756" y="61315"/>
                  </a:lnTo>
                  <a:lnTo>
                    <a:pt x="152769" y="61353"/>
                  </a:lnTo>
                  <a:lnTo>
                    <a:pt x="193802" y="28276"/>
                  </a:lnTo>
                  <a:lnTo>
                    <a:pt x="200903" y="36615"/>
                  </a:lnTo>
                  <a:lnTo>
                    <a:pt x="21496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41" name="Google Shape;2541;g1c93c773687_2_33"/>
            <p:cNvSpPr/>
            <p:nvPr/>
          </p:nvSpPr>
          <p:spPr>
            <a:xfrm>
              <a:off x="3807921" y="3963364"/>
              <a:ext cx="764071" cy="159583"/>
            </a:xfrm>
            <a:custGeom>
              <a:avLst/>
              <a:gdLst/>
              <a:ahLst/>
              <a:cxnLst/>
              <a:rect l="l" t="t" r="r" b="b"/>
              <a:pathLst>
                <a:path w="51609" h="10779" extrusionOk="0">
                  <a:moveTo>
                    <a:pt x="1" y="0"/>
                  </a:moveTo>
                  <a:lnTo>
                    <a:pt x="1" y="5390"/>
                  </a:lnTo>
                  <a:lnTo>
                    <a:pt x="1" y="5530"/>
                  </a:lnTo>
                  <a:lnTo>
                    <a:pt x="26" y="5671"/>
                  </a:lnTo>
                  <a:lnTo>
                    <a:pt x="77" y="5811"/>
                  </a:lnTo>
                  <a:lnTo>
                    <a:pt x="128" y="5939"/>
                  </a:lnTo>
                  <a:lnTo>
                    <a:pt x="205" y="6079"/>
                  </a:lnTo>
                  <a:lnTo>
                    <a:pt x="294" y="6207"/>
                  </a:lnTo>
                  <a:lnTo>
                    <a:pt x="397" y="6347"/>
                  </a:lnTo>
                  <a:lnTo>
                    <a:pt x="524" y="6475"/>
                  </a:lnTo>
                  <a:lnTo>
                    <a:pt x="665" y="6603"/>
                  </a:lnTo>
                  <a:lnTo>
                    <a:pt x="805" y="6743"/>
                  </a:lnTo>
                  <a:lnTo>
                    <a:pt x="971" y="6871"/>
                  </a:lnTo>
                  <a:lnTo>
                    <a:pt x="1163" y="6999"/>
                  </a:lnTo>
                  <a:lnTo>
                    <a:pt x="1354" y="7126"/>
                  </a:lnTo>
                  <a:lnTo>
                    <a:pt x="1559" y="7241"/>
                  </a:lnTo>
                  <a:lnTo>
                    <a:pt x="1789" y="7369"/>
                  </a:lnTo>
                  <a:lnTo>
                    <a:pt x="2031" y="7484"/>
                  </a:lnTo>
                  <a:lnTo>
                    <a:pt x="2542" y="7727"/>
                  </a:lnTo>
                  <a:lnTo>
                    <a:pt x="3117" y="7957"/>
                  </a:lnTo>
                  <a:lnTo>
                    <a:pt x="3730" y="8186"/>
                  </a:lnTo>
                  <a:lnTo>
                    <a:pt x="4407" y="8404"/>
                  </a:lnTo>
                  <a:lnTo>
                    <a:pt x="5122" y="8621"/>
                  </a:lnTo>
                  <a:lnTo>
                    <a:pt x="5888" y="8825"/>
                  </a:lnTo>
                  <a:lnTo>
                    <a:pt x="6706" y="9017"/>
                  </a:lnTo>
                  <a:lnTo>
                    <a:pt x="7561" y="9208"/>
                  </a:lnTo>
                  <a:lnTo>
                    <a:pt x="8455" y="9387"/>
                  </a:lnTo>
                  <a:lnTo>
                    <a:pt x="9388" y="9553"/>
                  </a:lnTo>
                  <a:lnTo>
                    <a:pt x="10358" y="9706"/>
                  </a:lnTo>
                  <a:lnTo>
                    <a:pt x="11380" y="9859"/>
                  </a:lnTo>
                  <a:lnTo>
                    <a:pt x="12427" y="10000"/>
                  </a:lnTo>
                  <a:lnTo>
                    <a:pt x="13500" y="10128"/>
                  </a:lnTo>
                  <a:lnTo>
                    <a:pt x="14611" y="10255"/>
                  </a:lnTo>
                  <a:lnTo>
                    <a:pt x="15760" y="10358"/>
                  </a:lnTo>
                  <a:lnTo>
                    <a:pt x="16935" y="10460"/>
                  </a:lnTo>
                  <a:lnTo>
                    <a:pt x="18136" y="10536"/>
                  </a:lnTo>
                  <a:lnTo>
                    <a:pt x="19362" y="10613"/>
                  </a:lnTo>
                  <a:lnTo>
                    <a:pt x="20601" y="10677"/>
                  </a:lnTo>
                  <a:lnTo>
                    <a:pt x="21878" y="10728"/>
                  </a:lnTo>
                  <a:lnTo>
                    <a:pt x="23168" y="10753"/>
                  </a:lnTo>
                  <a:lnTo>
                    <a:pt x="24483" y="10779"/>
                  </a:lnTo>
                  <a:lnTo>
                    <a:pt x="27139" y="10779"/>
                  </a:lnTo>
                  <a:lnTo>
                    <a:pt x="28442" y="10753"/>
                  </a:lnTo>
                  <a:lnTo>
                    <a:pt x="29732" y="10728"/>
                  </a:lnTo>
                  <a:lnTo>
                    <a:pt x="31009" y="10677"/>
                  </a:lnTo>
                  <a:lnTo>
                    <a:pt x="32261" y="10613"/>
                  </a:lnTo>
                  <a:lnTo>
                    <a:pt x="33474" y="10536"/>
                  </a:lnTo>
                  <a:lnTo>
                    <a:pt x="34674" y="10460"/>
                  </a:lnTo>
                  <a:lnTo>
                    <a:pt x="35849" y="10358"/>
                  </a:lnTo>
                  <a:lnTo>
                    <a:pt x="36999" y="10255"/>
                  </a:lnTo>
                  <a:lnTo>
                    <a:pt x="38110" y="10128"/>
                  </a:lnTo>
                  <a:lnTo>
                    <a:pt x="39183" y="10000"/>
                  </a:lnTo>
                  <a:lnTo>
                    <a:pt x="40230" y="9859"/>
                  </a:lnTo>
                  <a:lnTo>
                    <a:pt x="41252" y="9706"/>
                  </a:lnTo>
                  <a:lnTo>
                    <a:pt x="42222" y="9553"/>
                  </a:lnTo>
                  <a:lnTo>
                    <a:pt x="43154" y="9387"/>
                  </a:lnTo>
                  <a:lnTo>
                    <a:pt x="44048" y="9208"/>
                  </a:lnTo>
                  <a:lnTo>
                    <a:pt x="44904" y="9017"/>
                  </a:lnTo>
                  <a:lnTo>
                    <a:pt x="45722" y="8825"/>
                  </a:lnTo>
                  <a:lnTo>
                    <a:pt x="46488" y="8621"/>
                  </a:lnTo>
                  <a:lnTo>
                    <a:pt x="47203" y="8404"/>
                  </a:lnTo>
                  <a:lnTo>
                    <a:pt x="47880" y="8186"/>
                  </a:lnTo>
                  <a:lnTo>
                    <a:pt x="48493" y="7957"/>
                  </a:lnTo>
                  <a:lnTo>
                    <a:pt x="49068" y="7727"/>
                  </a:lnTo>
                  <a:lnTo>
                    <a:pt x="49578" y="7484"/>
                  </a:lnTo>
                  <a:lnTo>
                    <a:pt x="49821" y="7369"/>
                  </a:lnTo>
                  <a:lnTo>
                    <a:pt x="50051" y="7241"/>
                  </a:lnTo>
                  <a:lnTo>
                    <a:pt x="50255" y="7126"/>
                  </a:lnTo>
                  <a:lnTo>
                    <a:pt x="50447" y="6999"/>
                  </a:lnTo>
                  <a:lnTo>
                    <a:pt x="50638" y="6871"/>
                  </a:lnTo>
                  <a:lnTo>
                    <a:pt x="50804" y="6743"/>
                  </a:lnTo>
                  <a:lnTo>
                    <a:pt x="50958" y="6603"/>
                  </a:lnTo>
                  <a:lnTo>
                    <a:pt x="51085" y="6475"/>
                  </a:lnTo>
                  <a:lnTo>
                    <a:pt x="51213" y="6347"/>
                  </a:lnTo>
                  <a:lnTo>
                    <a:pt x="51315" y="6207"/>
                  </a:lnTo>
                  <a:lnTo>
                    <a:pt x="51405" y="6079"/>
                  </a:lnTo>
                  <a:lnTo>
                    <a:pt x="51481" y="5939"/>
                  </a:lnTo>
                  <a:lnTo>
                    <a:pt x="51532"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42" name="Google Shape;2542;g1c93c773687_2_33"/>
            <p:cNvSpPr/>
            <p:nvPr/>
          </p:nvSpPr>
          <p:spPr>
            <a:xfrm>
              <a:off x="3807921" y="3883565"/>
              <a:ext cx="764071" cy="159598"/>
            </a:xfrm>
            <a:custGeom>
              <a:avLst/>
              <a:gdLst/>
              <a:ahLst/>
              <a:cxnLst/>
              <a:rect l="l" t="t" r="r" b="b"/>
              <a:pathLst>
                <a:path w="51609" h="10780" extrusionOk="0">
                  <a:moveTo>
                    <a:pt x="24483" y="1"/>
                  </a:moveTo>
                  <a:lnTo>
                    <a:pt x="23168" y="26"/>
                  </a:lnTo>
                  <a:lnTo>
                    <a:pt x="21878" y="65"/>
                  </a:lnTo>
                  <a:lnTo>
                    <a:pt x="20601" y="103"/>
                  </a:lnTo>
                  <a:lnTo>
                    <a:pt x="19362" y="167"/>
                  </a:lnTo>
                  <a:lnTo>
                    <a:pt x="18136" y="243"/>
                  </a:lnTo>
                  <a:lnTo>
                    <a:pt x="16935" y="320"/>
                  </a:lnTo>
                  <a:lnTo>
                    <a:pt x="15760" y="422"/>
                  </a:lnTo>
                  <a:lnTo>
                    <a:pt x="14611" y="524"/>
                  </a:lnTo>
                  <a:lnTo>
                    <a:pt x="13500" y="652"/>
                  </a:lnTo>
                  <a:lnTo>
                    <a:pt x="12427" y="780"/>
                  </a:lnTo>
                  <a:lnTo>
                    <a:pt x="11380" y="920"/>
                  </a:lnTo>
                  <a:lnTo>
                    <a:pt x="10358" y="1073"/>
                  </a:lnTo>
                  <a:lnTo>
                    <a:pt x="9388" y="1227"/>
                  </a:lnTo>
                  <a:lnTo>
                    <a:pt x="8455" y="1393"/>
                  </a:lnTo>
                  <a:lnTo>
                    <a:pt x="7561" y="1572"/>
                  </a:lnTo>
                  <a:lnTo>
                    <a:pt x="6706" y="1763"/>
                  </a:lnTo>
                  <a:lnTo>
                    <a:pt x="5888" y="1955"/>
                  </a:lnTo>
                  <a:lnTo>
                    <a:pt x="5122" y="2159"/>
                  </a:lnTo>
                  <a:lnTo>
                    <a:pt x="4407" y="2376"/>
                  </a:lnTo>
                  <a:lnTo>
                    <a:pt x="3730" y="2593"/>
                  </a:lnTo>
                  <a:lnTo>
                    <a:pt x="3117" y="2823"/>
                  </a:lnTo>
                  <a:lnTo>
                    <a:pt x="2542" y="3053"/>
                  </a:lnTo>
                  <a:lnTo>
                    <a:pt x="2031" y="3296"/>
                  </a:lnTo>
                  <a:lnTo>
                    <a:pt x="1789" y="3411"/>
                  </a:lnTo>
                  <a:lnTo>
                    <a:pt x="1559" y="3538"/>
                  </a:lnTo>
                  <a:lnTo>
                    <a:pt x="1354" y="3653"/>
                  </a:lnTo>
                  <a:lnTo>
                    <a:pt x="1163" y="3781"/>
                  </a:lnTo>
                  <a:lnTo>
                    <a:pt x="971" y="3909"/>
                  </a:lnTo>
                  <a:lnTo>
                    <a:pt x="805" y="4036"/>
                  </a:lnTo>
                  <a:lnTo>
                    <a:pt x="665" y="4177"/>
                  </a:lnTo>
                  <a:lnTo>
                    <a:pt x="524" y="4305"/>
                  </a:lnTo>
                  <a:lnTo>
                    <a:pt x="397" y="4432"/>
                  </a:lnTo>
                  <a:lnTo>
                    <a:pt x="294" y="4573"/>
                  </a:lnTo>
                  <a:lnTo>
                    <a:pt x="205" y="4700"/>
                  </a:lnTo>
                  <a:lnTo>
                    <a:pt x="128" y="4841"/>
                  </a:lnTo>
                  <a:lnTo>
                    <a:pt x="77" y="4969"/>
                  </a:lnTo>
                  <a:lnTo>
                    <a:pt x="26" y="5109"/>
                  </a:lnTo>
                  <a:lnTo>
                    <a:pt x="1" y="5250"/>
                  </a:lnTo>
                  <a:lnTo>
                    <a:pt x="1" y="5390"/>
                  </a:lnTo>
                  <a:lnTo>
                    <a:pt x="1" y="5531"/>
                  </a:lnTo>
                  <a:lnTo>
                    <a:pt x="26" y="5671"/>
                  </a:lnTo>
                  <a:lnTo>
                    <a:pt x="77" y="5799"/>
                  </a:lnTo>
                  <a:lnTo>
                    <a:pt x="128" y="5939"/>
                  </a:lnTo>
                  <a:lnTo>
                    <a:pt x="205" y="6080"/>
                  </a:lnTo>
                  <a:lnTo>
                    <a:pt x="294" y="6207"/>
                  </a:lnTo>
                  <a:lnTo>
                    <a:pt x="397" y="6348"/>
                  </a:lnTo>
                  <a:lnTo>
                    <a:pt x="524" y="6476"/>
                  </a:lnTo>
                  <a:lnTo>
                    <a:pt x="665" y="6603"/>
                  </a:lnTo>
                  <a:lnTo>
                    <a:pt x="805" y="6731"/>
                  </a:lnTo>
                  <a:lnTo>
                    <a:pt x="971" y="6859"/>
                  </a:lnTo>
                  <a:lnTo>
                    <a:pt x="1163" y="6987"/>
                  </a:lnTo>
                  <a:lnTo>
                    <a:pt x="1354" y="7114"/>
                  </a:lnTo>
                  <a:lnTo>
                    <a:pt x="1559" y="7242"/>
                  </a:lnTo>
                  <a:lnTo>
                    <a:pt x="1789" y="7370"/>
                  </a:lnTo>
                  <a:lnTo>
                    <a:pt x="2031" y="7485"/>
                  </a:lnTo>
                  <a:lnTo>
                    <a:pt x="2542" y="7727"/>
                  </a:lnTo>
                  <a:lnTo>
                    <a:pt x="3117" y="7957"/>
                  </a:lnTo>
                  <a:lnTo>
                    <a:pt x="3730" y="8187"/>
                  </a:lnTo>
                  <a:lnTo>
                    <a:pt x="4407" y="8404"/>
                  </a:lnTo>
                  <a:lnTo>
                    <a:pt x="5122" y="8621"/>
                  </a:lnTo>
                  <a:lnTo>
                    <a:pt x="5888" y="8813"/>
                  </a:lnTo>
                  <a:lnTo>
                    <a:pt x="6706" y="9017"/>
                  </a:lnTo>
                  <a:lnTo>
                    <a:pt x="7561" y="9196"/>
                  </a:lnTo>
                  <a:lnTo>
                    <a:pt x="8455" y="9375"/>
                  </a:lnTo>
                  <a:lnTo>
                    <a:pt x="9388" y="9554"/>
                  </a:lnTo>
                  <a:lnTo>
                    <a:pt x="10358" y="9707"/>
                  </a:lnTo>
                  <a:lnTo>
                    <a:pt x="11380" y="9860"/>
                  </a:lnTo>
                  <a:lnTo>
                    <a:pt x="12427" y="10001"/>
                  </a:lnTo>
                  <a:lnTo>
                    <a:pt x="13500" y="10128"/>
                  </a:lnTo>
                  <a:lnTo>
                    <a:pt x="14611" y="10243"/>
                  </a:lnTo>
                  <a:lnTo>
                    <a:pt x="15760" y="10358"/>
                  </a:lnTo>
                  <a:lnTo>
                    <a:pt x="16935" y="10460"/>
                  </a:lnTo>
                  <a:lnTo>
                    <a:pt x="18136" y="10537"/>
                  </a:lnTo>
                  <a:lnTo>
                    <a:pt x="19362" y="10614"/>
                  </a:lnTo>
                  <a:lnTo>
                    <a:pt x="20601" y="10677"/>
                  </a:lnTo>
                  <a:lnTo>
                    <a:pt x="21878" y="10716"/>
                  </a:lnTo>
                  <a:lnTo>
                    <a:pt x="23168" y="10754"/>
                  </a:lnTo>
                  <a:lnTo>
                    <a:pt x="24483" y="10780"/>
                  </a:lnTo>
                  <a:lnTo>
                    <a:pt x="27139" y="10780"/>
                  </a:lnTo>
                  <a:lnTo>
                    <a:pt x="28442" y="10754"/>
                  </a:lnTo>
                  <a:lnTo>
                    <a:pt x="29732" y="10716"/>
                  </a:lnTo>
                  <a:lnTo>
                    <a:pt x="31009" y="10677"/>
                  </a:lnTo>
                  <a:lnTo>
                    <a:pt x="32261" y="10614"/>
                  </a:lnTo>
                  <a:lnTo>
                    <a:pt x="33474" y="10537"/>
                  </a:lnTo>
                  <a:lnTo>
                    <a:pt x="34674" y="10460"/>
                  </a:lnTo>
                  <a:lnTo>
                    <a:pt x="35849" y="10358"/>
                  </a:lnTo>
                  <a:lnTo>
                    <a:pt x="36999" y="10243"/>
                  </a:lnTo>
                  <a:lnTo>
                    <a:pt x="38110" y="10128"/>
                  </a:lnTo>
                  <a:lnTo>
                    <a:pt x="39183" y="10001"/>
                  </a:lnTo>
                  <a:lnTo>
                    <a:pt x="40230" y="9860"/>
                  </a:lnTo>
                  <a:lnTo>
                    <a:pt x="41252" y="9707"/>
                  </a:lnTo>
                  <a:lnTo>
                    <a:pt x="42222" y="9554"/>
                  </a:lnTo>
                  <a:lnTo>
                    <a:pt x="43154" y="9375"/>
                  </a:lnTo>
                  <a:lnTo>
                    <a:pt x="44048" y="9196"/>
                  </a:lnTo>
                  <a:lnTo>
                    <a:pt x="44904" y="9017"/>
                  </a:lnTo>
                  <a:lnTo>
                    <a:pt x="45722" y="8813"/>
                  </a:lnTo>
                  <a:lnTo>
                    <a:pt x="46488" y="8621"/>
                  </a:lnTo>
                  <a:lnTo>
                    <a:pt x="47203" y="8404"/>
                  </a:lnTo>
                  <a:lnTo>
                    <a:pt x="47880" y="8187"/>
                  </a:lnTo>
                  <a:lnTo>
                    <a:pt x="48493" y="7957"/>
                  </a:lnTo>
                  <a:lnTo>
                    <a:pt x="49068" y="7727"/>
                  </a:lnTo>
                  <a:lnTo>
                    <a:pt x="49578" y="7485"/>
                  </a:lnTo>
                  <a:lnTo>
                    <a:pt x="49821" y="7370"/>
                  </a:lnTo>
                  <a:lnTo>
                    <a:pt x="50051" y="7242"/>
                  </a:lnTo>
                  <a:lnTo>
                    <a:pt x="50255" y="7114"/>
                  </a:lnTo>
                  <a:lnTo>
                    <a:pt x="50447" y="6987"/>
                  </a:lnTo>
                  <a:lnTo>
                    <a:pt x="50638" y="6859"/>
                  </a:lnTo>
                  <a:lnTo>
                    <a:pt x="50804" y="6731"/>
                  </a:lnTo>
                  <a:lnTo>
                    <a:pt x="50958" y="6603"/>
                  </a:lnTo>
                  <a:lnTo>
                    <a:pt x="51085" y="6476"/>
                  </a:lnTo>
                  <a:lnTo>
                    <a:pt x="51213" y="6348"/>
                  </a:lnTo>
                  <a:lnTo>
                    <a:pt x="51315" y="6207"/>
                  </a:lnTo>
                  <a:lnTo>
                    <a:pt x="51405" y="6080"/>
                  </a:lnTo>
                  <a:lnTo>
                    <a:pt x="51481" y="5939"/>
                  </a:lnTo>
                  <a:lnTo>
                    <a:pt x="51532" y="5799"/>
                  </a:lnTo>
                  <a:lnTo>
                    <a:pt x="51583" y="5671"/>
                  </a:lnTo>
                  <a:lnTo>
                    <a:pt x="51609" y="5531"/>
                  </a:lnTo>
                  <a:lnTo>
                    <a:pt x="51609" y="5390"/>
                  </a:lnTo>
                  <a:lnTo>
                    <a:pt x="51609" y="5250"/>
                  </a:lnTo>
                  <a:lnTo>
                    <a:pt x="51583" y="5109"/>
                  </a:lnTo>
                  <a:lnTo>
                    <a:pt x="51532" y="4969"/>
                  </a:lnTo>
                  <a:lnTo>
                    <a:pt x="51481" y="4841"/>
                  </a:lnTo>
                  <a:lnTo>
                    <a:pt x="51405" y="4700"/>
                  </a:lnTo>
                  <a:lnTo>
                    <a:pt x="51315" y="4573"/>
                  </a:lnTo>
                  <a:lnTo>
                    <a:pt x="51213" y="4432"/>
                  </a:lnTo>
                  <a:lnTo>
                    <a:pt x="51085" y="4305"/>
                  </a:lnTo>
                  <a:lnTo>
                    <a:pt x="50958" y="4177"/>
                  </a:lnTo>
                  <a:lnTo>
                    <a:pt x="50804" y="4036"/>
                  </a:lnTo>
                  <a:lnTo>
                    <a:pt x="50638" y="3909"/>
                  </a:lnTo>
                  <a:lnTo>
                    <a:pt x="50447" y="3781"/>
                  </a:lnTo>
                  <a:lnTo>
                    <a:pt x="50255" y="3653"/>
                  </a:lnTo>
                  <a:lnTo>
                    <a:pt x="50051" y="3538"/>
                  </a:lnTo>
                  <a:lnTo>
                    <a:pt x="49821" y="3411"/>
                  </a:lnTo>
                  <a:lnTo>
                    <a:pt x="49578" y="3296"/>
                  </a:lnTo>
                  <a:lnTo>
                    <a:pt x="49068" y="3053"/>
                  </a:lnTo>
                  <a:lnTo>
                    <a:pt x="48493" y="2823"/>
                  </a:lnTo>
                  <a:lnTo>
                    <a:pt x="47880" y="2593"/>
                  </a:lnTo>
                  <a:lnTo>
                    <a:pt x="47203" y="2376"/>
                  </a:lnTo>
                  <a:lnTo>
                    <a:pt x="46488" y="2159"/>
                  </a:lnTo>
                  <a:lnTo>
                    <a:pt x="45722" y="1955"/>
                  </a:lnTo>
                  <a:lnTo>
                    <a:pt x="44904" y="1763"/>
                  </a:lnTo>
                  <a:lnTo>
                    <a:pt x="44048" y="1572"/>
                  </a:lnTo>
                  <a:lnTo>
                    <a:pt x="43154" y="1393"/>
                  </a:lnTo>
                  <a:lnTo>
                    <a:pt x="42222" y="1227"/>
                  </a:lnTo>
                  <a:lnTo>
                    <a:pt x="41252" y="1073"/>
                  </a:lnTo>
                  <a:lnTo>
                    <a:pt x="40230" y="920"/>
                  </a:lnTo>
                  <a:lnTo>
                    <a:pt x="39183" y="780"/>
                  </a:lnTo>
                  <a:lnTo>
                    <a:pt x="38110" y="652"/>
                  </a:lnTo>
                  <a:lnTo>
                    <a:pt x="36999" y="524"/>
                  </a:lnTo>
                  <a:lnTo>
                    <a:pt x="35849" y="422"/>
                  </a:lnTo>
                  <a:lnTo>
                    <a:pt x="34674" y="320"/>
                  </a:lnTo>
                  <a:lnTo>
                    <a:pt x="33474" y="243"/>
                  </a:lnTo>
                  <a:lnTo>
                    <a:pt x="32261" y="167"/>
                  </a:lnTo>
                  <a:lnTo>
                    <a:pt x="31009" y="103"/>
                  </a:lnTo>
                  <a:lnTo>
                    <a:pt x="29732" y="65"/>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43" name="Google Shape;2543;g1c93c773687_2_33"/>
            <p:cNvSpPr/>
            <p:nvPr/>
          </p:nvSpPr>
          <p:spPr>
            <a:xfrm>
              <a:off x="3876187" y="3897749"/>
              <a:ext cx="627554" cy="112326"/>
            </a:xfrm>
            <a:custGeom>
              <a:avLst/>
              <a:gdLst/>
              <a:ahLst/>
              <a:cxnLst/>
              <a:rect l="l" t="t" r="r" b="b"/>
              <a:pathLst>
                <a:path w="42388" h="7587" extrusionOk="0">
                  <a:moveTo>
                    <a:pt x="20102" y="0"/>
                  </a:moveTo>
                  <a:lnTo>
                    <a:pt x="19029" y="26"/>
                  </a:lnTo>
                  <a:lnTo>
                    <a:pt x="17969" y="52"/>
                  </a:lnTo>
                  <a:lnTo>
                    <a:pt x="16922" y="77"/>
                  </a:lnTo>
                  <a:lnTo>
                    <a:pt x="15900" y="115"/>
                  </a:lnTo>
                  <a:lnTo>
                    <a:pt x="14891" y="167"/>
                  </a:lnTo>
                  <a:lnTo>
                    <a:pt x="13908" y="230"/>
                  </a:lnTo>
                  <a:lnTo>
                    <a:pt x="12950" y="294"/>
                  </a:lnTo>
                  <a:lnTo>
                    <a:pt x="12005" y="371"/>
                  </a:lnTo>
                  <a:lnTo>
                    <a:pt x="11085" y="460"/>
                  </a:lnTo>
                  <a:lnTo>
                    <a:pt x="10204" y="550"/>
                  </a:lnTo>
                  <a:lnTo>
                    <a:pt x="9349" y="652"/>
                  </a:lnTo>
                  <a:lnTo>
                    <a:pt x="8518" y="754"/>
                  </a:lnTo>
                  <a:lnTo>
                    <a:pt x="7714" y="869"/>
                  </a:lnTo>
                  <a:lnTo>
                    <a:pt x="6948" y="984"/>
                  </a:lnTo>
                  <a:lnTo>
                    <a:pt x="6207" y="1112"/>
                  </a:lnTo>
                  <a:lnTo>
                    <a:pt x="5504" y="1239"/>
                  </a:lnTo>
                  <a:lnTo>
                    <a:pt x="4840" y="1380"/>
                  </a:lnTo>
                  <a:lnTo>
                    <a:pt x="4215" y="1520"/>
                  </a:lnTo>
                  <a:lnTo>
                    <a:pt x="3614" y="1674"/>
                  </a:lnTo>
                  <a:lnTo>
                    <a:pt x="3065" y="1827"/>
                  </a:lnTo>
                  <a:lnTo>
                    <a:pt x="2554" y="1980"/>
                  </a:lnTo>
                  <a:lnTo>
                    <a:pt x="2095" y="2146"/>
                  </a:lnTo>
                  <a:lnTo>
                    <a:pt x="1660" y="2312"/>
                  </a:lnTo>
                  <a:lnTo>
                    <a:pt x="1290" y="2491"/>
                  </a:lnTo>
                  <a:lnTo>
                    <a:pt x="958" y="2670"/>
                  </a:lnTo>
                  <a:lnTo>
                    <a:pt x="664" y="2848"/>
                  </a:lnTo>
                  <a:lnTo>
                    <a:pt x="537" y="2938"/>
                  </a:lnTo>
                  <a:lnTo>
                    <a:pt x="434" y="3027"/>
                  </a:lnTo>
                  <a:lnTo>
                    <a:pt x="332" y="3117"/>
                  </a:lnTo>
                  <a:lnTo>
                    <a:pt x="243" y="3219"/>
                  </a:lnTo>
                  <a:lnTo>
                    <a:pt x="166" y="3308"/>
                  </a:lnTo>
                  <a:lnTo>
                    <a:pt x="102" y="3410"/>
                  </a:lnTo>
                  <a:lnTo>
                    <a:pt x="64" y="3500"/>
                  </a:lnTo>
                  <a:lnTo>
                    <a:pt x="26" y="3602"/>
                  </a:lnTo>
                  <a:lnTo>
                    <a:pt x="0" y="3691"/>
                  </a:lnTo>
                  <a:lnTo>
                    <a:pt x="0" y="3794"/>
                  </a:lnTo>
                  <a:lnTo>
                    <a:pt x="0" y="3896"/>
                  </a:lnTo>
                  <a:lnTo>
                    <a:pt x="26" y="3985"/>
                  </a:lnTo>
                  <a:lnTo>
                    <a:pt x="64" y="4087"/>
                  </a:lnTo>
                  <a:lnTo>
                    <a:pt x="102" y="4177"/>
                  </a:lnTo>
                  <a:lnTo>
                    <a:pt x="166" y="4279"/>
                  </a:lnTo>
                  <a:lnTo>
                    <a:pt x="243" y="4368"/>
                  </a:lnTo>
                  <a:lnTo>
                    <a:pt x="332" y="4458"/>
                  </a:lnTo>
                  <a:lnTo>
                    <a:pt x="434" y="4560"/>
                  </a:lnTo>
                  <a:lnTo>
                    <a:pt x="537" y="4649"/>
                  </a:lnTo>
                  <a:lnTo>
                    <a:pt x="664" y="4739"/>
                  </a:lnTo>
                  <a:lnTo>
                    <a:pt x="958" y="4917"/>
                  </a:lnTo>
                  <a:lnTo>
                    <a:pt x="1290" y="5096"/>
                  </a:lnTo>
                  <a:lnTo>
                    <a:pt x="1660" y="5262"/>
                  </a:lnTo>
                  <a:lnTo>
                    <a:pt x="2095" y="5441"/>
                  </a:lnTo>
                  <a:lnTo>
                    <a:pt x="2554" y="5594"/>
                  </a:lnTo>
                  <a:lnTo>
                    <a:pt x="3065" y="5760"/>
                  </a:lnTo>
                  <a:lnTo>
                    <a:pt x="3614" y="5914"/>
                  </a:lnTo>
                  <a:lnTo>
                    <a:pt x="4215" y="6054"/>
                  </a:lnTo>
                  <a:lnTo>
                    <a:pt x="4840" y="6207"/>
                  </a:lnTo>
                  <a:lnTo>
                    <a:pt x="5504" y="6335"/>
                  </a:lnTo>
                  <a:lnTo>
                    <a:pt x="6207" y="6476"/>
                  </a:lnTo>
                  <a:lnTo>
                    <a:pt x="6948" y="6603"/>
                  </a:lnTo>
                  <a:lnTo>
                    <a:pt x="7714" y="6718"/>
                  </a:lnTo>
                  <a:lnTo>
                    <a:pt x="8518" y="6833"/>
                  </a:lnTo>
                  <a:lnTo>
                    <a:pt x="9349" y="6935"/>
                  </a:lnTo>
                  <a:lnTo>
                    <a:pt x="10204" y="7037"/>
                  </a:lnTo>
                  <a:lnTo>
                    <a:pt x="11085" y="7127"/>
                  </a:lnTo>
                  <a:lnTo>
                    <a:pt x="12005" y="7203"/>
                  </a:lnTo>
                  <a:lnTo>
                    <a:pt x="12950" y="7280"/>
                  </a:lnTo>
                  <a:lnTo>
                    <a:pt x="13908" y="7357"/>
                  </a:lnTo>
                  <a:lnTo>
                    <a:pt x="14891" y="7408"/>
                  </a:lnTo>
                  <a:lnTo>
                    <a:pt x="15900" y="7459"/>
                  </a:lnTo>
                  <a:lnTo>
                    <a:pt x="16922" y="7510"/>
                  </a:lnTo>
                  <a:lnTo>
                    <a:pt x="17969" y="7536"/>
                  </a:lnTo>
                  <a:lnTo>
                    <a:pt x="19029" y="7561"/>
                  </a:lnTo>
                  <a:lnTo>
                    <a:pt x="20102" y="7574"/>
                  </a:lnTo>
                  <a:lnTo>
                    <a:pt x="21200" y="7587"/>
                  </a:lnTo>
                  <a:lnTo>
                    <a:pt x="22286" y="7574"/>
                  </a:lnTo>
                  <a:lnTo>
                    <a:pt x="23359" y="7561"/>
                  </a:lnTo>
                  <a:lnTo>
                    <a:pt x="24419" y="7536"/>
                  </a:lnTo>
                  <a:lnTo>
                    <a:pt x="25466" y="7510"/>
                  </a:lnTo>
                  <a:lnTo>
                    <a:pt x="26488" y="7459"/>
                  </a:lnTo>
                  <a:lnTo>
                    <a:pt x="27496" y="7408"/>
                  </a:lnTo>
                  <a:lnTo>
                    <a:pt x="28480" y="7357"/>
                  </a:lnTo>
                  <a:lnTo>
                    <a:pt x="29450" y="7280"/>
                  </a:lnTo>
                  <a:lnTo>
                    <a:pt x="30383" y="7203"/>
                  </a:lnTo>
                  <a:lnTo>
                    <a:pt x="31302" y="7127"/>
                  </a:lnTo>
                  <a:lnTo>
                    <a:pt x="32183" y="7037"/>
                  </a:lnTo>
                  <a:lnTo>
                    <a:pt x="33039" y="6935"/>
                  </a:lnTo>
                  <a:lnTo>
                    <a:pt x="33869" y="6833"/>
                  </a:lnTo>
                  <a:lnTo>
                    <a:pt x="34674" y="6718"/>
                  </a:lnTo>
                  <a:lnTo>
                    <a:pt x="35440" y="6603"/>
                  </a:lnTo>
                  <a:lnTo>
                    <a:pt x="36181" y="6476"/>
                  </a:lnTo>
                  <a:lnTo>
                    <a:pt x="36883" y="6335"/>
                  </a:lnTo>
                  <a:lnTo>
                    <a:pt x="37547" y="6207"/>
                  </a:lnTo>
                  <a:lnTo>
                    <a:pt x="38173" y="6054"/>
                  </a:lnTo>
                  <a:lnTo>
                    <a:pt x="38773" y="5914"/>
                  </a:lnTo>
                  <a:lnTo>
                    <a:pt x="39323" y="5760"/>
                  </a:lnTo>
                  <a:lnTo>
                    <a:pt x="39833" y="5594"/>
                  </a:lnTo>
                  <a:lnTo>
                    <a:pt x="40293" y="5441"/>
                  </a:lnTo>
                  <a:lnTo>
                    <a:pt x="40727" y="5262"/>
                  </a:lnTo>
                  <a:lnTo>
                    <a:pt x="41098" y="5096"/>
                  </a:lnTo>
                  <a:lnTo>
                    <a:pt x="41443" y="4917"/>
                  </a:lnTo>
                  <a:lnTo>
                    <a:pt x="41724" y="4739"/>
                  </a:lnTo>
                  <a:lnTo>
                    <a:pt x="41851" y="4649"/>
                  </a:lnTo>
                  <a:lnTo>
                    <a:pt x="41953" y="4560"/>
                  </a:lnTo>
                  <a:lnTo>
                    <a:pt x="42056" y="4458"/>
                  </a:lnTo>
                  <a:lnTo>
                    <a:pt x="42145" y="4368"/>
                  </a:lnTo>
                  <a:lnTo>
                    <a:pt x="42222" y="4279"/>
                  </a:lnTo>
                  <a:lnTo>
                    <a:pt x="42285" y="4177"/>
                  </a:lnTo>
                  <a:lnTo>
                    <a:pt x="42324" y="4087"/>
                  </a:lnTo>
                  <a:lnTo>
                    <a:pt x="42362" y="3985"/>
                  </a:lnTo>
                  <a:lnTo>
                    <a:pt x="42388" y="3896"/>
                  </a:lnTo>
                  <a:lnTo>
                    <a:pt x="42388" y="3794"/>
                  </a:lnTo>
                  <a:lnTo>
                    <a:pt x="42388" y="3691"/>
                  </a:lnTo>
                  <a:lnTo>
                    <a:pt x="42362" y="3602"/>
                  </a:lnTo>
                  <a:lnTo>
                    <a:pt x="42324" y="3500"/>
                  </a:lnTo>
                  <a:lnTo>
                    <a:pt x="42285" y="3410"/>
                  </a:lnTo>
                  <a:lnTo>
                    <a:pt x="42222" y="3308"/>
                  </a:lnTo>
                  <a:lnTo>
                    <a:pt x="42145" y="3219"/>
                  </a:lnTo>
                  <a:lnTo>
                    <a:pt x="42056" y="3117"/>
                  </a:lnTo>
                  <a:lnTo>
                    <a:pt x="41953" y="3027"/>
                  </a:lnTo>
                  <a:lnTo>
                    <a:pt x="41851" y="2938"/>
                  </a:lnTo>
                  <a:lnTo>
                    <a:pt x="41724" y="2848"/>
                  </a:lnTo>
                  <a:lnTo>
                    <a:pt x="41443" y="2670"/>
                  </a:lnTo>
                  <a:lnTo>
                    <a:pt x="41098" y="2491"/>
                  </a:lnTo>
                  <a:lnTo>
                    <a:pt x="40727" y="2312"/>
                  </a:lnTo>
                  <a:lnTo>
                    <a:pt x="40293" y="2146"/>
                  </a:lnTo>
                  <a:lnTo>
                    <a:pt x="39833" y="1980"/>
                  </a:lnTo>
                  <a:lnTo>
                    <a:pt x="39323" y="1827"/>
                  </a:lnTo>
                  <a:lnTo>
                    <a:pt x="38773" y="1674"/>
                  </a:lnTo>
                  <a:lnTo>
                    <a:pt x="38173" y="1520"/>
                  </a:lnTo>
                  <a:lnTo>
                    <a:pt x="37547" y="1380"/>
                  </a:lnTo>
                  <a:lnTo>
                    <a:pt x="36883" y="1239"/>
                  </a:lnTo>
                  <a:lnTo>
                    <a:pt x="36181" y="1112"/>
                  </a:lnTo>
                  <a:lnTo>
                    <a:pt x="35440" y="984"/>
                  </a:lnTo>
                  <a:lnTo>
                    <a:pt x="34674" y="869"/>
                  </a:lnTo>
                  <a:lnTo>
                    <a:pt x="33869" y="754"/>
                  </a:lnTo>
                  <a:lnTo>
                    <a:pt x="33039" y="652"/>
                  </a:lnTo>
                  <a:lnTo>
                    <a:pt x="32183" y="550"/>
                  </a:lnTo>
                  <a:lnTo>
                    <a:pt x="31302" y="460"/>
                  </a:lnTo>
                  <a:lnTo>
                    <a:pt x="30383" y="371"/>
                  </a:lnTo>
                  <a:lnTo>
                    <a:pt x="29450" y="294"/>
                  </a:lnTo>
                  <a:lnTo>
                    <a:pt x="28480" y="230"/>
                  </a:lnTo>
                  <a:lnTo>
                    <a:pt x="27496" y="167"/>
                  </a:lnTo>
                  <a:lnTo>
                    <a:pt x="26488" y="115"/>
                  </a:lnTo>
                  <a:lnTo>
                    <a:pt x="25466" y="77"/>
                  </a:lnTo>
                  <a:lnTo>
                    <a:pt x="24419" y="52"/>
                  </a:lnTo>
                  <a:lnTo>
                    <a:pt x="23359" y="26"/>
                  </a:lnTo>
                  <a:lnTo>
                    <a:pt x="22286"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44" name="Google Shape;2544;g1c93c773687_2_33"/>
            <p:cNvSpPr/>
            <p:nvPr/>
          </p:nvSpPr>
          <p:spPr>
            <a:xfrm>
              <a:off x="3885440" y="3897749"/>
              <a:ext cx="609033" cy="83397"/>
            </a:xfrm>
            <a:custGeom>
              <a:avLst/>
              <a:gdLst/>
              <a:ahLst/>
              <a:cxnLst/>
              <a:rect l="l" t="t" r="r" b="b"/>
              <a:pathLst>
                <a:path w="41137" h="5633" extrusionOk="0">
                  <a:moveTo>
                    <a:pt x="19949" y="0"/>
                  </a:moveTo>
                  <a:lnTo>
                    <a:pt x="18238" y="13"/>
                  </a:lnTo>
                  <a:lnTo>
                    <a:pt x="16565" y="52"/>
                  </a:lnTo>
                  <a:lnTo>
                    <a:pt x="14943" y="103"/>
                  </a:lnTo>
                  <a:lnTo>
                    <a:pt x="13360" y="192"/>
                  </a:lnTo>
                  <a:lnTo>
                    <a:pt x="11840" y="294"/>
                  </a:lnTo>
                  <a:lnTo>
                    <a:pt x="10371" y="409"/>
                  </a:lnTo>
                  <a:lnTo>
                    <a:pt x="8966" y="550"/>
                  </a:lnTo>
                  <a:lnTo>
                    <a:pt x="7625" y="703"/>
                  </a:lnTo>
                  <a:lnTo>
                    <a:pt x="6361" y="882"/>
                  </a:lnTo>
                  <a:lnTo>
                    <a:pt x="5173" y="1073"/>
                  </a:lnTo>
                  <a:lnTo>
                    <a:pt x="4075" y="1278"/>
                  </a:lnTo>
                  <a:lnTo>
                    <a:pt x="3551" y="1393"/>
                  </a:lnTo>
                  <a:lnTo>
                    <a:pt x="3066" y="1508"/>
                  </a:lnTo>
                  <a:lnTo>
                    <a:pt x="2593" y="1622"/>
                  </a:lnTo>
                  <a:lnTo>
                    <a:pt x="2134" y="1737"/>
                  </a:lnTo>
                  <a:lnTo>
                    <a:pt x="1712" y="1852"/>
                  </a:lnTo>
                  <a:lnTo>
                    <a:pt x="1316" y="1980"/>
                  </a:lnTo>
                  <a:lnTo>
                    <a:pt x="946" y="2108"/>
                  </a:lnTo>
                  <a:lnTo>
                    <a:pt x="601" y="2248"/>
                  </a:lnTo>
                  <a:lnTo>
                    <a:pt x="282" y="2376"/>
                  </a:lnTo>
                  <a:lnTo>
                    <a:pt x="1" y="2516"/>
                  </a:lnTo>
                  <a:lnTo>
                    <a:pt x="1" y="2516"/>
                  </a:lnTo>
                  <a:lnTo>
                    <a:pt x="716" y="2299"/>
                  </a:lnTo>
                  <a:lnTo>
                    <a:pt x="1508" y="2095"/>
                  </a:lnTo>
                  <a:lnTo>
                    <a:pt x="2364" y="1903"/>
                  </a:lnTo>
                  <a:lnTo>
                    <a:pt x="3296" y="1712"/>
                  </a:lnTo>
                  <a:lnTo>
                    <a:pt x="4292" y="1546"/>
                  </a:lnTo>
                  <a:lnTo>
                    <a:pt x="5352" y="1380"/>
                  </a:lnTo>
                  <a:lnTo>
                    <a:pt x="6463" y="1239"/>
                  </a:lnTo>
                  <a:lnTo>
                    <a:pt x="7625" y="1099"/>
                  </a:lnTo>
                  <a:lnTo>
                    <a:pt x="8851" y="984"/>
                  </a:lnTo>
                  <a:lnTo>
                    <a:pt x="10116" y="869"/>
                  </a:lnTo>
                  <a:lnTo>
                    <a:pt x="11431" y="780"/>
                  </a:lnTo>
                  <a:lnTo>
                    <a:pt x="12772" y="703"/>
                  </a:lnTo>
                  <a:lnTo>
                    <a:pt x="14164" y="639"/>
                  </a:lnTo>
                  <a:lnTo>
                    <a:pt x="15595" y="601"/>
                  </a:lnTo>
                  <a:lnTo>
                    <a:pt x="17050" y="575"/>
                  </a:lnTo>
                  <a:lnTo>
                    <a:pt x="18532" y="562"/>
                  </a:lnTo>
                  <a:lnTo>
                    <a:pt x="19617" y="562"/>
                  </a:lnTo>
                  <a:lnTo>
                    <a:pt x="20690" y="575"/>
                  </a:lnTo>
                  <a:lnTo>
                    <a:pt x="21750" y="601"/>
                  </a:lnTo>
                  <a:lnTo>
                    <a:pt x="22797" y="639"/>
                  </a:lnTo>
                  <a:lnTo>
                    <a:pt x="23819" y="677"/>
                  </a:lnTo>
                  <a:lnTo>
                    <a:pt x="24828" y="728"/>
                  </a:lnTo>
                  <a:lnTo>
                    <a:pt x="25811" y="792"/>
                  </a:lnTo>
                  <a:lnTo>
                    <a:pt x="26782" y="856"/>
                  </a:lnTo>
                  <a:lnTo>
                    <a:pt x="27714" y="933"/>
                  </a:lnTo>
                  <a:lnTo>
                    <a:pt x="28634" y="1022"/>
                  </a:lnTo>
                  <a:lnTo>
                    <a:pt x="29515" y="1112"/>
                  </a:lnTo>
                  <a:lnTo>
                    <a:pt x="30371" y="1214"/>
                  </a:lnTo>
                  <a:lnTo>
                    <a:pt x="31214" y="1316"/>
                  </a:lnTo>
                  <a:lnTo>
                    <a:pt x="32005" y="1431"/>
                  </a:lnTo>
                  <a:lnTo>
                    <a:pt x="32772" y="1546"/>
                  </a:lnTo>
                  <a:lnTo>
                    <a:pt x="33512" y="1674"/>
                  </a:lnTo>
                  <a:lnTo>
                    <a:pt x="34215" y="1801"/>
                  </a:lnTo>
                  <a:lnTo>
                    <a:pt x="34879" y="1942"/>
                  </a:lnTo>
                  <a:lnTo>
                    <a:pt x="35505" y="2082"/>
                  </a:lnTo>
                  <a:lnTo>
                    <a:pt x="36105" y="2235"/>
                  </a:lnTo>
                  <a:lnTo>
                    <a:pt x="36654" y="2389"/>
                  </a:lnTo>
                  <a:lnTo>
                    <a:pt x="37165" y="2542"/>
                  </a:lnTo>
                  <a:lnTo>
                    <a:pt x="37638" y="2708"/>
                  </a:lnTo>
                  <a:lnTo>
                    <a:pt x="38059" y="2874"/>
                  </a:lnTo>
                  <a:lnTo>
                    <a:pt x="38429" y="3053"/>
                  </a:lnTo>
                  <a:lnTo>
                    <a:pt x="38774" y="3219"/>
                  </a:lnTo>
                  <a:lnTo>
                    <a:pt x="39055" y="3398"/>
                  </a:lnTo>
                  <a:lnTo>
                    <a:pt x="39183" y="3500"/>
                  </a:lnTo>
                  <a:lnTo>
                    <a:pt x="39285" y="3589"/>
                  </a:lnTo>
                  <a:lnTo>
                    <a:pt x="39387" y="3679"/>
                  </a:lnTo>
                  <a:lnTo>
                    <a:pt x="39477" y="3768"/>
                  </a:lnTo>
                  <a:lnTo>
                    <a:pt x="39553" y="3870"/>
                  </a:lnTo>
                  <a:lnTo>
                    <a:pt x="39617" y="3960"/>
                  </a:lnTo>
                  <a:lnTo>
                    <a:pt x="39655" y="4062"/>
                  </a:lnTo>
                  <a:lnTo>
                    <a:pt x="39694" y="4151"/>
                  </a:lnTo>
                  <a:lnTo>
                    <a:pt x="39719" y="4253"/>
                  </a:lnTo>
                  <a:lnTo>
                    <a:pt x="39719" y="4355"/>
                  </a:lnTo>
                  <a:lnTo>
                    <a:pt x="39719" y="4432"/>
                  </a:lnTo>
                  <a:lnTo>
                    <a:pt x="39706" y="4522"/>
                  </a:lnTo>
                  <a:lnTo>
                    <a:pt x="39681" y="4598"/>
                  </a:lnTo>
                  <a:lnTo>
                    <a:pt x="39643" y="4688"/>
                  </a:lnTo>
                  <a:lnTo>
                    <a:pt x="39592" y="4764"/>
                  </a:lnTo>
                  <a:lnTo>
                    <a:pt x="39540" y="4854"/>
                  </a:lnTo>
                  <a:lnTo>
                    <a:pt x="39400" y="5007"/>
                  </a:lnTo>
                  <a:lnTo>
                    <a:pt x="39221" y="5173"/>
                  </a:lnTo>
                  <a:lnTo>
                    <a:pt x="39017" y="5326"/>
                  </a:lnTo>
                  <a:lnTo>
                    <a:pt x="38761" y="5479"/>
                  </a:lnTo>
                  <a:lnTo>
                    <a:pt x="38480" y="5633"/>
                  </a:lnTo>
                  <a:lnTo>
                    <a:pt x="39081" y="5428"/>
                  </a:lnTo>
                  <a:lnTo>
                    <a:pt x="39349" y="5313"/>
                  </a:lnTo>
                  <a:lnTo>
                    <a:pt x="39604" y="5211"/>
                  </a:lnTo>
                  <a:lnTo>
                    <a:pt x="39847" y="5096"/>
                  </a:lnTo>
                  <a:lnTo>
                    <a:pt x="40064" y="4981"/>
                  </a:lnTo>
                  <a:lnTo>
                    <a:pt x="40268" y="4866"/>
                  </a:lnTo>
                  <a:lnTo>
                    <a:pt x="40447" y="4751"/>
                  </a:lnTo>
                  <a:lnTo>
                    <a:pt x="40600" y="4636"/>
                  </a:lnTo>
                  <a:lnTo>
                    <a:pt x="40741" y="4522"/>
                  </a:lnTo>
                  <a:lnTo>
                    <a:pt x="40869" y="4407"/>
                  </a:lnTo>
                  <a:lnTo>
                    <a:pt x="40971" y="4279"/>
                  </a:lnTo>
                  <a:lnTo>
                    <a:pt x="41047" y="4164"/>
                  </a:lnTo>
                  <a:lnTo>
                    <a:pt x="41099" y="4036"/>
                  </a:lnTo>
                  <a:lnTo>
                    <a:pt x="41137" y="3921"/>
                  </a:lnTo>
                  <a:lnTo>
                    <a:pt x="41137" y="3794"/>
                  </a:lnTo>
                  <a:lnTo>
                    <a:pt x="41137" y="3691"/>
                  </a:lnTo>
                  <a:lnTo>
                    <a:pt x="41111" y="3602"/>
                  </a:lnTo>
                  <a:lnTo>
                    <a:pt x="41086" y="3500"/>
                  </a:lnTo>
                  <a:lnTo>
                    <a:pt x="41035" y="3410"/>
                  </a:lnTo>
                  <a:lnTo>
                    <a:pt x="40971" y="3308"/>
                  </a:lnTo>
                  <a:lnTo>
                    <a:pt x="40894" y="3219"/>
                  </a:lnTo>
                  <a:lnTo>
                    <a:pt x="40818" y="3117"/>
                  </a:lnTo>
                  <a:lnTo>
                    <a:pt x="40715" y="3027"/>
                  </a:lnTo>
                  <a:lnTo>
                    <a:pt x="40600" y="2938"/>
                  </a:lnTo>
                  <a:lnTo>
                    <a:pt x="40473" y="2848"/>
                  </a:lnTo>
                  <a:lnTo>
                    <a:pt x="40192" y="2670"/>
                  </a:lnTo>
                  <a:lnTo>
                    <a:pt x="39860" y="2491"/>
                  </a:lnTo>
                  <a:lnTo>
                    <a:pt x="39477" y="2312"/>
                  </a:lnTo>
                  <a:lnTo>
                    <a:pt x="39055" y="2146"/>
                  </a:lnTo>
                  <a:lnTo>
                    <a:pt x="38583" y="1980"/>
                  </a:lnTo>
                  <a:lnTo>
                    <a:pt x="38072" y="1827"/>
                  </a:lnTo>
                  <a:lnTo>
                    <a:pt x="37523" y="1674"/>
                  </a:lnTo>
                  <a:lnTo>
                    <a:pt x="36935" y="1520"/>
                  </a:lnTo>
                  <a:lnTo>
                    <a:pt x="36297" y="1380"/>
                  </a:lnTo>
                  <a:lnTo>
                    <a:pt x="35632" y="1239"/>
                  </a:lnTo>
                  <a:lnTo>
                    <a:pt x="34930" y="1112"/>
                  </a:lnTo>
                  <a:lnTo>
                    <a:pt x="34202" y="984"/>
                  </a:lnTo>
                  <a:lnTo>
                    <a:pt x="33423" y="869"/>
                  </a:lnTo>
                  <a:lnTo>
                    <a:pt x="32631" y="754"/>
                  </a:lnTo>
                  <a:lnTo>
                    <a:pt x="31801" y="652"/>
                  </a:lnTo>
                  <a:lnTo>
                    <a:pt x="30933" y="550"/>
                  </a:lnTo>
                  <a:lnTo>
                    <a:pt x="30051" y="460"/>
                  </a:lnTo>
                  <a:lnTo>
                    <a:pt x="29132" y="371"/>
                  </a:lnTo>
                  <a:lnTo>
                    <a:pt x="28200" y="294"/>
                  </a:lnTo>
                  <a:lnTo>
                    <a:pt x="27229" y="230"/>
                  </a:lnTo>
                  <a:lnTo>
                    <a:pt x="26246" y="167"/>
                  </a:lnTo>
                  <a:lnTo>
                    <a:pt x="25250" y="115"/>
                  </a:lnTo>
                  <a:lnTo>
                    <a:pt x="24215" y="77"/>
                  </a:lnTo>
                  <a:lnTo>
                    <a:pt x="23181" y="52"/>
                  </a:lnTo>
                  <a:lnTo>
                    <a:pt x="22121" y="26"/>
                  </a:lnTo>
                  <a:lnTo>
                    <a:pt x="21035"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45" name="Google Shape;2545;g1c93c773687_2_33"/>
            <p:cNvSpPr/>
            <p:nvPr/>
          </p:nvSpPr>
          <p:spPr>
            <a:xfrm>
              <a:off x="4094191" y="3928750"/>
              <a:ext cx="204028" cy="57118"/>
            </a:xfrm>
            <a:custGeom>
              <a:avLst/>
              <a:gdLst/>
              <a:ahLst/>
              <a:cxnLst/>
              <a:rect l="l" t="t" r="r" b="b"/>
              <a:pathLst>
                <a:path w="13781" h="3858" extrusionOk="0">
                  <a:moveTo>
                    <a:pt x="0" y="1"/>
                  </a:moveTo>
                  <a:lnTo>
                    <a:pt x="0" y="384"/>
                  </a:lnTo>
                  <a:lnTo>
                    <a:pt x="3346" y="384"/>
                  </a:lnTo>
                  <a:lnTo>
                    <a:pt x="4253" y="410"/>
                  </a:lnTo>
                  <a:lnTo>
                    <a:pt x="5058" y="448"/>
                  </a:lnTo>
                  <a:lnTo>
                    <a:pt x="5747" y="512"/>
                  </a:lnTo>
                  <a:lnTo>
                    <a:pt x="6322" y="576"/>
                  </a:lnTo>
                  <a:lnTo>
                    <a:pt x="6565" y="627"/>
                  </a:lnTo>
                  <a:lnTo>
                    <a:pt x="6795" y="665"/>
                  </a:lnTo>
                  <a:lnTo>
                    <a:pt x="6973" y="716"/>
                  </a:lnTo>
                  <a:lnTo>
                    <a:pt x="7139" y="767"/>
                  </a:lnTo>
                  <a:lnTo>
                    <a:pt x="7267" y="831"/>
                  </a:lnTo>
                  <a:lnTo>
                    <a:pt x="7369" y="895"/>
                  </a:lnTo>
                  <a:lnTo>
                    <a:pt x="0" y="895"/>
                  </a:lnTo>
                  <a:lnTo>
                    <a:pt x="0" y="1176"/>
                  </a:lnTo>
                  <a:lnTo>
                    <a:pt x="7471" y="1176"/>
                  </a:lnTo>
                  <a:lnTo>
                    <a:pt x="7446" y="1214"/>
                  </a:lnTo>
                  <a:lnTo>
                    <a:pt x="7408" y="1253"/>
                  </a:lnTo>
                  <a:lnTo>
                    <a:pt x="7305" y="1329"/>
                  </a:lnTo>
                  <a:lnTo>
                    <a:pt x="7165" y="1393"/>
                  </a:lnTo>
                  <a:lnTo>
                    <a:pt x="6986" y="1457"/>
                  </a:lnTo>
                  <a:lnTo>
                    <a:pt x="6769" y="1521"/>
                  </a:lnTo>
                  <a:lnTo>
                    <a:pt x="6514" y="1572"/>
                  </a:lnTo>
                  <a:lnTo>
                    <a:pt x="6207" y="1623"/>
                  </a:lnTo>
                  <a:lnTo>
                    <a:pt x="5875" y="1661"/>
                  </a:lnTo>
                  <a:lnTo>
                    <a:pt x="5505" y="1712"/>
                  </a:lnTo>
                  <a:lnTo>
                    <a:pt x="5096" y="1751"/>
                  </a:lnTo>
                  <a:lnTo>
                    <a:pt x="4151" y="1802"/>
                  </a:lnTo>
                  <a:lnTo>
                    <a:pt x="3053" y="1840"/>
                  </a:lnTo>
                  <a:lnTo>
                    <a:pt x="1801" y="1853"/>
                  </a:lnTo>
                  <a:lnTo>
                    <a:pt x="0" y="1853"/>
                  </a:lnTo>
                  <a:lnTo>
                    <a:pt x="0" y="2210"/>
                  </a:lnTo>
                  <a:lnTo>
                    <a:pt x="2197" y="2645"/>
                  </a:lnTo>
                  <a:lnTo>
                    <a:pt x="4215" y="3053"/>
                  </a:lnTo>
                  <a:lnTo>
                    <a:pt x="6130" y="3449"/>
                  </a:lnTo>
                  <a:lnTo>
                    <a:pt x="8021" y="3858"/>
                  </a:lnTo>
                  <a:lnTo>
                    <a:pt x="11162" y="3858"/>
                  </a:lnTo>
                  <a:lnTo>
                    <a:pt x="9106" y="3411"/>
                  </a:lnTo>
                  <a:lnTo>
                    <a:pt x="7050" y="2977"/>
                  </a:lnTo>
                  <a:lnTo>
                    <a:pt x="5032" y="2555"/>
                  </a:lnTo>
                  <a:lnTo>
                    <a:pt x="3078" y="2185"/>
                  </a:lnTo>
                  <a:lnTo>
                    <a:pt x="3844" y="2172"/>
                  </a:lnTo>
                  <a:lnTo>
                    <a:pt x="4572" y="2159"/>
                  </a:lnTo>
                  <a:lnTo>
                    <a:pt x="5275" y="2134"/>
                  </a:lnTo>
                  <a:lnTo>
                    <a:pt x="5926" y="2095"/>
                  </a:lnTo>
                  <a:lnTo>
                    <a:pt x="6539" y="2057"/>
                  </a:lnTo>
                  <a:lnTo>
                    <a:pt x="7101" y="2019"/>
                  </a:lnTo>
                  <a:lnTo>
                    <a:pt x="7637" y="1955"/>
                  </a:lnTo>
                  <a:lnTo>
                    <a:pt x="8110" y="1904"/>
                  </a:lnTo>
                  <a:lnTo>
                    <a:pt x="8557" y="1827"/>
                  </a:lnTo>
                  <a:lnTo>
                    <a:pt x="8940" y="1751"/>
                  </a:lnTo>
                  <a:lnTo>
                    <a:pt x="9285" y="1674"/>
                  </a:lnTo>
                  <a:lnTo>
                    <a:pt x="9579" y="1585"/>
                  </a:lnTo>
                  <a:lnTo>
                    <a:pt x="9821" y="1495"/>
                  </a:lnTo>
                  <a:lnTo>
                    <a:pt x="10026" y="1393"/>
                  </a:lnTo>
                  <a:lnTo>
                    <a:pt x="10102" y="1342"/>
                  </a:lnTo>
                  <a:lnTo>
                    <a:pt x="10166" y="1291"/>
                  </a:lnTo>
                  <a:lnTo>
                    <a:pt x="10217" y="1240"/>
                  </a:lnTo>
                  <a:lnTo>
                    <a:pt x="10256" y="1176"/>
                  </a:lnTo>
                  <a:lnTo>
                    <a:pt x="13780" y="1176"/>
                  </a:lnTo>
                  <a:lnTo>
                    <a:pt x="13780" y="895"/>
                  </a:lnTo>
                  <a:lnTo>
                    <a:pt x="10217" y="895"/>
                  </a:lnTo>
                  <a:lnTo>
                    <a:pt x="10179" y="844"/>
                  </a:lnTo>
                  <a:lnTo>
                    <a:pt x="10115" y="793"/>
                  </a:lnTo>
                  <a:lnTo>
                    <a:pt x="9987" y="703"/>
                  </a:lnTo>
                  <a:lnTo>
                    <a:pt x="9796" y="614"/>
                  </a:lnTo>
                  <a:lnTo>
                    <a:pt x="9579" y="537"/>
                  </a:lnTo>
                  <a:lnTo>
                    <a:pt x="9323" y="474"/>
                  </a:lnTo>
                  <a:lnTo>
                    <a:pt x="9042" y="410"/>
                  </a:lnTo>
                  <a:lnTo>
                    <a:pt x="8723" y="346"/>
                  </a:lnTo>
                  <a:lnTo>
                    <a:pt x="8378" y="295"/>
                  </a:lnTo>
                  <a:lnTo>
                    <a:pt x="13780" y="295"/>
                  </a:lnTo>
                  <a:lnTo>
                    <a:pt x="13780"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46" name="Google Shape;2546;g1c93c773687_2_33"/>
            <p:cNvSpPr/>
            <p:nvPr/>
          </p:nvSpPr>
          <p:spPr>
            <a:xfrm>
              <a:off x="3807921" y="3857849"/>
              <a:ext cx="764071" cy="159598"/>
            </a:xfrm>
            <a:custGeom>
              <a:avLst/>
              <a:gdLst/>
              <a:ahLst/>
              <a:cxnLst/>
              <a:rect l="l" t="t" r="r" b="b"/>
              <a:pathLst>
                <a:path w="51609" h="10780" extrusionOk="0">
                  <a:moveTo>
                    <a:pt x="1" y="1"/>
                  </a:moveTo>
                  <a:lnTo>
                    <a:pt x="1" y="5390"/>
                  </a:lnTo>
                  <a:lnTo>
                    <a:pt x="1" y="5531"/>
                  </a:lnTo>
                  <a:lnTo>
                    <a:pt x="26" y="5671"/>
                  </a:lnTo>
                  <a:lnTo>
                    <a:pt x="77" y="5812"/>
                  </a:lnTo>
                  <a:lnTo>
                    <a:pt x="128" y="5939"/>
                  </a:lnTo>
                  <a:lnTo>
                    <a:pt x="205" y="6080"/>
                  </a:lnTo>
                  <a:lnTo>
                    <a:pt x="294" y="6220"/>
                  </a:lnTo>
                  <a:lnTo>
                    <a:pt x="397" y="6348"/>
                  </a:lnTo>
                  <a:lnTo>
                    <a:pt x="524" y="6476"/>
                  </a:lnTo>
                  <a:lnTo>
                    <a:pt x="665" y="6616"/>
                  </a:lnTo>
                  <a:lnTo>
                    <a:pt x="805" y="6744"/>
                  </a:lnTo>
                  <a:lnTo>
                    <a:pt x="971" y="6872"/>
                  </a:lnTo>
                  <a:lnTo>
                    <a:pt x="1163" y="6999"/>
                  </a:lnTo>
                  <a:lnTo>
                    <a:pt x="1354" y="7127"/>
                  </a:lnTo>
                  <a:lnTo>
                    <a:pt x="1559" y="7242"/>
                  </a:lnTo>
                  <a:lnTo>
                    <a:pt x="1789" y="7370"/>
                  </a:lnTo>
                  <a:lnTo>
                    <a:pt x="2031" y="7497"/>
                  </a:lnTo>
                  <a:lnTo>
                    <a:pt x="2542" y="7727"/>
                  </a:lnTo>
                  <a:lnTo>
                    <a:pt x="3117" y="7957"/>
                  </a:lnTo>
                  <a:lnTo>
                    <a:pt x="3730" y="8187"/>
                  </a:lnTo>
                  <a:lnTo>
                    <a:pt x="4407" y="8404"/>
                  </a:lnTo>
                  <a:lnTo>
                    <a:pt x="5122" y="8621"/>
                  </a:lnTo>
                  <a:lnTo>
                    <a:pt x="5888" y="8826"/>
                  </a:lnTo>
                  <a:lnTo>
                    <a:pt x="6706" y="9017"/>
                  </a:lnTo>
                  <a:lnTo>
                    <a:pt x="7561" y="9209"/>
                  </a:lnTo>
                  <a:lnTo>
                    <a:pt x="8455" y="9388"/>
                  </a:lnTo>
                  <a:lnTo>
                    <a:pt x="9388" y="9554"/>
                  </a:lnTo>
                  <a:lnTo>
                    <a:pt x="10358" y="9720"/>
                  </a:lnTo>
                  <a:lnTo>
                    <a:pt x="11380" y="9860"/>
                  </a:lnTo>
                  <a:lnTo>
                    <a:pt x="12427" y="10001"/>
                  </a:lnTo>
                  <a:lnTo>
                    <a:pt x="13500" y="10141"/>
                  </a:lnTo>
                  <a:lnTo>
                    <a:pt x="14611" y="10256"/>
                  </a:lnTo>
                  <a:lnTo>
                    <a:pt x="15760" y="10358"/>
                  </a:lnTo>
                  <a:lnTo>
                    <a:pt x="16935" y="10460"/>
                  </a:lnTo>
                  <a:lnTo>
                    <a:pt x="18136" y="10537"/>
                  </a:lnTo>
                  <a:lnTo>
                    <a:pt x="19362" y="10614"/>
                  </a:lnTo>
                  <a:lnTo>
                    <a:pt x="20601" y="10678"/>
                  </a:lnTo>
                  <a:lnTo>
                    <a:pt x="21878" y="10729"/>
                  </a:lnTo>
                  <a:lnTo>
                    <a:pt x="23168" y="10754"/>
                  </a:lnTo>
                  <a:lnTo>
                    <a:pt x="24483" y="10780"/>
                  </a:lnTo>
                  <a:lnTo>
                    <a:pt x="27139" y="10780"/>
                  </a:lnTo>
                  <a:lnTo>
                    <a:pt x="28442" y="10754"/>
                  </a:lnTo>
                  <a:lnTo>
                    <a:pt x="29732" y="10729"/>
                  </a:lnTo>
                  <a:lnTo>
                    <a:pt x="31009" y="10678"/>
                  </a:lnTo>
                  <a:lnTo>
                    <a:pt x="32261" y="10614"/>
                  </a:lnTo>
                  <a:lnTo>
                    <a:pt x="33474" y="10537"/>
                  </a:lnTo>
                  <a:lnTo>
                    <a:pt x="34674" y="10460"/>
                  </a:lnTo>
                  <a:lnTo>
                    <a:pt x="35849" y="10358"/>
                  </a:lnTo>
                  <a:lnTo>
                    <a:pt x="36999" y="10256"/>
                  </a:lnTo>
                  <a:lnTo>
                    <a:pt x="38110" y="10141"/>
                  </a:lnTo>
                  <a:lnTo>
                    <a:pt x="39183" y="10001"/>
                  </a:lnTo>
                  <a:lnTo>
                    <a:pt x="40230" y="9860"/>
                  </a:lnTo>
                  <a:lnTo>
                    <a:pt x="41252" y="9720"/>
                  </a:lnTo>
                  <a:lnTo>
                    <a:pt x="42222" y="9554"/>
                  </a:lnTo>
                  <a:lnTo>
                    <a:pt x="43154" y="9388"/>
                  </a:lnTo>
                  <a:lnTo>
                    <a:pt x="44048" y="9209"/>
                  </a:lnTo>
                  <a:lnTo>
                    <a:pt x="44904" y="9017"/>
                  </a:lnTo>
                  <a:lnTo>
                    <a:pt x="45722" y="8826"/>
                  </a:lnTo>
                  <a:lnTo>
                    <a:pt x="46488" y="8621"/>
                  </a:lnTo>
                  <a:lnTo>
                    <a:pt x="47203" y="8404"/>
                  </a:lnTo>
                  <a:lnTo>
                    <a:pt x="47880" y="8187"/>
                  </a:lnTo>
                  <a:lnTo>
                    <a:pt x="48493" y="7957"/>
                  </a:lnTo>
                  <a:lnTo>
                    <a:pt x="49068" y="7727"/>
                  </a:lnTo>
                  <a:lnTo>
                    <a:pt x="49578" y="7497"/>
                  </a:lnTo>
                  <a:lnTo>
                    <a:pt x="49821" y="7370"/>
                  </a:lnTo>
                  <a:lnTo>
                    <a:pt x="50051" y="7242"/>
                  </a:lnTo>
                  <a:lnTo>
                    <a:pt x="50255" y="7127"/>
                  </a:lnTo>
                  <a:lnTo>
                    <a:pt x="50447" y="6999"/>
                  </a:lnTo>
                  <a:lnTo>
                    <a:pt x="50638" y="6872"/>
                  </a:lnTo>
                  <a:lnTo>
                    <a:pt x="50804" y="6744"/>
                  </a:lnTo>
                  <a:lnTo>
                    <a:pt x="50958" y="6616"/>
                  </a:lnTo>
                  <a:lnTo>
                    <a:pt x="51085" y="6476"/>
                  </a:lnTo>
                  <a:lnTo>
                    <a:pt x="51213" y="6348"/>
                  </a:lnTo>
                  <a:lnTo>
                    <a:pt x="51315" y="6220"/>
                  </a:lnTo>
                  <a:lnTo>
                    <a:pt x="51405" y="6080"/>
                  </a:lnTo>
                  <a:lnTo>
                    <a:pt x="51481" y="5939"/>
                  </a:lnTo>
                  <a:lnTo>
                    <a:pt x="51532"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47" name="Google Shape;2547;g1c93c773687_2_33"/>
            <p:cNvSpPr/>
            <p:nvPr/>
          </p:nvSpPr>
          <p:spPr>
            <a:xfrm>
              <a:off x="3807921" y="3778065"/>
              <a:ext cx="764071" cy="159598"/>
            </a:xfrm>
            <a:custGeom>
              <a:avLst/>
              <a:gdLst/>
              <a:ahLst/>
              <a:cxnLst/>
              <a:rect l="l" t="t" r="r" b="b"/>
              <a:pathLst>
                <a:path w="51609" h="10780" extrusionOk="0">
                  <a:moveTo>
                    <a:pt x="24483" y="0"/>
                  </a:moveTo>
                  <a:lnTo>
                    <a:pt x="23168" y="26"/>
                  </a:lnTo>
                  <a:lnTo>
                    <a:pt x="21878" y="64"/>
                  </a:lnTo>
                  <a:lnTo>
                    <a:pt x="20601" y="102"/>
                  </a:lnTo>
                  <a:lnTo>
                    <a:pt x="19362" y="166"/>
                  </a:lnTo>
                  <a:lnTo>
                    <a:pt x="18136" y="243"/>
                  </a:lnTo>
                  <a:lnTo>
                    <a:pt x="16935" y="320"/>
                  </a:lnTo>
                  <a:lnTo>
                    <a:pt x="15760" y="422"/>
                  </a:lnTo>
                  <a:lnTo>
                    <a:pt x="14611" y="524"/>
                  </a:lnTo>
                  <a:lnTo>
                    <a:pt x="13500" y="652"/>
                  </a:lnTo>
                  <a:lnTo>
                    <a:pt x="12427" y="779"/>
                  </a:lnTo>
                  <a:lnTo>
                    <a:pt x="11380" y="920"/>
                  </a:lnTo>
                  <a:lnTo>
                    <a:pt x="10358" y="1073"/>
                  </a:lnTo>
                  <a:lnTo>
                    <a:pt x="9388" y="1226"/>
                  </a:lnTo>
                  <a:lnTo>
                    <a:pt x="8455" y="1392"/>
                  </a:lnTo>
                  <a:lnTo>
                    <a:pt x="7561" y="1571"/>
                  </a:lnTo>
                  <a:lnTo>
                    <a:pt x="6706" y="1763"/>
                  </a:lnTo>
                  <a:lnTo>
                    <a:pt x="5888" y="1954"/>
                  </a:lnTo>
                  <a:lnTo>
                    <a:pt x="5122" y="2159"/>
                  </a:lnTo>
                  <a:lnTo>
                    <a:pt x="4407" y="2376"/>
                  </a:lnTo>
                  <a:lnTo>
                    <a:pt x="3730" y="2593"/>
                  </a:lnTo>
                  <a:lnTo>
                    <a:pt x="3117" y="2823"/>
                  </a:lnTo>
                  <a:lnTo>
                    <a:pt x="2542" y="3053"/>
                  </a:lnTo>
                  <a:lnTo>
                    <a:pt x="2031" y="3295"/>
                  </a:lnTo>
                  <a:lnTo>
                    <a:pt x="1789" y="3410"/>
                  </a:lnTo>
                  <a:lnTo>
                    <a:pt x="1559" y="3538"/>
                  </a:lnTo>
                  <a:lnTo>
                    <a:pt x="1354" y="3666"/>
                  </a:lnTo>
                  <a:lnTo>
                    <a:pt x="1163" y="3781"/>
                  </a:lnTo>
                  <a:lnTo>
                    <a:pt x="971" y="3908"/>
                  </a:lnTo>
                  <a:lnTo>
                    <a:pt x="805" y="4036"/>
                  </a:lnTo>
                  <a:lnTo>
                    <a:pt x="665" y="4177"/>
                  </a:lnTo>
                  <a:lnTo>
                    <a:pt x="524" y="4304"/>
                  </a:lnTo>
                  <a:lnTo>
                    <a:pt x="397" y="4432"/>
                  </a:lnTo>
                  <a:lnTo>
                    <a:pt x="294" y="4572"/>
                  </a:lnTo>
                  <a:lnTo>
                    <a:pt x="205" y="4700"/>
                  </a:lnTo>
                  <a:lnTo>
                    <a:pt x="128" y="4841"/>
                  </a:lnTo>
                  <a:lnTo>
                    <a:pt x="77" y="4968"/>
                  </a:lnTo>
                  <a:lnTo>
                    <a:pt x="26" y="5109"/>
                  </a:lnTo>
                  <a:lnTo>
                    <a:pt x="1" y="5249"/>
                  </a:lnTo>
                  <a:lnTo>
                    <a:pt x="1" y="5390"/>
                  </a:lnTo>
                  <a:lnTo>
                    <a:pt x="1" y="5530"/>
                  </a:lnTo>
                  <a:lnTo>
                    <a:pt x="26" y="5671"/>
                  </a:lnTo>
                  <a:lnTo>
                    <a:pt x="77" y="5798"/>
                  </a:lnTo>
                  <a:lnTo>
                    <a:pt x="128" y="5939"/>
                  </a:lnTo>
                  <a:lnTo>
                    <a:pt x="205" y="6079"/>
                  </a:lnTo>
                  <a:lnTo>
                    <a:pt x="294" y="6207"/>
                  </a:lnTo>
                  <a:lnTo>
                    <a:pt x="397" y="6348"/>
                  </a:lnTo>
                  <a:lnTo>
                    <a:pt x="524" y="6475"/>
                  </a:lnTo>
                  <a:lnTo>
                    <a:pt x="665" y="6603"/>
                  </a:lnTo>
                  <a:lnTo>
                    <a:pt x="805" y="6744"/>
                  </a:lnTo>
                  <a:lnTo>
                    <a:pt x="971" y="6871"/>
                  </a:lnTo>
                  <a:lnTo>
                    <a:pt x="1163" y="6999"/>
                  </a:lnTo>
                  <a:lnTo>
                    <a:pt x="1354" y="7114"/>
                  </a:lnTo>
                  <a:lnTo>
                    <a:pt x="1559" y="7242"/>
                  </a:lnTo>
                  <a:lnTo>
                    <a:pt x="1789" y="7369"/>
                  </a:lnTo>
                  <a:lnTo>
                    <a:pt x="2031" y="7484"/>
                  </a:lnTo>
                  <a:lnTo>
                    <a:pt x="2542" y="7727"/>
                  </a:lnTo>
                  <a:lnTo>
                    <a:pt x="3117" y="7957"/>
                  </a:lnTo>
                  <a:lnTo>
                    <a:pt x="3730" y="8187"/>
                  </a:lnTo>
                  <a:lnTo>
                    <a:pt x="4407" y="8404"/>
                  </a:lnTo>
                  <a:lnTo>
                    <a:pt x="5122" y="8621"/>
                  </a:lnTo>
                  <a:lnTo>
                    <a:pt x="5888" y="8825"/>
                  </a:lnTo>
                  <a:lnTo>
                    <a:pt x="6706" y="9017"/>
                  </a:lnTo>
                  <a:lnTo>
                    <a:pt x="7561" y="9208"/>
                  </a:lnTo>
                  <a:lnTo>
                    <a:pt x="8455" y="9387"/>
                  </a:lnTo>
                  <a:lnTo>
                    <a:pt x="9388" y="9553"/>
                  </a:lnTo>
                  <a:lnTo>
                    <a:pt x="10358" y="9706"/>
                  </a:lnTo>
                  <a:lnTo>
                    <a:pt x="11380" y="9860"/>
                  </a:lnTo>
                  <a:lnTo>
                    <a:pt x="12427" y="10000"/>
                  </a:lnTo>
                  <a:lnTo>
                    <a:pt x="13500" y="10128"/>
                  </a:lnTo>
                  <a:lnTo>
                    <a:pt x="14611" y="10256"/>
                  </a:lnTo>
                  <a:lnTo>
                    <a:pt x="15760" y="10358"/>
                  </a:lnTo>
                  <a:lnTo>
                    <a:pt x="16935" y="10460"/>
                  </a:lnTo>
                  <a:lnTo>
                    <a:pt x="18136" y="10537"/>
                  </a:lnTo>
                  <a:lnTo>
                    <a:pt x="19362" y="10613"/>
                  </a:lnTo>
                  <a:lnTo>
                    <a:pt x="20601" y="10677"/>
                  </a:lnTo>
                  <a:lnTo>
                    <a:pt x="21878" y="10715"/>
                  </a:lnTo>
                  <a:lnTo>
                    <a:pt x="23168" y="10754"/>
                  </a:lnTo>
                  <a:lnTo>
                    <a:pt x="24483" y="10779"/>
                  </a:lnTo>
                  <a:lnTo>
                    <a:pt x="27139" y="10779"/>
                  </a:lnTo>
                  <a:lnTo>
                    <a:pt x="28442" y="10754"/>
                  </a:lnTo>
                  <a:lnTo>
                    <a:pt x="29732" y="10715"/>
                  </a:lnTo>
                  <a:lnTo>
                    <a:pt x="31009" y="10677"/>
                  </a:lnTo>
                  <a:lnTo>
                    <a:pt x="32261" y="10613"/>
                  </a:lnTo>
                  <a:lnTo>
                    <a:pt x="33474" y="10537"/>
                  </a:lnTo>
                  <a:lnTo>
                    <a:pt x="34674" y="10460"/>
                  </a:lnTo>
                  <a:lnTo>
                    <a:pt x="35849" y="10358"/>
                  </a:lnTo>
                  <a:lnTo>
                    <a:pt x="36999" y="10256"/>
                  </a:lnTo>
                  <a:lnTo>
                    <a:pt x="38110" y="10128"/>
                  </a:lnTo>
                  <a:lnTo>
                    <a:pt x="39183" y="10000"/>
                  </a:lnTo>
                  <a:lnTo>
                    <a:pt x="40230" y="9860"/>
                  </a:lnTo>
                  <a:lnTo>
                    <a:pt x="41252" y="9706"/>
                  </a:lnTo>
                  <a:lnTo>
                    <a:pt x="42222" y="9553"/>
                  </a:lnTo>
                  <a:lnTo>
                    <a:pt x="43154" y="9387"/>
                  </a:lnTo>
                  <a:lnTo>
                    <a:pt x="44048" y="9208"/>
                  </a:lnTo>
                  <a:lnTo>
                    <a:pt x="44904" y="9017"/>
                  </a:lnTo>
                  <a:lnTo>
                    <a:pt x="45722" y="8825"/>
                  </a:lnTo>
                  <a:lnTo>
                    <a:pt x="46488" y="8621"/>
                  </a:lnTo>
                  <a:lnTo>
                    <a:pt x="47203" y="8404"/>
                  </a:lnTo>
                  <a:lnTo>
                    <a:pt x="47880" y="8187"/>
                  </a:lnTo>
                  <a:lnTo>
                    <a:pt x="48493" y="7957"/>
                  </a:lnTo>
                  <a:lnTo>
                    <a:pt x="49068" y="7727"/>
                  </a:lnTo>
                  <a:lnTo>
                    <a:pt x="49578" y="7484"/>
                  </a:lnTo>
                  <a:lnTo>
                    <a:pt x="49821" y="7369"/>
                  </a:lnTo>
                  <a:lnTo>
                    <a:pt x="50051" y="7242"/>
                  </a:lnTo>
                  <a:lnTo>
                    <a:pt x="50255" y="7114"/>
                  </a:lnTo>
                  <a:lnTo>
                    <a:pt x="50447" y="6999"/>
                  </a:lnTo>
                  <a:lnTo>
                    <a:pt x="50638" y="6871"/>
                  </a:lnTo>
                  <a:lnTo>
                    <a:pt x="50804" y="6744"/>
                  </a:lnTo>
                  <a:lnTo>
                    <a:pt x="50958" y="6603"/>
                  </a:lnTo>
                  <a:lnTo>
                    <a:pt x="51085" y="6475"/>
                  </a:lnTo>
                  <a:lnTo>
                    <a:pt x="51213" y="6348"/>
                  </a:lnTo>
                  <a:lnTo>
                    <a:pt x="51315" y="6207"/>
                  </a:lnTo>
                  <a:lnTo>
                    <a:pt x="51405" y="6079"/>
                  </a:lnTo>
                  <a:lnTo>
                    <a:pt x="51481" y="5939"/>
                  </a:lnTo>
                  <a:lnTo>
                    <a:pt x="51532" y="5798"/>
                  </a:lnTo>
                  <a:lnTo>
                    <a:pt x="51583" y="5671"/>
                  </a:lnTo>
                  <a:lnTo>
                    <a:pt x="51609" y="5530"/>
                  </a:lnTo>
                  <a:lnTo>
                    <a:pt x="51609" y="5390"/>
                  </a:lnTo>
                  <a:lnTo>
                    <a:pt x="51609" y="5249"/>
                  </a:lnTo>
                  <a:lnTo>
                    <a:pt x="51583" y="5109"/>
                  </a:lnTo>
                  <a:lnTo>
                    <a:pt x="51532" y="4968"/>
                  </a:lnTo>
                  <a:lnTo>
                    <a:pt x="51481" y="4841"/>
                  </a:lnTo>
                  <a:lnTo>
                    <a:pt x="51405" y="4700"/>
                  </a:lnTo>
                  <a:lnTo>
                    <a:pt x="51315" y="4572"/>
                  </a:lnTo>
                  <a:lnTo>
                    <a:pt x="51213" y="4432"/>
                  </a:lnTo>
                  <a:lnTo>
                    <a:pt x="51085" y="4304"/>
                  </a:lnTo>
                  <a:lnTo>
                    <a:pt x="50958" y="4177"/>
                  </a:lnTo>
                  <a:lnTo>
                    <a:pt x="50804" y="4036"/>
                  </a:lnTo>
                  <a:lnTo>
                    <a:pt x="50638" y="3908"/>
                  </a:lnTo>
                  <a:lnTo>
                    <a:pt x="50447" y="3781"/>
                  </a:lnTo>
                  <a:lnTo>
                    <a:pt x="50255" y="3666"/>
                  </a:lnTo>
                  <a:lnTo>
                    <a:pt x="50051" y="3538"/>
                  </a:lnTo>
                  <a:lnTo>
                    <a:pt x="49821" y="3410"/>
                  </a:lnTo>
                  <a:lnTo>
                    <a:pt x="49578" y="3295"/>
                  </a:lnTo>
                  <a:lnTo>
                    <a:pt x="49068" y="3053"/>
                  </a:lnTo>
                  <a:lnTo>
                    <a:pt x="48493" y="2823"/>
                  </a:lnTo>
                  <a:lnTo>
                    <a:pt x="47880" y="2593"/>
                  </a:lnTo>
                  <a:lnTo>
                    <a:pt x="47203" y="2376"/>
                  </a:lnTo>
                  <a:lnTo>
                    <a:pt x="46488" y="2159"/>
                  </a:lnTo>
                  <a:lnTo>
                    <a:pt x="45722" y="1954"/>
                  </a:lnTo>
                  <a:lnTo>
                    <a:pt x="44904" y="1763"/>
                  </a:lnTo>
                  <a:lnTo>
                    <a:pt x="44048" y="1571"/>
                  </a:lnTo>
                  <a:lnTo>
                    <a:pt x="43154" y="1392"/>
                  </a:lnTo>
                  <a:lnTo>
                    <a:pt x="42222" y="1226"/>
                  </a:lnTo>
                  <a:lnTo>
                    <a:pt x="41252" y="1073"/>
                  </a:lnTo>
                  <a:lnTo>
                    <a:pt x="40230" y="920"/>
                  </a:lnTo>
                  <a:lnTo>
                    <a:pt x="39183" y="779"/>
                  </a:lnTo>
                  <a:lnTo>
                    <a:pt x="38110" y="652"/>
                  </a:lnTo>
                  <a:lnTo>
                    <a:pt x="36999" y="524"/>
                  </a:lnTo>
                  <a:lnTo>
                    <a:pt x="35849" y="422"/>
                  </a:lnTo>
                  <a:lnTo>
                    <a:pt x="34674" y="320"/>
                  </a:lnTo>
                  <a:lnTo>
                    <a:pt x="33474" y="243"/>
                  </a:lnTo>
                  <a:lnTo>
                    <a:pt x="32261" y="166"/>
                  </a:lnTo>
                  <a:lnTo>
                    <a:pt x="31009" y="102"/>
                  </a:lnTo>
                  <a:lnTo>
                    <a:pt x="29732" y="64"/>
                  </a:lnTo>
                  <a:lnTo>
                    <a:pt x="28442" y="26"/>
                  </a:lnTo>
                  <a:lnTo>
                    <a:pt x="27139"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48" name="Google Shape;2548;g1c93c773687_2_33"/>
            <p:cNvSpPr/>
            <p:nvPr/>
          </p:nvSpPr>
          <p:spPr>
            <a:xfrm>
              <a:off x="3876187" y="3792248"/>
              <a:ext cx="627554" cy="112326"/>
            </a:xfrm>
            <a:custGeom>
              <a:avLst/>
              <a:gdLst/>
              <a:ahLst/>
              <a:cxnLst/>
              <a:rect l="l" t="t" r="r" b="b"/>
              <a:pathLst>
                <a:path w="42388" h="7587" extrusionOk="0">
                  <a:moveTo>
                    <a:pt x="21200" y="0"/>
                  </a:moveTo>
                  <a:lnTo>
                    <a:pt x="20102" y="13"/>
                  </a:lnTo>
                  <a:lnTo>
                    <a:pt x="19029" y="26"/>
                  </a:lnTo>
                  <a:lnTo>
                    <a:pt x="17969" y="51"/>
                  </a:lnTo>
                  <a:lnTo>
                    <a:pt x="16922" y="77"/>
                  </a:lnTo>
                  <a:lnTo>
                    <a:pt x="15900" y="128"/>
                  </a:lnTo>
                  <a:lnTo>
                    <a:pt x="14891" y="179"/>
                  </a:lnTo>
                  <a:lnTo>
                    <a:pt x="13908" y="230"/>
                  </a:lnTo>
                  <a:lnTo>
                    <a:pt x="12950" y="307"/>
                  </a:lnTo>
                  <a:lnTo>
                    <a:pt x="12005" y="371"/>
                  </a:lnTo>
                  <a:lnTo>
                    <a:pt x="11085" y="460"/>
                  </a:lnTo>
                  <a:lnTo>
                    <a:pt x="10204" y="549"/>
                  </a:lnTo>
                  <a:lnTo>
                    <a:pt x="9349" y="651"/>
                  </a:lnTo>
                  <a:lnTo>
                    <a:pt x="8518" y="754"/>
                  </a:lnTo>
                  <a:lnTo>
                    <a:pt x="7714" y="869"/>
                  </a:lnTo>
                  <a:lnTo>
                    <a:pt x="6948" y="984"/>
                  </a:lnTo>
                  <a:lnTo>
                    <a:pt x="6207" y="1111"/>
                  </a:lnTo>
                  <a:lnTo>
                    <a:pt x="5504" y="1239"/>
                  </a:lnTo>
                  <a:lnTo>
                    <a:pt x="4840" y="1379"/>
                  </a:lnTo>
                  <a:lnTo>
                    <a:pt x="4215" y="1520"/>
                  </a:lnTo>
                  <a:lnTo>
                    <a:pt x="3614" y="1673"/>
                  </a:lnTo>
                  <a:lnTo>
                    <a:pt x="3065" y="1826"/>
                  </a:lnTo>
                  <a:lnTo>
                    <a:pt x="2554" y="1980"/>
                  </a:lnTo>
                  <a:lnTo>
                    <a:pt x="2095" y="2146"/>
                  </a:lnTo>
                  <a:lnTo>
                    <a:pt x="1660" y="2312"/>
                  </a:lnTo>
                  <a:lnTo>
                    <a:pt x="1290" y="2491"/>
                  </a:lnTo>
                  <a:lnTo>
                    <a:pt x="958" y="2669"/>
                  </a:lnTo>
                  <a:lnTo>
                    <a:pt x="664" y="2848"/>
                  </a:lnTo>
                  <a:lnTo>
                    <a:pt x="537" y="2938"/>
                  </a:lnTo>
                  <a:lnTo>
                    <a:pt x="434" y="3027"/>
                  </a:lnTo>
                  <a:lnTo>
                    <a:pt x="332" y="3116"/>
                  </a:lnTo>
                  <a:lnTo>
                    <a:pt x="243" y="3219"/>
                  </a:lnTo>
                  <a:lnTo>
                    <a:pt x="166" y="3308"/>
                  </a:lnTo>
                  <a:lnTo>
                    <a:pt x="102" y="3410"/>
                  </a:lnTo>
                  <a:lnTo>
                    <a:pt x="64" y="3499"/>
                  </a:lnTo>
                  <a:lnTo>
                    <a:pt x="26" y="3602"/>
                  </a:lnTo>
                  <a:lnTo>
                    <a:pt x="0" y="3691"/>
                  </a:lnTo>
                  <a:lnTo>
                    <a:pt x="0" y="3793"/>
                  </a:lnTo>
                  <a:lnTo>
                    <a:pt x="0" y="3895"/>
                  </a:lnTo>
                  <a:lnTo>
                    <a:pt x="26" y="3985"/>
                  </a:lnTo>
                  <a:lnTo>
                    <a:pt x="64" y="4087"/>
                  </a:lnTo>
                  <a:lnTo>
                    <a:pt x="102" y="4176"/>
                  </a:lnTo>
                  <a:lnTo>
                    <a:pt x="166" y="4279"/>
                  </a:lnTo>
                  <a:lnTo>
                    <a:pt x="243" y="4368"/>
                  </a:lnTo>
                  <a:lnTo>
                    <a:pt x="332" y="4457"/>
                  </a:lnTo>
                  <a:lnTo>
                    <a:pt x="434" y="4559"/>
                  </a:lnTo>
                  <a:lnTo>
                    <a:pt x="537" y="4649"/>
                  </a:lnTo>
                  <a:lnTo>
                    <a:pt x="664" y="4738"/>
                  </a:lnTo>
                  <a:lnTo>
                    <a:pt x="958" y="4917"/>
                  </a:lnTo>
                  <a:lnTo>
                    <a:pt x="1290" y="5096"/>
                  </a:lnTo>
                  <a:lnTo>
                    <a:pt x="1660" y="5262"/>
                  </a:lnTo>
                  <a:lnTo>
                    <a:pt x="2095" y="5441"/>
                  </a:lnTo>
                  <a:lnTo>
                    <a:pt x="2554" y="5594"/>
                  </a:lnTo>
                  <a:lnTo>
                    <a:pt x="3065" y="5760"/>
                  </a:lnTo>
                  <a:lnTo>
                    <a:pt x="3614" y="5913"/>
                  </a:lnTo>
                  <a:lnTo>
                    <a:pt x="4215" y="6066"/>
                  </a:lnTo>
                  <a:lnTo>
                    <a:pt x="4840" y="6207"/>
                  </a:lnTo>
                  <a:lnTo>
                    <a:pt x="5504" y="6335"/>
                  </a:lnTo>
                  <a:lnTo>
                    <a:pt x="6207" y="6475"/>
                  </a:lnTo>
                  <a:lnTo>
                    <a:pt x="6948" y="6603"/>
                  </a:lnTo>
                  <a:lnTo>
                    <a:pt x="7714" y="6718"/>
                  </a:lnTo>
                  <a:lnTo>
                    <a:pt x="8518" y="6833"/>
                  </a:lnTo>
                  <a:lnTo>
                    <a:pt x="9349" y="6935"/>
                  </a:lnTo>
                  <a:lnTo>
                    <a:pt x="10204" y="7037"/>
                  </a:lnTo>
                  <a:lnTo>
                    <a:pt x="11085" y="7126"/>
                  </a:lnTo>
                  <a:lnTo>
                    <a:pt x="12005" y="7203"/>
                  </a:lnTo>
                  <a:lnTo>
                    <a:pt x="12950" y="7280"/>
                  </a:lnTo>
                  <a:lnTo>
                    <a:pt x="13908" y="7356"/>
                  </a:lnTo>
                  <a:lnTo>
                    <a:pt x="14891" y="7407"/>
                  </a:lnTo>
                  <a:lnTo>
                    <a:pt x="15900" y="7459"/>
                  </a:lnTo>
                  <a:lnTo>
                    <a:pt x="16922" y="7510"/>
                  </a:lnTo>
                  <a:lnTo>
                    <a:pt x="17969" y="7535"/>
                  </a:lnTo>
                  <a:lnTo>
                    <a:pt x="19029" y="7561"/>
                  </a:lnTo>
                  <a:lnTo>
                    <a:pt x="20102" y="7573"/>
                  </a:lnTo>
                  <a:lnTo>
                    <a:pt x="21200" y="7586"/>
                  </a:lnTo>
                  <a:lnTo>
                    <a:pt x="22286" y="7573"/>
                  </a:lnTo>
                  <a:lnTo>
                    <a:pt x="23359" y="7561"/>
                  </a:lnTo>
                  <a:lnTo>
                    <a:pt x="24419" y="7535"/>
                  </a:lnTo>
                  <a:lnTo>
                    <a:pt x="25466" y="7510"/>
                  </a:lnTo>
                  <a:lnTo>
                    <a:pt x="26488" y="7459"/>
                  </a:lnTo>
                  <a:lnTo>
                    <a:pt x="27496" y="7407"/>
                  </a:lnTo>
                  <a:lnTo>
                    <a:pt x="28480" y="7356"/>
                  </a:lnTo>
                  <a:lnTo>
                    <a:pt x="29450" y="7280"/>
                  </a:lnTo>
                  <a:lnTo>
                    <a:pt x="30383" y="7203"/>
                  </a:lnTo>
                  <a:lnTo>
                    <a:pt x="31302" y="7126"/>
                  </a:lnTo>
                  <a:lnTo>
                    <a:pt x="32183" y="7037"/>
                  </a:lnTo>
                  <a:lnTo>
                    <a:pt x="33039" y="6935"/>
                  </a:lnTo>
                  <a:lnTo>
                    <a:pt x="33869" y="6833"/>
                  </a:lnTo>
                  <a:lnTo>
                    <a:pt x="34674" y="6718"/>
                  </a:lnTo>
                  <a:lnTo>
                    <a:pt x="35440" y="6603"/>
                  </a:lnTo>
                  <a:lnTo>
                    <a:pt x="36181" y="6475"/>
                  </a:lnTo>
                  <a:lnTo>
                    <a:pt x="36883" y="6335"/>
                  </a:lnTo>
                  <a:lnTo>
                    <a:pt x="37547" y="6207"/>
                  </a:lnTo>
                  <a:lnTo>
                    <a:pt x="38173" y="6066"/>
                  </a:lnTo>
                  <a:lnTo>
                    <a:pt x="38773" y="5913"/>
                  </a:lnTo>
                  <a:lnTo>
                    <a:pt x="39323" y="5760"/>
                  </a:lnTo>
                  <a:lnTo>
                    <a:pt x="39833" y="5594"/>
                  </a:lnTo>
                  <a:lnTo>
                    <a:pt x="40293" y="5441"/>
                  </a:lnTo>
                  <a:lnTo>
                    <a:pt x="40727" y="5262"/>
                  </a:lnTo>
                  <a:lnTo>
                    <a:pt x="41098" y="5096"/>
                  </a:lnTo>
                  <a:lnTo>
                    <a:pt x="41443" y="4917"/>
                  </a:lnTo>
                  <a:lnTo>
                    <a:pt x="41724" y="4738"/>
                  </a:lnTo>
                  <a:lnTo>
                    <a:pt x="41851" y="4649"/>
                  </a:lnTo>
                  <a:lnTo>
                    <a:pt x="41953" y="4559"/>
                  </a:lnTo>
                  <a:lnTo>
                    <a:pt x="42056" y="4457"/>
                  </a:lnTo>
                  <a:lnTo>
                    <a:pt x="42145" y="4368"/>
                  </a:lnTo>
                  <a:lnTo>
                    <a:pt x="42222" y="4279"/>
                  </a:lnTo>
                  <a:lnTo>
                    <a:pt x="42285" y="4176"/>
                  </a:lnTo>
                  <a:lnTo>
                    <a:pt x="42324" y="4087"/>
                  </a:lnTo>
                  <a:lnTo>
                    <a:pt x="42362" y="3985"/>
                  </a:lnTo>
                  <a:lnTo>
                    <a:pt x="42388" y="3895"/>
                  </a:lnTo>
                  <a:lnTo>
                    <a:pt x="42388" y="3793"/>
                  </a:lnTo>
                  <a:lnTo>
                    <a:pt x="42388" y="3691"/>
                  </a:lnTo>
                  <a:lnTo>
                    <a:pt x="42362" y="3602"/>
                  </a:lnTo>
                  <a:lnTo>
                    <a:pt x="42324" y="3499"/>
                  </a:lnTo>
                  <a:lnTo>
                    <a:pt x="42285" y="3410"/>
                  </a:lnTo>
                  <a:lnTo>
                    <a:pt x="42222" y="3308"/>
                  </a:lnTo>
                  <a:lnTo>
                    <a:pt x="42145" y="3219"/>
                  </a:lnTo>
                  <a:lnTo>
                    <a:pt x="42056" y="3116"/>
                  </a:lnTo>
                  <a:lnTo>
                    <a:pt x="41953" y="3027"/>
                  </a:lnTo>
                  <a:lnTo>
                    <a:pt x="41851" y="2938"/>
                  </a:lnTo>
                  <a:lnTo>
                    <a:pt x="41724" y="2848"/>
                  </a:lnTo>
                  <a:lnTo>
                    <a:pt x="41443" y="2669"/>
                  </a:lnTo>
                  <a:lnTo>
                    <a:pt x="41098" y="2491"/>
                  </a:lnTo>
                  <a:lnTo>
                    <a:pt x="40727" y="2312"/>
                  </a:lnTo>
                  <a:lnTo>
                    <a:pt x="40293" y="2146"/>
                  </a:lnTo>
                  <a:lnTo>
                    <a:pt x="39833" y="1980"/>
                  </a:lnTo>
                  <a:lnTo>
                    <a:pt x="39323" y="1826"/>
                  </a:lnTo>
                  <a:lnTo>
                    <a:pt x="38773" y="1673"/>
                  </a:lnTo>
                  <a:lnTo>
                    <a:pt x="38173" y="1520"/>
                  </a:lnTo>
                  <a:lnTo>
                    <a:pt x="37547" y="1379"/>
                  </a:lnTo>
                  <a:lnTo>
                    <a:pt x="36883" y="1239"/>
                  </a:lnTo>
                  <a:lnTo>
                    <a:pt x="36181" y="1111"/>
                  </a:lnTo>
                  <a:lnTo>
                    <a:pt x="35440" y="984"/>
                  </a:lnTo>
                  <a:lnTo>
                    <a:pt x="34674" y="869"/>
                  </a:lnTo>
                  <a:lnTo>
                    <a:pt x="33869" y="754"/>
                  </a:lnTo>
                  <a:lnTo>
                    <a:pt x="33039" y="651"/>
                  </a:lnTo>
                  <a:lnTo>
                    <a:pt x="32183" y="549"/>
                  </a:lnTo>
                  <a:lnTo>
                    <a:pt x="31302" y="460"/>
                  </a:lnTo>
                  <a:lnTo>
                    <a:pt x="30383" y="371"/>
                  </a:lnTo>
                  <a:lnTo>
                    <a:pt x="29450" y="307"/>
                  </a:lnTo>
                  <a:lnTo>
                    <a:pt x="28480" y="230"/>
                  </a:lnTo>
                  <a:lnTo>
                    <a:pt x="27496" y="179"/>
                  </a:lnTo>
                  <a:lnTo>
                    <a:pt x="26488" y="128"/>
                  </a:lnTo>
                  <a:lnTo>
                    <a:pt x="25466" y="77"/>
                  </a:lnTo>
                  <a:lnTo>
                    <a:pt x="24419" y="51"/>
                  </a:lnTo>
                  <a:lnTo>
                    <a:pt x="23359"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49" name="Google Shape;2549;g1c93c773687_2_33"/>
            <p:cNvSpPr/>
            <p:nvPr/>
          </p:nvSpPr>
          <p:spPr>
            <a:xfrm>
              <a:off x="3885440" y="3792248"/>
              <a:ext cx="609033" cy="83397"/>
            </a:xfrm>
            <a:custGeom>
              <a:avLst/>
              <a:gdLst/>
              <a:ahLst/>
              <a:cxnLst/>
              <a:rect l="l" t="t" r="r" b="b"/>
              <a:pathLst>
                <a:path w="41137" h="5633" extrusionOk="0">
                  <a:moveTo>
                    <a:pt x="19949" y="0"/>
                  </a:moveTo>
                  <a:lnTo>
                    <a:pt x="18238" y="13"/>
                  </a:lnTo>
                  <a:lnTo>
                    <a:pt x="16565" y="51"/>
                  </a:lnTo>
                  <a:lnTo>
                    <a:pt x="14943" y="115"/>
                  </a:lnTo>
                  <a:lnTo>
                    <a:pt x="13360" y="192"/>
                  </a:lnTo>
                  <a:lnTo>
                    <a:pt x="11840" y="294"/>
                  </a:lnTo>
                  <a:lnTo>
                    <a:pt x="10371" y="409"/>
                  </a:lnTo>
                  <a:lnTo>
                    <a:pt x="8966" y="549"/>
                  </a:lnTo>
                  <a:lnTo>
                    <a:pt x="7625" y="703"/>
                  </a:lnTo>
                  <a:lnTo>
                    <a:pt x="6361" y="881"/>
                  </a:lnTo>
                  <a:lnTo>
                    <a:pt x="5173" y="1073"/>
                  </a:lnTo>
                  <a:lnTo>
                    <a:pt x="4075" y="1277"/>
                  </a:lnTo>
                  <a:lnTo>
                    <a:pt x="3551" y="1392"/>
                  </a:lnTo>
                  <a:lnTo>
                    <a:pt x="3066" y="1507"/>
                  </a:lnTo>
                  <a:lnTo>
                    <a:pt x="2593" y="1622"/>
                  </a:lnTo>
                  <a:lnTo>
                    <a:pt x="2134" y="1737"/>
                  </a:lnTo>
                  <a:lnTo>
                    <a:pt x="1712" y="1865"/>
                  </a:lnTo>
                  <a:lnTo>
                    <a:pt x="1316" y="1980"/>
                  </a:lnTo>
                  <a:lnTo>
                    <a:pt x="946" y="2107"/>
                  </a:lnTo>
                  <a:lnTo>
                    <a:pt x="601" y="2248"/>
                  </a:lnTo>
                  <a:lnTo>
                    <a:pt x="282" y="2376"/>
                  </a:lnTo>
                  <a:lnTo>
                    <a:pt x="1" y="2516"/>
                  </a:lnTo>
                  <a:lnTo>
                    <a:pt x="716" y="2299"/>
                  </a:lnTo>
                  <a:lnTo>
                    <a:pt x="1508" y="2095"/>
                  </a:lnTo>
                  <a:lnTo>
                    <a:pt x="2364" y="1903"/>
                  </a:lnTo>
                  <a:lnTo>
                    <a:pt x="3296" y="1712"/>
                  </a:lnTo>
                  <a:lnTo>
                    <a:pt x="4292" y="1545"/>
                  </a:lnTo>
                  <a:lnTo>
                    <a:pt x="5352" y="1379"/>
                  </a:lnTo>
                  <a:lnTo>
                    <a:pt x="6463" y="1239"/>
                  </a:lnTo>
                  <a:lnTo>
                    <a:pt x="7625" y="1098"/>
                  </a:lnTo>
                  <a:lnTo>
                    <a:pt x="8851" y="984"/>
                  </a:lnTo>
                  <a:lnTo>
                    <a:pt x="10116" y="869"/>
                  </a:lnTo>
                  <a:lnTo>
                    <a:pt x="11431" y="779"/>
                  </a:lnTo>
                  <a:lnTo>
                    <a:pt x="12772" y="703"/>
                  </a:lnTo>
                  <a:lnTo>
                    <a:pt x="14164" y="639"/>
                  </a:lnTo>
                  <a:lnTo>
                    <a:pt x="15595" y="600"/>
                  </a:lnTo>
                  <a:lnTo>
                    <a:pt x="17050" y="575"/>
                  </a:lnTo>
                  <a:lnTo>
                    <a:pt x="18532" y="562"/>
                  </a:lnTo>
                  <a:lnTo>
                    <a:pt x="19617" y="562"/>
                  </a:lnTo>
                  <a:lnTo>
                    <a:pt x="20690" y="575"/>
                  </a:lnTo>
                  <a:lnTo>
                    <a:pt x="21750" y="600"/>
                  </a:lnTo>
                  <a:lnTo>
                    <a:pt x="22797" y="639"/>
                  </a:lnTo>
                  <a:lnTo>
                    <a:pt x="23819" y="677"/>
                  </a:lnTo>
                  <a:lnTo>
                    <a:pt x="24828" y="728"/>
                  </a:lnTo>
                  <a:lnTo>
                    <a:pt x="25811" y="792"/>
                  </a:lnTo>
                  <a:lnTo>
                    <a:pt x="26782" y="856"/>
                  </a:lnTo>
                  <a:lnTo>
                    <a:pt x="27714" y="932"/>
                  </a:lnTo>
                  <a:lnTo>
                    <a:pt x="28634" y="1022"/>
                  </a:lnTo>
                  <a:lnTo>
                    <a:pt x="29515" y="1111"/>
                  </a:lnTo>
                  <a:lnTo>
                    <a:pt x="30371" y="1213"/>
                  </a:lnTo>
                  <a:lnTo>
                    <a:pt x="31214" y="1316"/>
                  </a:lnTo>
                  <a:lnTo>
                    <a:pt x="32005" y="1431"/>
                  </a:lnTo>
                  <a:lnTo>
                    <a:pt x="32772" y="1545"/>
                  </a:lnTo>
                  <a:lnTo>
                    <a:pt x="33512" y="1673"/>
                  </a:lnTo>
                  <a:lnTo>
                    <a:pt x="34215" y="1801"/>
                  </a:lnTo>
                  <a:lnTo>
                    <a:pt x="34879" y="1941"/>
                  </a:lnTo>
                  <a:lnTo>
                    <a:pt x="35505" y="2082"/>
                  </a:lnTo>
                  <a:lnTo>
                    <a:pt x="36105" y="2235"/>
                  </a:lnTo>
                  <a:lnTo>
                    <a:pt x="36654" y="2388"/>
                  </a:lnTo>
                  <a:lnTo>
                    <a:pt x="37165" y="2542"/>
                  </a:lnTo>
                  <a:lnTo>
                    <a:pt x="37638" y="2708"/>
                  </a:lnTo>
                  <a:lnTo>
                    <a:pt x="38059" y="2874"/>
                  </a:lnTo>
                  <a:lnTo>
                    <a:pt x="38429" y="3052"/>
                  </a:lnTo>
                  <a:lnTo>
                    <a:pt x="38774" y="3219"/>
                  </a:lnTo>
                  <a:lnTo>
                    <a:pt x="39055" y="3410"/>
                  </a:lnTo>
                  <a:lnTo>
                    <a:pt x="39183" y="3499"/>
                  </a:lnTo>
                  <a:lnTo>
                    <a:pt x="39285" y="3589"/>
                  </a:lnTo>
                  <a:lnTo>
                    <a:pt x="39387" y="3678"/>
                  </a:lnTo>
                  <a:lnTo>
                    <a:pt x="39477" y="3780"/>
                  </a:lnTo>
                  <a:lnTo>
                    <a:pt x="39553" y="3870"/>
                  </a:lnTo>
                  <a:lnTo>
                    <a:pt x="39617" y="3959"/>
                  </a:lnTo>
                  <a:lnTo>
                    <a:pt x="39655" y="4061"/>
                  </a:lnTo>
                  <a:lnTo>
                    <a:pt x="39694" y="4151"/>
                  </a:lnTo>
                  <a:lnTo>
                    <a:pt x="39719" y="4253"/>
                  </a:lnTo>
                  <a:lnTo>
                    <a:pt x="39719" y="4355"/>
                  </a:lnTo>
                  <a:lnTo>
                    <a:pt x="39719" y="4432"/>
                  </a:lnTo>
                  <a:lnTo>
                    <a:pt x="39706" y="4521"/>
                  </a:lnTo>
                  <a:lnTo>
                    <a:pt x="39681" y="4598"/>
                  </a:lnTo>
                  <a:lnTo>
                    <a:pt x="39643" y="4687"/>
                  </a:lnTo>
                  <a:lnTo>
                    <a:pt x="39592" y="4764"/>
                  </a:lnTo>
                  <a:lnTo>
                    <a:pt x="39540" y="4853"/>
                  </a:lnTo>
                  <a:lnTo>
                    <a:pt x="39400" y="5006"/>
                  </a:lnTo>
                  <a:lnTo>
                    <a:pt x="39221" y="5173"/>
                  </a:lnTo>
                  <a:lnTo>
                    <a:pt x="39017" y="5326"/>
                  </a:lnTo>
                  <a:lnTo>
                    <a:pt x="38761" y="5479"/>
                  </a:lnTo>
                  <a:lnTo>
                    <a:pt x="38480" y="5632"/>
                  </a:lnTo>
                  <a:lnTo>
                    <a:pt x="39081" y="5428"/>
                  </a:lnTo>
                  <a:lnTo>
                    <a:pt x="39349" y="5313"/>
                  </a:lnTo>
                  <a:lnTo>
                    <a:pt x="39604" y="5211"/>
                  </a:lnTo>
                  <a:lnTo>
                    <a:pt x="39847" y="5096"/>
                  </a:lnTo>
                  <a:lnTo>
                    <a:pt x="40064" y="4981"/>
                  </a:lnTo>
                  <a:lnTo>
                    <a:pt x="40268" y="4879"/>
                  </a:lnTo>
                  <a:lnTo>
                    <a:pt x="40447" y="4764"/>
                  </a:lnTo>
                  <a:lnTo>
                    <a:pt x="40600" y="4636"/>
                  </a:lnTo>
                  <a:lnTo>
                    <a:pt x="40741" y="4521"/>
                  </a:lnTo>
                  <a:lnTo>
                    <a:pt x="40869" y="4406"/>
                  </a:lnTo>
                  <a:lnTo>
                    <a:pt x="40971" y="4291"/>
                  </a:lnTo>
                  <a:lnTo>
                    <a:pt x="41047" y="4164"/>
                  </a:lnTo>
                  <a:lnTo>
                    <a:pt x="41099" y="4036"/>
                  </a:lnTo>
                  <a:lnTo>
                    <a:pt x="41137" y="3921"/>
                  </a:lnTo>
                  <a:lnTo>
                    <a:pt x="41137" y="3793"/>
                  </a:lnTo>
                  <a:lnTo>
                    <a:pt x="41137" y="3691"/>
                  </a:lnTo>
                  <a:lnTo>
                    <a:pt x="41111" y="3602"/>
                  </a:lnTo>
                  <a:lnTo>
                    <a:pt x="41086" y="3499"/>
                  </a:lnTo>
                  <a:lnTo>
                    <a:pt x="41035" y="3410"/>
                  </a:lnTo>
                  <a:lnTo>
                    <a:pt x="40971" y="3308"/>
                  </a:lnTo>
                  <a:lnTo>
                    <a:pt x="40894" y="3219"/>
                  </a:lnTo>
                  <a:lnTo>
                    <a:pt x="40818" y="3116"/>
                  </a:lnTo>
                  <a:lnTo>
                    <a:pt x="40715" y="3027"/>
                  </a:lnTo>
                  <a:lnTo>
                    <a:pt x="40600" y="2938"/>
                  </a:lnTo>
                  <a:lnTo>
                    <a:pt x="40473" y="2848"/>
                  </a:lnTo>
                  <a:lnTo>
                    <a:pt x="40192" y="2669"/>
                  </a:lnTo>
                  <a:lnTo>
                    <a:pt x="39860" y="2491"/>
                  </a:lnTo>
                  <a:lnTo>
                    <a:pt x="39477" y="2312"/>
                  </a:lnTo>
                  <a:lnTo>
                    <a:pt x="39055" y="2146"/>
                  </a:lnTo>
                  <a:lnTo>
                    <a:pt x="38583" y="1980"/>
                  </a:lnTo>
                  <a:lnTo>
                    <a:pt x="38072" y="1826"/>
                  </a:lnTo>
                  <a:lnTo>
                    <a:pt x="37523" y="1673"/>
                  </a:lnTo>
                  <a:lnTo>
                    <a:pt x="36935" y="1520"/>
                  </a:lnTo>
                  <a:lnTo>
                    <a:pt x="36297" y="1379"/>
                  </a:lnTo>
                  <a:lnTo>
                    <a:pt x="35632" y="1239"/>
                  </a:lnTo>
                  <a:lnTo>
                    <a:pt x="34930" y="1111"/>
                  </a:lnTo>
                  <a:lnTo>
                    <a:pt x="34202" y="984"/>
                  </a:lnTo>
                  <a:lnTo>
                    <a:pt x="33423" y="869"/>
                  </a:lnTo>
                  <a:lnTo>
                    <a:pt x="32631" y="754"/>
                  </a:lnTo>
                  <a:lnTo>
                    <a:pt x="31801" y="651"/>
                  </a:lnTo>
                  <a:lnTo>
                    <a:pt x="30933" y="549"/>
                  </a:lnTo>
                  <a:lnTo>
                    <a:pt x="30051" y="460"/>
                  </a:lnTo>
                  <a:lnTo>
                    <a:pt x="29132" y="371"/>
                  </a:lnTo>
                  <a:lnTo>
                    <a:pt x="28200" y="307"/>
                  </a:lnTo>
                  <a:lnTo>
                    <a:pt x="27229" y="230"/>
                  </a:lnTo>
                  <a:lnTo>
                    <a:pt x="26246" y="179"/>
                  </a:lnTo>
                  <a:lnTo>
                    <a:pt x="25250" y="128"/>
                  </a:lnTo>
                  <a:lnTo>
                    <a:pt x="24215" y="77"/>
                  </a:lnTo>
                  <a:lnTo>
                    <a:pt x="23181" y="51"/>
                  </a:lnTo>
                  <a:lnTo>
                    <a:pt x="22121"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0" name="Google Shape;2550;g1c93c773687_2_33"/>
            <p:cNvSpPr/>
            <p:nvPr/>
          </p:nvSpPr>
          <p:spPr>
            <a:xfrm>
              <a:off x="4094191" y="3823250"/>
              <a:ext cx="204028" cy="57118"/>
            </a:xfrm>
            <a:custGeom>
              <a:avLst/>
              <a:gdLst/>
              <a:ahLst/>
              <a:cxnLst/>
              <a:rect l="l" t="t" r="r" b="b"/>
              <a:pathLst>
                <a:path w="13781" h="3858" extrusionOk="0">
                  <a:moveTo>
                    <a:pt x="0" y="1"/>
                  </a:moveTo>
                  <a:lnTo>
                    <a:pt x="0" y="384"/>
                  </a:lnTo>
                  <a:lnTo>
                    <a:pt x="3346" y="384"/>
                  </a:lnTo>
                  <a:lnTo>
                    <a:pt x="4253" y="409"/>
                  </a:lnTo>
                  <a:lnTo>
                    <a:pt x="5058" y="448"/>
                  </a:lnTo>
                  <a:lnTo>
                    <a:pt x="5747" y="511"/>
                  </a:lnTo>
                  <a:lnTo>
                    <a:pt x="6322" y="575"/>
                  </a:lnTo>
                  <a:lnTo>
                    <a:pt x="6565" y="626"/>
                  </a:lnTo>
                  <a:lnTo>
                    <a:pt x="6795" y="665"/>
                  </a:lnTo>
                  <a:lnTo>
                    <a:pt x="6973" y="716"/>
                  </a:lnTo>
                  <a:lnTo>
                    <a:pt x="7139" y="767"/>
                  </a:lnTo>
                  <a:lnTo>
                    <a:pt x="7267" y="831"/>
                  </a:lnTo>
                  <a:lnTo>
                    <a:pt x="7369" y="895"/>
                  </a:lnTo>
                  <a:lnTo>
                    <a:pt x="0" y="895"/>
                  </a:lnTo>
                  <a:lnTo>
                    <a:pt x="0" y="1188"/>
                  </a:lnTo>
                  <a:lnTo>
                    <a:pt x="7471" y="1188"/>
                  </a:lnTo>
                  <a:lnTo>
                    <a:pt x="7446" y="1227"/>
                  </a:lnTo>
                  <a:lnTo>
                    <a:pt x="7408" y="1252"/>
                  </a:lnTo>
                  <a:lnTo>
                    <a:pt x="7305" y="1329"/>
                  </a:lnTo>
                  <a:lnTo>
                    <a:pt x="7165" y="1393"/>
                  </a:lnTo>
                  <a:lnTo>
                    <a:pt x="6986" y="1457"/>
                  </a:lnTo>
                  <a:lnTo>
                    <a:pt x="6769" y="1520"/>
                  </a:lnTo>
                  <a:lnTo>
                    <a:pt x="6514" y="1572"/>
                  </a:lnTo>
                  <a:lnTo>
                    <a:pt x="6207" y="1623"/>
                  </a:lnTo>
                  <a:lnTo>
                    <a:pt x="5875" y="1674"/>
                  </a:lnTo>
                  <a:lnTo>
                    <a:pt x="5505" y="1712"/>
                  </a:lnTo>
                  <a:lnTo>
                    <a:pt x="5096" y="1750"/>
                  </a:lnTo>
                  <a:lnTo>
                    <a:pt x="4151" y="1801"/>
                  </a:lnTo>
                  <a:lnTo>
                    <a:pt x="3053" y="1840"/>
                  </a:lnTo>
                  <a:lnTo>
                    <a:pt x="1801" y="1852"/>
                  </a:lnTo>
                  <a:lnTo>
                    <a:pt x="0" y="1852"/>
                  </a:lnTo>
                  <a:lnTo>
                    <a:pt x="0" y="2210"/>
                  </a:lnTo>
                  <a:lnTo>
                    <a:pt x="2197" y="2644"/>
                  </a:lnTo>
                  <a:lnTo>
                    <a:pt x="4215" y="3053"/>
                  </a:lnTo>
                  <a:lnTo>
                    <a:pt x="6130" y="3449"/>
                  </a:lnTo>
                  <a:lnTo>
                    <a:pt x="8021" y="3858"/>
                  </a:lnTo>
                  <a:lnTo>
                    <a:pt x="11162" y="3858"/>
                  </a:lnTo>
                  <a:lnTo>
                    <a:pt x="9106" y="3411"/>
                  </a:lnTo>
                  <a:lnTo>
                    <a:pt x="7050" y="2976"/>
                  </a:lnTo>
                  <a:lnTo>
                    <a:pt x="5032" y="2555"/>
                  </a:lnTo>
                  <a:lnTo>
                    <a:pt x="3078" y="2185"/>
                  </a:lnTo>
                  <a:lnTo>
                    <a:pt x="3844" y="2172"/>
                  </a:lnTo>
                  <a:lnTo>
                    <a:pt x="4572" y="2159"/>
                  </a:lnTo>
                  <a:lnTo>
                    <a:pt x="5275" y="2133"/>
                  </a:lnTo>
                  <a:lnTo>
                    <a:pt x="5926" y="2108"/>
                  </a:lnTo>
                  <a:lnTo>
                    <a:pt x="6539" y="2057"/>
                  </a:lnTo>
                  <a:lnTo>
                    <a:pt x="7101" y="2018"/>
                  </a:lnTo>
                  <a:lnTo>
                    <a:pt x="7637" y="1955"/>
                  </a:lnTo>
                  <a:lnTo>
                    <a:pt x="8110" y="1904"/>
                  </a:lnTo>
                  <a:lnTo>
                    <a:pt x="8557" y="1827"/>
                  </a:lnTo>
                  <a:lnTo>
                    <a:pt x="8940" y="1750"/>
                  </a:lnTo>
                  <a:lnTo>
                    <a:pt x="9285" y="1674"/>
                  </a:lnTo>
                  <a:lnTo>
                    <a:pt x="9579" y="1584"/>
                  </a:lnTo>
                  <a:lnTo>
                    <a:pt x="9821" y="1495"/>
                  </a:lnTo>
                  <a:lnTo>
                    <a:pt x="10026" y="1393"/>
                  </a:lnTo>
                  <a:lnTo>
                    <a:pt x="10102" y="1342"/>
                  </a:lnTo>
                  <a:lnTo>
                    <a:pt x="10166" y="1291"/>
                  </a:lnTo>
                  <a:lnTo>
                    <a:pt x="10217" y="1239"/>
                  </a:lnTo>
                  <a:lnTo>
                    <a:pt x="10256" y="1188"/>
                  </a:lnTo>
                  <a:lnTo>
                    <a:pt x="13780" y="1188"/>
                  </a:lnTo>
                  <a:lnTo>
                    <a:pt x="13780" y="895"/>
                  </a:lnTo>
                  <a:lnTo>
                    <a:pt x="10217" y="895"/>
                  </a:lnTo>
                  <a:lnTo>
                    <a:pt x="10179" y="844"/>
                  </a:lnTo>
                  <a:lnTo>
                    <a:pt x="10115" y="792"/>
                  </a:lnTo>
                  <a:lnTo>
                    <a:pt x="9987" y="703"/>
                  </a:lnTo>
                  <a:lnTo>
                    <a:pt x="9796" y="614"/>
                  </a:lnTo>
                  <a:lnTo>
                    <a:pt x="9579" y="537"/>
                  </a:lnTo>
                  <a:lnTo>
                    <a:pt x="9323" y="473"/>
                  </a:lnTo>
                  <a:lnTo>
                    <a:pt x="9042" y="409"/>
                  </a:lnTo>
                  <a:lnTo>
                    <a:pt x="8723" y="345"/>
                  </a:lnTo>
                  <a:lnTo>
                    <a:pt x="8378" y="294"/>
                  </a:lnTo>
                  <a:lnTo>
                    <a:pt x="13780" y="294"/>
                  </a:lnTo>
                  <a:lnTo>
                    <a:pt x="13780"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1" name="Google Shape;2551;g1c93c773687_2_33"/>
            <p:cNvSpPr/>
            <p:nvPr/>
          </p:nvSpPr>
          <p:spPr>
            <a:xfrm>
              <a:off x="3807921" y="3752349"/>
              <a:ext cx="764071" cy="159790"/>
            </a:xfrm>
            <a:custGeom>
              <a:avLst/>
              <a:gdLst/>
              <a:ahLst/>
              <a:cxnLst/>
              <a:rect l="l" t="t" r="r" b="b"/>
              <a:pathLst>
                <a:path w="51609" h="10793" extrusionOk="0">
                  <a:moveTo>
                    <a:pt x="1" y="0"/>
                  </a:moveTo>
                  <a:lnTo>
                    <a:pt x="1" y="5390"/>
                  </a:lnTo>
                  <a:lnTo>
                    <a:pt x="1" y="5530"/>
                  </a:lnTo>
                  <a:lnTo>
                    <a:pt x="26" y="5671"/>
                  </a:lnTo>
                  <a:lnTo>
                    <a:pt x="77" y="5811"/>
                  </a:lnTo>
                  <a:lnTo>
                    <a:pt x="128" y="5939"/>
                  </a:lnTo>
                  <a:lnTo>
                    <a:pt x="205" y="6080"/>
                  </a:lnTo>
                  <a:lnTo>
                    <a:pt x="294" y="6220"/>
                  </a:lnTo>
                  <a:lnTo>
                    <a:pt x="397" y="6348"/>
                  </a:lnTo>
                  <a:lnTo>
                    <a:pt x="524" y="6475"/>
                  </a:lnTo>
                  <a:lnTo>
                    <a:pt x="665" y="6616"/>
                  </a:lnTo>
                  <a:lnTo>
                    <a:pt x="805" y="6744"/>
                  </a:lnTo>
                  <a:lnTo>
                    <a:pt x="971" y="6871"/>
                  </a:lnTo>
                  <a:lnTo>
                    <a:pt x="1163" y="6999"/>
                  </a:lnTo>
                  <a:lnTo>
                    <a:pt x="1354" y="7127"/>
                  </a:lnTo>
                  <a:lnTo>
                    <a:pt x="1559" y="7242"/>
                  </a:lnTo>
                  <a:lnTo>
                    <a:pt x="1789" y="7369"/>
                  </a:lnTo>
                  <a:lnTo>
                    <a:pt x="2031" y="7497"/>
                  </a:lnTo>
                  <a:lnTo>
                    <a:pt x="2542" y="7727"/>
                  </a:lnTo>
                  <a:lnTo>
                    <a:pt x="3117" y="7970"/>
                  </a:lnTo>
                  <a:lnTo>
                    <a:pt x="3730" y="8187"/>
                  </a:lnTo>
                  <a:lnTo>
                    <a:pt x="4407" y="8404"/>
                  </a:lnTo>
                  <a:lnTo>
                    <a:pt x="5122" y="8621"/>
                  </a:lnTo>
                  <a:lnTo>
                    <a:pt x="5888" y="8825"/>
                  </a:lnTo>
                  <a:lnTo>
                    <a:pt x="6706" y="9017"/>
                  </a:lnTo>
                  <a:lnTo>
                    <a:pt x="7561" y="9208"/>
                  </a:lnTo>
                  <a:lnTo>
                    <a:pt x="8455" y="9387"/>
                  </a:lnTo>
                  <a:lnTo>
                    <a:pt x="9388" y="9553"/>
                  </a:lnTo>
                  <a:lnTo>
                    <a:pt x="10358" y="9719"/>
                  </a:lnTo>
                  <a:lnTo>
                    <a:pt x="11380" y="9860"/>
                  </a:lnTo>
                  <a:lnTo>
                    <a:pt x="12427" y="10000"/>
                  </a:lnTo>
                  <a:lnTo>
                    <a:pt x="13500" y="10141"/>
                  </a:lnTo>
                  <a:lnTo>
                    <a:pt x="14611" y="10256"/>
                  </a:lnTo>
                  <a:lnTo>
                    <a:pt x="15760" y="10358"/>
                  </a:lnTo>
                  <a:lnTo>
                    <a:pt x="16935" y="10460"/>
                  </a:lnTo>
                  <a:lnTo>
                    <a:pt x="18136" y="10549"/>
                  </a:lnTo>
                  <a:lnTo>
                    <a:pt x="19362" y="10613"/>
                  </a:lnTo>
                  <a:lnTo>
                    <a:pt x="20601" y="10677"/>
                  </a:lnTo>
                  <a:lnTo>
                    <a:pt x="21878" y="10728"/>
                  </a:lnTo>
                  <a:lnTo>
                    <a:pt x="23168" y="10754"/>
                  </a:lnTo>
                  <a:lnTo>
                    <a:pt x="24483" y="10779"/>
                  </a:lnTo>
                  <a:lnTo>
                    <a:pt x="25811" y="10792"/>
                  </a:lnTo>
                  <a:lnTo>
                    <a:pt x="27139" y="10779"/>
                  </a:lnTo>
                  <a:lnTo>
                    <a:pt x="28442" y="10754"/>
                  </a:lnTo>
                  <a:lnTo>
                    <a:pt x="29732" y="10728"/>
                  </a:lnTo>
                  <a:lnTo>
                    <a:pt x="31009" y="10677"/>
                  </a:lnTo>
                  <a:lnTo>
                    <a:pt x="32261" y="10613"/>
                  </a:lnTo>
                  <a:lnTo>
                    <a:pt x="33474" y="10549"/>
                  </a:lnTo>
                  <a:lnTo>
                    <a:pt x="34674" y="10460"/>
                  </a:lnTo>
                  <a:lnTo>
                    <a:pt x="35849" y="10358"/>
                  </a:lnTo>
                  <a:lnTo>
                    <a:pt x="36999" y="10256"/>
                  </a:lnTo>
                  <a:lnTo>
                    <a:pt x="38110" y="10141"/>
                  </a:lnTo>
                  <a:lnTo>
                    <a:pt x="39183" y="10000"/>
                  </a:lnTo>
                  <a:lnTo>
                    <a:pt x="40230" y="9860"/>
                  </a:lnTo>
                  <a:lnTo>
                    <a:pt x="41252" y="9719"/>
                  </a:lnTo>
                  <a:lnTo>
                    <a:pt x="42222" y="9553"/>
                  </a:lnTo>
                  <a:lnTo>
                    <a:pt x="43154" y="9387"/>
                  </a:lnTo>
                  <a:lnTo>
                    <a:pt x="44048" y="9208"/>
                  </a:lnTo>
                  <a:lnTo>
                    <a:pt x="44904" y="9017"/>
                  </a:lnTo>
                  <a:lnTo>
                    <a:pt x="45722" y="8825"/>
                  </a:lnTo>
                  <a:lnTo>
                    <a:pt x="46488" y="8621"/>
                  </a:lnTo>
                  <a:lnTo>
                    <a:pt x="47203" y="8404"/>
                  </a:lnTo>
                  <a:lnTo>
                    <a:pt x="47880" y="8187"/>
                  </a:lnTo>
                  <a:lnTo>
                    <a:pt x="48493" y="7970"/>
                  </a:lnTo>
                  <a:lnTo>
                    <a:pt x="49068" y="7727"/>
                  </a:lnTo>
                  <a:lnTo>
                    <a:pt x="49578" y="7497"/>
                  </a:lnTo>
                  <a:lnTo>
                    <a:pt x="49821" y="7369"/>
                  </a:lnTo>
                  <a:lnTo>
                    <a:pt x="50051" y="7242"/>
                  </a:lnTo>
                  <a:lnTo>
                    <a:pt x="50255" y="7127"/>
                  </a:lnTo>
                  <a:lnTo>
                    <a:pt x="50447" y="6999"/>
                  </a:lnTo>
                  <a:lnTo>
                    <a:pt x="50638" y="6871"/>
                  </a:lnTo>
                  <a:lnTo>
                    <a:pt x="50804" y="6744"/>
                  </a:lnTo>
                  <a:lnTo>
                    <a:pt x="50958" y="6616"/>
                  </a:lnTo>
                  <a:lnTo>
                    <a:pt x="51085" y="6475"/>
                  </a:lnTo>
                  <a:lnTo>
                    <a:pt x="51213" y="6348"/>
                  </a:lnTo>
                  <a:lnTo>
                    <a:pt x="51315" y="6220"/>
                  </a:lnTo>
                  <a:lnTo>
                    <a:pt x="51405" y="6080"/>
                  </a:lnTo>
                  <a:lnTo>
                    <a:pt x="51481" y="5939"/>
                  </a:lnTo>
                  <a:lnTo>
                    <a:pt x="51532"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2" name="Google Shape;2552;g1c93c773687_2_33"/>
            <p:cNvSpPr/>
            <p:nvPr/>
          </p:nvSpPr>
          <p:spPr>
            <a:xfrm>
              <a:off x="3807921" y="3672550"/>
              <a:ext cx="764071" cy="159598"/>
            </a:xfrm>
            <a:custGeom>
              <a:avLst/>
              <a:gdLst/>
              <a:ahLst/>
              <a:cxnLst/>
              <a:rect l="l" t="t" r="r" b="b"/>
              <a:pathLst>
                <a:path w="51609" h="10780" extrusionOk="0">
                  <a:moveTo>
                    <a:pt x="24483" y="1"/>
                  </a:moveTo>
                  <a:lnTo>
                    <a:pt x="23168" y="27"/>
                  </a:lnTo>
                  <a:lnTo>
                    <a:pt x="21878" y="65"/>
                  </a:lnTo>
                  <a:lnTo>
                    <a:pt x="20601" y="103"/>
                  </a:lnTo>
                  <a:lnTo>
                    <a:pt x="19362" y="167"/>
                  </a:lnTo>
                  <a:lnTo>
                    <a:pt x="18136" y="244"/>
                  </a:lnTo>
                  <a:lnTo>
                    <a:pt x="16935" y="320"/>
                  </a:lnTo>
                  <a:lnTo>
                    <a:pt x="15760" y="422"/>
                  </a:lnTo>
                  <a:lnTo>
                    <a:pt x="14611" y="525"/>
                  </a:lnTo>
                  <a:lnTo>
                    <a:pt x="13500" y="652"/>
                  </a:lnTo>
                  <a:lnTo>
                    <a:pt x="12427" y="780"/>
                  </a:lnTo>
                  <a:lnTo>
                    <a:pt x="11380" y="921"/>
                  </a:lnTo>
                  <a:lnTo>
                    <a:pt x="10358" y="1074"/>
                  </a:lnTo>
                  <a:lnTo>
                    <a:pt x="9388" y="1227"/>
                  </a:lnTo>
                  <a:lnTo>
                    <a:pt x="8455" y="1406"/>
                  </a:lnTo>
                  <a:lnTo>
                    <a:pt x="7561" y="1572"/>
                  </a:lnTo>
                  <a:lnTo>
                    <a:pt x="6706" y="1763"/>
                  </a:lnTo>
                  <a:lnTo>
                    <a:pt x="5888" y="1955"/>
                  </a:lnTo>
                  <a:lnTo>
                    <a:pt x="5122" y="2159"/>
                  </a:lnTo>
                  <a:lnTo>
                    <a:pt x="4407" y="2376"/>
                  </a:lnTo>
                  <a:lnTo>
                    <a:pt x="3730" y="2594"/>
                  </a:lnTo>
                  <a:lnTo>
                    <a:pt x="3117" y="2823"/>
                  </a:lnTo>
                  <a:lnTo>
                    <a:pt x="2542" y="3053"/>
                  </a:lnTo>
                  <a:lnTo>
                    <a:pt x="2031" y="3296"/>
                  </a:lnTo>
                  <a:lnTo>
                    <a:pt x="1789" y="3411"/>
                  </a:lnTo>
                  <a:lnTo>
                    <a:pt x="1559" y="3539"/>
                  </a:lnTo>
                  <a:lnTo>
                    <a:pt x="1354" y="3666"/>
                  </a:lnTo>
                  <a:lnTo>
                    <a:pt x="1163" y="3794"/>
                  </a:lnTo>
                  <a:lnTo>
                    <a:pt x="971" y="3909"/>
                  </a:lnTo>
                  <a:lnTo>
                    <a:pt x="805" y="4049"/>
                  </a:lnTo>
                  <a:lnTo>
                    <a:pt x="665" y="4177"/>
                  </a:lnTo>
                  <a:lnTo>
                    <a:pt x="524" y="4305"/>
                  </a:lnTo>
                  <a:lnTo>
                    <a:pt x="397" y="4433"/>
                  </a:lnTo>
                  <a:lnTo>
                    <a:pt x="294" y="4573"/>
                  </a:lnTo>
                  <a:lnTo>
                    <a:pt x="205" y="4701"/>
                  </a:lnTo>
                  <a:lnTo>
                    <a:pt x="128" y="4841"/>
                  </a:lnTo>
                  <a:lnTo>
                    <a:pt x="77" y="4982"/>
                  </a:lnTo>
                  <a:lnTo>
                    <a:pt x="26" y="5109"/>
                  </a:lnTo>
                  <a:lnTo>
                    <a:pt x="1" y="5250"/>
                  </a:lnTo>
                  <a:lnTo>
                    <a:pt x="1" y="5390"/>
                  </a:lnTo>
                  <a:lnTo>
                    <a:pt x="1" y="5531"/>
                  </a:lnTo>
                  <a:lnTo>
                    <a:pt x="26" y="5671"/>
                  </a:lnTo>
                  <a:lnTo>
                    <a:pt x="77" y="5812"/>
                  </a:lnTo>
                  <a:lnTo>
                    <a:pt x="128" y="5940"/>
                  </a:lnTo>
                  <a:lnTo>
                    <a:pt x="205" y="6080"/>
                  </a:lnTo>
                  <a:lnTo>
                    <a:pt x="294" y="6208"/>
                  </a:lnTo>
                  <a:lnTo>
                    <a:pt x="397" y="6348"/>
                  </a:lnTo>
                  <a:lnTo>
                    <a:pt x="524" y="6476"/>
                  </a:lnTo>
                  <a:lnTo>
                    <a:pt x="665" y="6604"/>
                  </a:lnTo>
                  <a:lnTo>
                    <a:pt x="805" y="6744"/>
                  </a:lnTo>
                  <a:lnTo>
                    <a:pt x="971" y="6872"/>
                  </a:lnTo>
                  <a:lnTo>
                    <a:pt x="1163" y="7000"/>
                  </a:lnTo>
                  <a:lnTo>
                    <a:pt x="1354" y="7115"/>
                  </a:lnTo>
                  <a:lnTo>
                    <a:pt x="1559" y="7242"/>
                  </a:lnTo>
                  <a:lnTo>
                    <a:pt x="1789" y="7370"/>
                  </a:lnTo>
                  <a:lnTo>
                    <a:pt x="2031" y="7485"/>
                  </a:lnTo>
                  <a:lnTo>
                    <a:pt x="2542" y="7728"/>
                  </a:lnTo>
                  <a:lnTo>
                    <a:pt x="3117" y="7957"/>
                  </a:lnTo>
                  <a:lnTo>
                    <a:pt x="3730" y="8187"/>
                  </a:lnTo>
                  <a:lnTo>
                    <a:pt x="4407" y="8404"/>
                  </a:lnTo>
                  <a:lnTo>
                    <a:pt x="5122" y="8622"/>
                  </a:lnTo>
                  <a:lnTo>
                    <a:pt x="5888" y="8826"/>
                  </a:lnTo>
                  <a:lnTo>
                    <a:pt x="6706" y="9017"/>
                  </a:lnTo>
                  <a:lnTo>
                    <a:pt x="7561" y="9209"/>
                  </a:lnTo>
                  <a:lnTo>
                    <a:pt x="8455" y="9388"/>
                  </a:lnTo>
                  <a:lnTo>
                    <a:pt x="9388" y="9554"/>
                  </a:lnTo>
                  <a:lnTo>
                    <a:pt x="10358" y="9707"/>
                  </a:lnTo>
                  <a:lnTo>
                    <a:pt x="11380" y="9860"/>
                  </a:lnTo>
                  <a:lnTo>
                    <a:pt x="12427" y="10001"/>
                  </a:lnTo>
                  <a:lnTo>
                    <a:pt x="13500" y="10129"/>
                  </a:lnTo>
                  <a:lnTo>
                    <a:pt x="14611" y="10256"/>
                  </a:lnTo>
                  <a:lnTo>
                    <a:pt x="15760" y="10358"/>
                  </a:lnTo>
                  <a:lnTo>
                    <a:pt x="16935" y="10461"/>
                  </a:lnTo>
                  <a:lnTo>
                    <a:pt x="18136" y="10537"/>
                  </a:lnTo>
                  <a:lnTo>
                    <a:pt x="19362" y="10614"/>
                  </a:lnTo>
                  <a:lnTo>
                    <a:pt x="20601" y="10678"/>
                  </a:lnTo>
                  <a:lnTo>
                    <a:pt x="21878" y="10716"/>
                  </a:lnTo>
                  <a:lnTo>
                    <a:pt x="23168" y="10754"/>
                  </a:lnTo>
                  <a:lnTo>
                    <a:pt x="24483" y="10780"/>
                  </a:lnTo>
                  <a:lnTo>
                    <a:pt x="27139" y="10780"/>
                  </a:lnTo>
                  <a:lnTo>
                    <a:pt x="28442" y="10754"/>
                  </a:lnTo>
                  <a:lnTo>
                    <a:pt x="29732" y="10716"/>
                  </a:lnTo>
                  <a:lnTo>
                    <a:pt x="31009" y="10678"/>
                  </a:lnTo>
                  <a:lnTo>
                    <a:pt x="32261" y="10614"/>
                  </a:lnTo>
                  <a:lnTo>
                    <a:pt x="33474" y="10537"/>
                  </a:lnTo>
                  <a:lnTo>
                    <a:pt x="34674" y="10461"/>
                  </a:lnTo>
                  <a:lnTo>
                    <a:pt x="35849" y="10358"/>
                  </a:lnTo>
                  <a:lnTo>
                    <a:pt x="36999" y="10256"/>
                  </a:lnTo>
                  <a:lnTo>
                    <a:pt x="38110" y="10129"/>
                  </a:lnTo>
                  <a:lnTo>
                    <a:pt x="39183" y="10001"/>
                  </a:lnTo>
                  <a:lnTo>
                    <a:pt x="40230" y="9860"/>
                  </a:lnTo>
                  <a:lnTo>
                    <a:pt x="41252" y="9707"/>
                  </a:lnTo>
                  <a:lnTo>
                    <a:pt x="42222" y="9554"/>
                  </a:lnTo>
                  <a:lnTo>
                    <a:pt x="43154" y="9388"/>
                  </a:lnTo>
                  <a:lnTo>
                    <a:pt x="44048" y="9209"/>
                  </a:lnTo>
                  <a:lnTo>
                    <a:pt x="44904" y="9017"/>
                  </a:lnTo>
                  <a:lnTo>
                    <a:pt x="45722" y="8826"/>
                  </a:lnTo>
                  <a:lnTo>
                    <a:pt x="46488" y="8622"/>
                  </a:lnTo>
                  <a:lnTo>
                    <a:pt x="47203" y="8404"/>
                  </a:lnTo>
                  <a:lnTo>
                    <a:pt x="47880" y="8187"/>
                  </a:lnTo>
                  <a:lnTo>
                    <a:pt x="48493" y="7957"/>
                  </a:lnTo>
                  <a:lnTo>
                    <a:pt x="49068" y="7728"/>
                  </a:lnTo>
                  <a:lnTo>
                    <a:pt x="49578" y="7485"/>
                  </a:lnTo>
                  <a:lnTo>
                    <a:pt x="49821" y="7370"/>
                  </a:lnTo>
                  <a:lnTo>
                    <a:pt x="50051" y="7242"/>
                  </a:lnTo>
                  <a:lnTo>
                    <a:pt x="50255" y="7115"/>
                  </a:lnTo>
                  <a:lnTo>
                    <a:pt x="50447" y="7000"/>
                  </a:lnTo>
                  <a:lnTo>
                    <a:pt x="50638" y="6872"/>
                  </a:lnTo>
                  <a:lnTo>
                    <a:pt x="50804" y="6744"/>
                  </a:lnTo>
                  <a:lnTo>
                    <a:pt x="50958" y="6604"/>
                  </a:lnTo>
                  <a:lnTo>
                    <a:pt x="51085" y="6476"/>
                  </a:lnTo>
                  <a:lnTo>
                    <a:pt x="51213" y="6348"/>
                  </a:lnTo>
                  <a:lnTo>
                    <a:pt x="51315" y="6208"/>
                  </a:lnTo>
                  <a:lnTo>
                    <a:pt x="51405" y="6080"/>
                  </a:lnTo>
                  <a:lnTo>
                    <a:pt x="51481" y="5940"/>
                  </a:lnTo>
                  <a:lnTo>
                    <a:pt x="51532" y="5812"/>
                  </a:lnTo>
                  <a:lnTo>
                    <a:pt x="51583" y="5671"/>
                  </a:lnTo>
                  <a:lnTo>
                    <a:pt x="51609" y="5531"/>
                  </a:lnTo>
                  <a:lnTo>
                    <a:pt x="51609" y="5390"/>
                  </a:lnTo>
                  <a:lnTo>
                    <a:pt x="51609" y="5250"/>
                  </a:lnTo>
                  <a:lnTo>
                    <a:pt x="51583" y="5109"/>
                  </a:lnTo>
                  <a:lnTo>
                    <a:pt x="51532" y="4982"/>
                  </a:lnTo>
                  <a:lnTo>
                    <a:pt x="51481" y="4841"/>
                  </a:lnTo>
                  <a:lnTo>
                    <a:pt x="51405" y="4701"/>
                  </a:lnTo>
                  <a:lnTo>
                    <a:pt x="51315" y="4573"/>
                  </a:lnTo>
                  <a:lnTo>
                    <a:pt x="51213" y="4433"/>
                  </a:lnTo>
                  <a:lnTo>
                    <a:pt x="51085" y="4305"/>
                  </a:lnTo>
                  <a:lnTo>
                    <a:pt x="50958" y="4177"/>
                  </a:lnTo>
                  <a:lnTo>
                    <a:pt x="50804" y="4049"/>
                  </a:lnTo>
                  <a:lnTo>
                    <a:pt x="50638" y="3909"/>
                  </a:lnTo>
                  <a:lnTo>
                    <a:pt x="50447" y="3794"/>
                  </a:lnTo>
                  <a:lnTo>
                    <a:pt x="50255" y="3666"/>
                  </a:lnTo>
                  <a:lnTo>
                    <a:pt x="50051" y="3539"/>
                  </a:lnTo>
                  <a:lnTo>
                    <a:pt x="49821" y="3411"/>
                  </a:lnTo>
                  <a:lnTo>
                    <a:pt x="49578" y="3296"/>
                  </a:lnTo>
                  <a:lnTo>
                    <a:pt x="49068" y="3053"/>
                  </a:lnTo>
                  <a:lnTo>
                    <a:pt x="48493" y="2823"/>
                  </a:lnTo>
                  <a:lnTo>
                    <a:pt x="47880" y="2594"/>
                  </a:lnTo>
                  <a:lnTo>
                    <a:pt x="47203" y="2376"/>
                  </a:lnTo>
                  <a:lnTo>
                    <a:pt x="46488" y="2159"/>
                  </a:lnTo>
                  <a:lnTo>
                    <a:pt x="45722" y="1955"/>
                  </a:lnTo>
                  <a:lnTo>
                    <a:pt x="44904" y="1763"/>
                  </a:lnTo>
                  <a:lnTo>
                    <a:pt x="44048" y="1572"/>
                  </a:lnTo>
                  <a:lnTo>
                    <a:pt x="43154" y="1406"/>
                  </a:lnTo>
                  <a:lnTo>
                    <a:pt x="42222" y="1227"/>
                  </a:lnTo>
                  <a:lnTo>
                    <a:pt x="41252" y="1074"/>
                  </a:lnTo>
                  <a:lnTo>
                    <a:pt x="40230" y="921"/>
                  </a:lnTo>
                  <a:lnTo>
                    <a:pt x="39183" y="780"/>
                  </a:lnTo>
                  <a:lnTo>
                    <a:pt x="38110" y="652"/>
                  </a:lnTo>
                  <a:lnTo>
                    <a:pt x="36999" y="525"/>
                  </a:lnTo>
                  <a:lnTo>
                    <a:pt x="35849" y="422"/>
                  </a:lnTo>
                  <a:lnTo>
                    <a:pt x="34674" y="320"/>
                  </a:lnTo>
                  <a:lnTo>
                    <a:pt x="33474" y="244"/>
                  </a:lnTo>
                  <a:lnTo>
                    <a:pt x="32261" y="167"/>
                  </a:lnTo>
                  <a:lnTo>
                    <a:pt x="31009" y="103"/>
                  </a:lnTo>
                  <a:lnTo>
                    <a:pt x="29732" y="65"/>
                  </a:lnTo>
                  <a:lnTo>
                    <a:pt x="28442" y="27"/>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3" name="Google Shape;2553;g1c93c773687_2_33"/>
            <p:cNvSpPr/>
            <p:nvPr/>
          </p:nvSpPr>
          <p:spPr>
            <a:xfrm>
              <a:off x="3876187" y="3686733"/>
              <a:ext cx="627554" cy="112326"/>
            </a:xfrm>
            <a:custGeom>
              <a:avLst/>
              <a:gdLst/>
              <a:ahLst/>
              <a:cxnLst/>
              <a:rect l="l" t="t" r="r" b="b"/>
              <a:pathLst>
                <a:path w="42388" h="7587" extrusionOk="0">
                  <a:moveTo>
                    <a:pt x="21200" y="1"/>
                  </a:moveTo>
                  <a:lnTo>
                    <a:pt x="20102" y="14"/>
                  </a:lnTo>
                  <a:lnTo>
                    <a:pt x="19029" y="26"/>
                  </a:lnTo>
                  <a:lnTo>
                    <a:pt x="17969" y="52"/>
                  </a:lnTo>
                  <a:lnTo>
                    <a:pt x="16922" y="77"/>
                  </a:lnTo>
                  <a:lnTo>
                    <a:pt x="15900" y="129"/>
                  </a:lnTo>
                  <a:lnTo>
                    <a:pt x="14891" y="180"/>
                  </a:lnTo>
                  <a:lnTo>
                    <a:pt x="13908" y="231"/>
                  </a:lnTo>
                  <a:lnTo>
                    <a:pt x="12950" y="307"/>
                  </a:lnTo>
                  <a:lnTo>
                    <a:pt x="12005" y="384"/>
                  </a:lnTo>
                  <a:lnTo>
                    <a:pt x="11085" y="461"/>
                  </a:lnTo>
                  <a:lnTo>
                    <a:pt x="10204" y="550"/>
                  </a:lnTo>
                  <a:lnTo>
                    <a:pt x="9349" y="652"/>
                  </a:lnTo>
                  <a:lnTo>
                    <a:pt x="8518" y="754"/>
                  </a:lnTo>
                  <a:lnTo>
                    <a:pt x="7714" y="869"/>
                  </a:lnTo>
                  <a:lnTo>
                    <a:pt x="6948" y="984"/>
                  </a:lnTo>
                  <a:lnTo>
                    <a:pt x="6207" y="1112"/>
                  </a:lnTo>
                  <a:lnTo>
                    <a:pt x="5504" y="1252"/>
                  </a:lnTo>
                  <a:lnTo>
                    <a:pt x="4840" y="1380"/>
                  </a:lnTo>
                  <a:lnTo>
                    <a:pt x="4215" y="1521"/>
                  </a:lnTo>
                  <a:lnTo>
                    <a:pt x="3614" y="1674"/>
                  </a:lnTo>
                  <a:lnTo>
                    <a:pt x="3065" y="1827"/>
                  </a:lnTo>
                  <a:lnTo>
                    <a:pt x="2554" y="1993"/>
                  </a:lnTo>
                  <a:lnTo>
                    <a:pt x="2095" y="2146"/>
                  </a:lnTo>
                  <a:lnTo>
                    <a:pt x="1660" y="2325"/>
                  </a:lnTo>
                  <a:lnTo>
                    <a:pt x="1290" y="2491"/>
                  </a:lnTo>
                  <a:lnTo>
                    <a:pt x="958" y="2670"/>
                  </a:lnTo>
                  <a:lnTo>
                    <a:pt x="664" y="2849"/>
                  </a:lnTo>
                  <a:lnTo>
                    <a:pt x="537" y="2938"/>
                  </a:lnTo>
                  <a:lnTo>
                    <a:pt x="434" y="3028"/>
                  </a:lnTo>
                  <a:lnTo>
                    <a:pt x="332" y="3130"/>
                  </a:lnTo>
                  <a:lnTo>
                    <a:pt x="243" y="3219"/>
                  </a:lnTo>
                  <a:lnTo>
                    <a:pt x="166" y="3309"/>
                  </a:lnTo>
                  <a:lnTo>
                    <a:pt x="102" y="3411"/>
                  </a:lnTo>
                  <a:lnTo>
                    <a:pt x="64" y="3500"/>
                  </a:lnTo>
                  <a:lnTo>
                    <a:pt x="26" y="3602"/>
                  </a:lnTo>
                  <a:lnTo>
                    <a:pt x="0" y="3692"/>
                  </a:lnTo>
                  <a:lnTo>
                    <a:pt x="0" y="3794"/>
                  </a:lnTo>
                  <a:lnTo>
                    <a:pt x="0" y="3896"/>
                  </a:lnTo>
                  <a:lnTo>
                    <a:pt x="26" y="3985"/>
                  </a:lnTo>
                  <a:lnTo>
                    <a:pt x="64" y="4088"/>
                  </a:lnTo>
                  <a:lnTo>
                    <a:pt x="102" y="4177"/>
                  </a:lnTo>
                  <a:lnTo>
                    <a:pt x="166" y="4279"/>
                  </a:lnTo>
                  <a:lnTo>
                    <a:pt x="243" y="4369"/>
                  </a:lnTo>
                  <a:lnTo>
                    <a:pt x="332" y="4471"/>
                  </a:lnTo>
                  <a:lnTo>
                    <a:pt x="434" y="4560"/>
                  </a:lnTo>
                  <a:lnTo>
                    <a:pt x="537" y="4650"/>
                  </a:lnTo>
                  <a:lnTo>
                    <a:pt x="664" y="4739"/>
                  </a:lnTo>
                  <a:lnTo>
                    <a:pt x="958" y="4918"/>
                  </a:lnTo>
                  <a:lnTo>
                    <a:pt x="1290" y="5097"/>
                  </a:lnTo>
                  <a:lnTo>
                    <a:pt x="1660" y="5275"/>
                  </a:lnTo>
                  <a:lnTo>
                    <a:pt x="2095" y="5441"/>
                  </a:lnTo>
                  <a:lnTo>
                    <a:pt x="2554" y="5595"/>
                  </a:lnTo>
                  <a:lnTo>
                    <a:pt x="3065" y="5761"/>
                  </a:lnTo>
                  <a:lnTo>
                    <a:pt x="3614" y="5914"/>
                  </a:lnTo>
                  <a:lnTo>
                    <a:pt x="4215" y="6067"/>
                  </a:lnTo>
                  <a:lnTo>
                    <a:pt x="4840" y="6208"/>
                  </a:lnTo>
                  <a:lnTo>
                    <a:pt x="5504" y="6348"/>
                  </a:lnTo>
                  <a:lnTo>
                    <a:pt x="6207" y="6476"/>
                  </a:lnTo>
                  <a:lnTo>
                    <a:pt x="6948" y="6604"/>
                  </a:lnTo>
                  <a:lnTo>
                    <a:pt x="7714" y="6718"/>
                  </a:lnTo>
                  <a:lnTo>
                    <a:pt x="8518" y="6833"/>
                  </a:lnTo>
                  <a:lnTo>
                    <a:pt x="9349" y="6936"/>
                  </a:lnTo>
                  <a:lnTo>
                    <a:pt x="10204" y="7038"/>
                  </a:lnTo>
                  <a:lnTo>
                    <a:pt x="11085" y="7127"/>
                  </a:lnTo>
                  <a:lnTo>
                    <a:pt x="12005" y="7217"/>
                  </a:lnTo>
                  <a:lnTo>
                    <a:pt x="12950" y="7280"/>
                  </a:lnTo>
                  <a:lnTo>
                    <a:pt x="13908" y="7357"/>
                  </a:lnTo>
                  <a:lnTo>
                    <a:pt x="14891" y="7408"/>
                  </a:lnTo>
                  <a:lnTo>
                    <a:pt x="15900" y="7459"/>
                  </a:lnTo>
                  <a:lnTo>
                    <a:pt x="16922" y="7510"/>
                  </a:lnTo>
                  <a:lnTo>
                    <a:pt x="17969" y="7536"/>
                  </a:lnTo>
                  <a:lnTo>
                    <a:pt x="19029" y="7561"/>
                  </a:lnTo>
                  <a:lnTo>
                    <a:pt x="20102" y="7574"/>
                  </a:lnTo>
                  <a:lnTo>
                    <a:pt x="21200" y="7587"/>
                  </a:lnTo>
                  <a:lnTo>
                    <a:pt x="22286" y="7574"/>
                  </a:lnTo>
                  <a:lnTo>
                    <a:pt x="23359" y="7561"/>
                  </a:lnTo>
                  <a:lnTo>
                    <a:pt x="24419" y="7536"/>
                  </a:lnTo>
                  <a:lnTo>
                    <a:pt x="25466" y="7510"/>
                  </a:lnTo>
                  <a:lnTo>
                    <a:pt x="26488" y="7459"/>
                  </a:lnTo>
                  <a:lnTo>
                    <a:pt x="27496" y="7408"/>
                  </a:lnTo>
                  <a:lnTo>
                    <a:pt x="28480" y="7357"/>
                  </a:lnTo>
                  <a:lnTo>
                    <a:pt x="29450" y="7280"/>
                  </a:lnTo>
                  <a:lnTo>
                    <a:pt x="30383" y="7217"/>
                  </a:lnTo>
                  <a:lnTo>
                    <a:pt x="31302" y="7127"/>
                  </a:lnTo>
                  <a:lnTo>
                    <a:pt x="32183" y="7038"/>
                  </a:lnTo>
                  <a:lnTo>
                    <a:pt x="33039" y="6936"/>
                  </a:lnTo>
                  <a:lnTo>
                    <a:pt x="33869" y="6833"/>
                  </a:lnTo>
                  <a:lnTo>
                    <a:pt x="34674" y="6718"/>
                  </a:lnTo>
                  <a:lnTo>
                    <a:pt x="35440" y="6604"/>
                  </a:lnTo>
                  <a:lnTo>
                    <a:pt x="36181" y="6476"/>
                  </a:lnTo>
                  <a:lnTo>
                    <a:pt x="36883" y="6348"/>
                  </a:lnTo>
                  <a:lnTo>
                    <a:pt x="37547" y="6208"/>
                  </a:lnTo>
                  <a:lnTo>
                    <a:pt x="38173" y="6067"/>
                  </a:lnTo>
                  <a:lnTo>
                    <a:pt x="38773" y="5914"/>
                  </a:lnTo>
                  <a:lnTo>
                    <a:pt x="39323" y="5761"/>
                  </a:lnTo>
                  <a:lnTo>
                    <a:pt x="39833" y="5595"/>
                  </a:lnTo>
                  <a:lnTo>
                    <a:pt x="40293" y="5441"/>
                  </a:lnTo>
                  <a:lnTo>
                    <a:pt x="40727" y="5275"/>
                  </a:lnTo>
                  <a:lnTo>
                    <a:pt x="41098" y="5097"/>
                  </a:lnTo>
                  <a:lnTo>
                    <a:pt x="41443" y="4918"/>
                  </a:lnTo>
                  <a:lnTo>
                    <a:pt x="41724" y="4739"/>
                  </a:lnTo>
                  <a:lnTo>
                    <a:pt x="41851" y="4650"/>
                  </a:lnTo>
                  <a:lnTo>
                    <a:pt x="41953" y="4560"/>
                  </a:lnTo>
                  <a:lnTo>
                    <a:pt x="42056" y="4471"/>
                  </a:lnTo>
                  <a:lnTo>
                    <a:pt x="42145" y="4369"/>
                  </a:lnTo>
                  <a:lnTo>
                    <a:pt x="42222" y="4279"/>
                  </a:lnTo>
                  <a:lnTo>
                    <a:pt x="42285" y="4177"/>
                  </a:lnTo>
                  <a:lnTo>
                    <a:pt x="42324" y="4088"/>
                  </a:lnTo>
                  <a:lnTo>
                    <a:pt x="42362" y="3985"/>
                  </a:lnTo>
                  <a:lnTo>
                    <a:pt x="42388" y="3896"/>
                  </a:lnTo>
                  <a:lnTo>
                    <a:pt x="42388" y="3794"/>
                  </a:lnTo>
                  <a:lnTo>
                    <a:pt x="42388" y="3692"/>
                  </a:lnTo>
                  <a:lnTo>
                    <a:pt x="42362" y="3602"/>
                  </a:lnTo>
                  <a:lnTo>
                    <a:pt x="42324" y="3500"/>
                  </a:lnTo>
                  <a:lnTo>
                    <a:pt x="42285" y="3411"/>
                  </a:lnTo>
                  <a:lnTo>
                    <a:pt x="42222" y="3309"/>
                  </a:lnTo>
                  <a:lnTo>
                    <a:pt x="42145" y="3219"/>
                  </a:lnTo>
                  <a:lnTo>
                    <a:pt x="42056" y="3130"/>
                  </a:lnTo>
                  <a:lnTo>
                    <a:pt x="41953" y="3028"/>
                  </a:lnTo>
                  <a:lnTo>
                    <a:pt x="41851" y="2938"/>
                  </a:lnTo>
                  <a:lnTo>
                    <a:pt x="41724" y="2849"/>
                  </a:lnTo>
                  <a:lnTo>
                    <a:pt x="41443" y="2670"/>
                  </a:lnTo>
                  <a:lnTo>
                    <a:pt x="41098" y="2491"/>
                  </a:lnTo>
                  <a:lnTo>
                    <a:pt x="40727" y="2325"/>
                  </a:lnTo>
                  <a:lnTo>
                    <a:pt x="40293" y="2146"/>
                  </a:lnTo>
                  <a:lnTo>
                    <a:pt x="39833" y="1993"/>
                  </a:lnTo>
                  <a:lnTo>
                    <a:pt x="39323" y="1827"/>
                  </a:lnTo>
                  <a:lnTo>
                    <a:pt x="38773" y="1674"/>
                  </a:lnTo>
                  <a:lnTo>
                    <a:pt x="38173" y="1521"/>
                  </a:lnTo>
                  <a:lnTo>
                    <a:pt x="37547" y="1380"/>
                  </a:lnTo>
                  <a:lnTo>
                    <a:pt x="36883" y="1252"/>
                  </a:lnTo>
                  <a:lnTo>
                    <a:pt x="36181" y="1112"/>
                  </a:lnTo>
                  <a:lnTo>
                    <a:pt x="35440" y="984"/>
                  </a:lnTo>
                  <a:lnTo>
                    <a:pt x="34674" y="869"/>
                  </a:lnTo>
                  <a:lnTo>
                    <a:pt x="33869" y="754"/>
                  </a:lnTo>
                  <a:lnTo>
                    <a:pt x="33039" y="652"/>
                  </a:lnTo>
                  <a:lnTo>
                    <a:pt x="32183" y="550"/>
                  </a:lnTo>
                  <a:lnTo>
                    <a:pt x="31302" y="461"/>
                  </a:lnTo>
                  <a:lnTo>
                    <a:pt x="30383" y="384"/>
                  </a:lnTo>
                  <a:lnTo>
                    <a:pt x="29450" y="307"/>
                  </a:lnTo>
                  <a:lnTo>
                    <a:pt x="28480" y="231"/>
                  </a:lnTo>
                  <a:lnTo>
                    <a:pt x="27496" y="180"/>
                  </a:lnTo>
                  <a:lnTo>
                    <a:pt x="26488" y="129"/>
                  </a:lnTo>
                  <a:lnTo>
                    <a:pt x="25466" y="77"/>
                  </a:lnTo>
                  <a:lnTo>
                    <a:pt x="24419" y="52"/>
                  </a:lnTo>
                  <a:lnTo>
                    <a:pt x="23359" y="26"/>
                  </a:lnTo>
                  <a:lnTo>
                    <a:pt x="22286" y="14"/>
                  </a:lnTo>
                  <a:lnTo>
                    <a:pt x="21200"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4" name="Google Shape;2554;g1c93c773687_2_33"/>
            <p:cNvSpPr/>
            <p:nvPr/>
          </p:nvSpPr>
          <p:spPr>
            <a:xfrm>
              <a:off x="3885440" y="3686733"/>
              <a:ext cx="609033" cy="83397"/>
            </a:xfrm>
            <a:custGeom>
              <a:avLst/>
              <a:gdLst/>
              <a:ahLst/>
              <a:cxnLst/>
              <a:rect l="l" t="t" r="r" b="b"/>
              <a:pathLst>
                <a:path w="41137" h="5633" extrusionOk="0">
                  <a:moveTo>
                    <a:pt x="19949" y="1"/>
                  </a:moveTo>
                  <a:lnTo>
                    <a:pt x="18238" y="14"/>
                  </a:lnTo>
                  <a:lnTo>
                    <a:pt x="16565" y="52"/>
                  </a:lnTo>
                  <a:lnTo>
                    <a:pt x="14943" y="116"/>
                  </a:lnTo>
                  <a:lnTo>
                    <a:pt x="13360" y="192"/>
                  </a:lnTo>
                  <a:lnTo>
                    <a:pt x="11840" y="295"/>
                  </a:lnTo>
                  <a:lnTo>
                    <a:pt x="10371" y="410"/>
                  </a:lnTo>
                  <a:lnTo>
                    <a:pt x="8966" y="550"/>
                  </a:lnTo>
                  <a:lnTo>
                    <a:pt x="7625" y="716"/>
                  </a:lnTo>
                  <a:lnTo>
                    <a:pt x="6361" y="882"/>
                  </a:lnTo>
                  <a:lnTo>
                    <a:pt x="5173" y="1074"/>
                  </a:lnTo>
                  <a:lnTo>
                    <a:pt x="4075" y="1278"/>
                  </a:lnTo>
                  <a:lnTo>
                    <a:pt x="3551" y="1393"/>
                  </a:lnTo>
                  <a:lnTo>
                    <a:pt x="3066" y="1508"/>
                  </a:lnTo>
                  <a:lnTo>
                    <a:pt x="2593" y="1623"/>
                  </a:lnTo>
                  <a:lnTo>
                    <a:pt x="2134" y="1738"/>
                  </a:lnTo>
                  <a:lnTo>
                    <a:pt x="1712" y="1865"/>
                  </a:lnTo>
                  <a:lnTo>
                    <a:pt x="1316" y="1980"/>
                  </a:lnTo>
                  <a:lnTo>
                    <a:pt x="946" y="2108"/>
                  </a:lnTo>
                  <a:lnTo>
                    <a:pt x="601" y="2249"/>
                  </a:lnTo>
                  <a:lnTo>
                    <a:pt x="282" y="2376"/>
                  </a:lnTo>
                  <a:lnTo>
                    <a:pt x="1" y="2517"/>
                  </a:lnTo>
                  <a:lnTo>
                    <a:pt x="716" y="2300"/>
                  </a:lnTo>
                  <a:lnTo>
                    <a:pt x="1508" y="2095"/>
                  </a:lnTo>
                  <a:lnTo>
                    <a:pt x="2364" y="1904"/>
                  </a:lnTo>
                  <a:lnTo>
                    <a:pt x="3296" y="1712"/>
                  </a:lnTo>
                  <a:lnTo>
                    <a:pt x="4292" y="1546"/>
                  </a:lnTo>
                  <a:lnTo>
                    <a:pt x="5352" y="1380"/>
                  </a:lnTo>
                  <a:lnTo>
                    <a:pt x="6463" y="1240"/>
                  </a:lnTo>
                  <a:lnTo>
                    <a:pt x="7625" y="1099"/>
                  </a:lnTo>
                  <a:lnTo>
                    <a:pt x="8851" y="984"/>
                  </a:lnTo>
                  <a:lnTo>
                    <a:pt x="10116" y="869"/>
                  </a:lnTo>
                  <a:lnTo>
                    <a:pt x="11431" y="780"/>
                  </a:lnTo>
                  <a:lnTo>
                    <a:pt x="12772" y="703"/>
                  </a:lnTo>
                  <a:lnTo>
                    <a:pt x="14164" y="639"/>
                  </a:lnTo>
                  <a:lnTo>
                    <a:pt x="15595" y="601"/>
                  </a:lnTo>
                  <a:lnTo>
                    <a:pt x="17050" y="576"/>
                  </a:lnTo>
                  <a:lnTo>
                    <a:pt x="18532" y="563"/>
                  </a:lnTo>
                  <a:lnTo>
                    <a:pt x="19617" y="563"/>
                  </a:lnTo>
                  <a:lnTo>
                    <a:pt x="20690" y="588"/>
                  </a:lnTo>
                  <a:lnTo>
                    <a:pt x="21750" y="601"/>
                  </a:lnTo>
                  <a:lnTo>
                    <a:pt x="22797" y="639"/>
                  </a:lnTo>
                  <a:lnTo>
                    <a:pt x="23819" y="678"/>
                  </a:lnTo>
                  <a:lnTo>
                    <a:pt x="24828" y="729"/>
                  </a:lnTo>
                  <a:lnTo>
                    <a:pt x="25811" y="793"/>
                  </a:lnTo>
                  <a:lnTo>
                    <a:pt x="26782" y="856"/>
                  </a:lnTo>
                  <a:lnTo>
                    <a:pt x="27714" y="933"/>
                  </a:lnTo>
                  <a:lnTo>
                    <a:pt x="28634" y="1023"/>
                  </a:lnTo>
                  <a:lnTo>
                    <a:pt x="29515" y="1112"/>
                  </a:lnTo>
                  <a:lnTo>
                    <a:pt x="30371" y="1214"/>
                  </a:lnTo>
                  <a:lnTo>
                    <a:pt x="31214" y="1316"/>
                  </a:lnTo>
                  <a:lnTo>
                    <a:pt x="32005" y="1431"/>
                  </a:lnTo>
                  <a:lnTo>
                    <a:pt x="32772" y="1546"/>
                  </a:lnTo>
                  <a:lnTo>
                    <a:pt x="33512" y="1674"/>
                  </a:lnTo>
                  <a:lnTo>
                    <a:pt x="34215" y="1802"/>
                  </a:lnTo>
                  <a:lnTo>
                    <a:pt x="34879" y="1942"/>
                  </a:lnTo>
                  <a:lnTo>
                    <a:pt x="35505" y="2083"/>
                  </a:lnTo>
                  <a:lnTo>
                    <a:pt x="36105" y="2236"/>
                  </a:lnTo>
                  <a:lnTo>
                    <a:pt x="36654" y="2389"/>
                  </a:lnTo>
                  <a:lnTo>
                    <a:pt x="37165" y="2542"/>
                  </a:lnTo>
                  <a:lnTo>
                    <a:pt x="37638" y="2708"/>
                  </a:lnTo>
                  <a:lnTo>
                    <a:pt x="38059" y="2874"/>
                  </a:lnTo>
                  <a:lnTo>
                    <a:pt x="38429" y="3053"/>
                  </a:lnTo>
                  <a:lnTo>
                    <a:pt x="38774" y="3232"/>
                  </a:lnTo>
                  <a:lnTo>
                    <a:pt x="39055" y="3411"/>
                  </a:lnTo>
                  <a:lnTo>
                    <a:pt x="39183" y="3500"/>
                  </a:lnTo>
                  <a:lnTo>
                    <a:pt x="39285" y="3590"/>
                  </a:lnTo>
                  <a:lnTo>
                    <a:pt x="39387" y="3679"/>
                  </a:lnTo>
                  <a:lnTo>
                    <a:pt x="39477" y="3781"/>
                  </a:lnTo>
                  <a:lnTo>
                    <a:pt x="39553" y="3871"/>
                  </a:lnTo>
                  <a:lnTo>
                    <a:pt x="39617" y="3960"/>
                  </a:lnTo>
                  <a:lnTo>
                    <a:pt x="39655" y="4062"/>
                  </a:lnTo>
                  <a:lnTo>
                    <a:pt x="39694" y="4164"/>
                  </a:lnTo>
                  <a:lnTo>
                    <a:pt x="39719" y="4254"/>
                  </a:lnTo>
                  <a:lnTo>
                    <a:pt x="39719" y="4356"/>
                  </a:lnTo>
                  <a:lnTo>
                    <a:pt x="39719" y="4432"/>
                  </a:lnTo>
                  <a:lnTo>
                    <a:pt x="39706" y="4522"/>
                  </a:lnTo>
                  <a:lnTo>
                    <a:pt x="39681" y="4598"/>
                  </a:lnTo>
                  <a:lnTo>
                    <a:pt x="39643" y="4688"/>
                  </a:lnTo>
                  <a:lnTo>
                    <a:pt x="39592" y="4764"/>
                  </a:lnTo>
                  <a:lnTo>
                    <a:pt x="39540" y="4854"/>
                  </a:lnTo>
                  <a:lnTo>
                    <a:pt x="39400" y="5007"/>
                  </a:lnTo>
                  <a:lnTo>
                    <a:pt x="39221" y="5173"/>
                  </a:lnTo>
                  <a:lnTo>
                    <a:pt x="39017" y="5326"/>
                  </a:lnTo>
                  <a:lnTo>
                    <a:pt x="38761" y="5480"/>
                  </a:lnTo>
                  <a:lnTo>
                    <a:pt x="38480" y="5633"/>
                  </a:lnTo>
                  <a:lnTo>
                    <a:pt x="39081" y="5429"/>
                  </a:lnTo>
                  <a:lnTo>
                    <a:pt x="39349" y="5314"/>
                  </a:lnTo>
                  <a:lnTo>
                    <a:pt x="39604" y="5211"/>
                  </a:lnTo>
                  <a:lnTo>
                    <a:pt x="39847" y="5097"/>
                  </a:lnTo>
                  <a:lnTo>
                    <a:pt x="40064" y="4994"/>
                  </a:lnTo>
                  <a:lnTo>
                    <a:pt x="40268" y="4879"/>
                  </a:lnTo>
                  <a:lnTo>
                    <a:pt x="40447" y="4764"/>
                  </a:lnTo>
                  <a:lnTo>
                    <a:pt x="40600" y="4650"/>
                  </a:lnTo>
                  <a:lnTo>
                    <a:pt x="40741" y="4522"/>
                  </a:lnTo>
                  <a:lnTo>
                    <a:pt x="40869" y="4407"/>
                  </a:lnTo>
                  <a:lnTo>
                    <a:pt x="40971" y="4292"/>
                  </a:lnTo>
                  <a:lnTo>
                    <a:pt x="41047" y="4164"/>
                  </a:lnTo>
                  <a:lnTo>
                    <a:pt x="41099" y="4037"/>
                  </a:lnTo>
                  <a:lnTo>
                    <a:pt x="41137" y="3922"/>
                  </a:lnTo>
                  <a:lnTo>
                    <a:pt x="41137" y="3794"/>
                  </a:lnTo>
                  <a:lnTo>
                    <a:pt x="41137" y="3692"/>
                  </a:lnTo>
                  <a:lnTo>
                    <a:pt x="41111" y="3602"/>
                  </a:lnTo>
                  <a:lnTo>
                    <a:pt x="41086" y="3500"/>
                  </a:lnTo>
                  <a:lnTo>
                    <a:pt x="41035" y="3411"/>
                  </a:lnTo>
                  <a:lnTo>
                    <a:pt x="40971" y="3309"/>
                  </a:lnTo>
                  <a:lnTo>
                    <a:pt x="40894" y="3219"/>
                  </a:lnTo>
                  <a:lnTo>
                    <a:pt x="40818" y="3130"/>
                  </a:lnTo>
                  <a:lnTo>
                    <a:pt x="40715" y="3028"/>
                  </a:lnTo>
                  <a:lnTo>
                    <a:pt x="40600" y="2938"/>
                  </a:lnTo>
                  <a:lnTo>
                    <a:pt x="40473" y="2849"/>
                  </a:lnTo>
                  <a:lnTo>
                    <a:pt x="40192" y="2670"/>
                  </a:lnTo>
                  <a:lnTo>
                    <a:pt x="39860" y="2491"/>
                  </a:lnTo>
                  <a:lnTo>
                    <a:pt x="39477" y="2325"/>
                  </a:lnTo>
                  <a:lnTo>
                    <a:pt x="39055" y="2146"/>
                  </a:lnTo>
                  <a:lnTo>
                    <a:pt x="38583" y="1993"/>
                  </a:lnTo>
                  <a:lnTo>
                    <a:pt x="38072" y="1827"/>
                  </a:lnTo>
                  <a:lnTo>
                    <a:pt x="37523" y="1674"/>
                  </a:lnTo>
                  <a:lnTo>
                    <a:pt x="36935" y="1521"/>
                  </a:lnTo>
                  <a:lnTo>
                    <a:pt x="36297" y="1380"/>
                  </a:lnTo>
                  <a:lnTo>
                    <a:pt x="35632" y="1252"/>
                  </a:lnTo>
                  <a:lnTo>
                    <a:pt x="34930" y="1112"/>
                  </a:lnTo>
                  <a:lnTo>
                    <a:pt x="34202" y="984"/>
                  </a:lnTo>
                  <a:lnTo>
                    <a:pt x="33423" y="869"/>
                  </a:lnTo>
                  <a:lnTo>
                    <a:pt x="32631" y="754"/>
                  </a:lnTo>
                  <a:lnTo>
                    <a:pt x="31801" y="652"/>
                  </a:lnTo>
                  <a:lnTo>
                    <a:pt x="30933" y="550"/>
                  </a:lnTo>
                  <a:lnTo>
                    <a:pt x="30051" y="461"/>
                  </a:lnTo>
                  <a:lnTo>
                    <a:pt x="29132" y="384"/>
                  </a:lnTo>
                  <a:lnTo>
                    <a:pt x="28200" y="307"/>
                  </a:lnTo>
                  <a:lnTo>
                    <a:pt x="27229" y="231"/>
                  </a:lnTo>
                  <a:lnTo>
                    <a:pt x="26246" y="180"/>
                  </a:lnTo>
                  <a:lnTo>
                    <a:pt x="25250" y="129"/>
                  </a:lnTo>
                  <a:lnTo>
                    <a:pt x="24215" y="77"/>
                  </a:lnTo>
                  <a:lnTo>
                    <a:pt x="23181" y="52"/>
                  </a:lnTo>
                  <a:lnTo>
                    <a:pt x="22121" y="26"/>
                  </a:lnTo>
                  <a:lnTo>
                    <a:pt x="21035" y="14"/>
                  </a:lnTo>
                  <a:lnTo>
                    <a:pt x="19949"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5" name="Google Shape;2555;g1c93c773687_2_33"/>
            <p:cNvSpPr/>
            <p:nvPr/>
          </p:nvSpPr>
          <p:spPr>
            <a:xfrm>
              <a:off x="4094191" y="3717749"/>
              <a:ext cx="204028" cy="57118"/>
            </a:xfrm>
            <a:custGeom>
              <a:avLst/>
              <a:gdLst/>
              <a:ahLst/>
              <a:cxnLst/>
              <a:rect l="l" t="t" r="r" b="b"/>
              <a:pathLst>
                <a:path w="13781" h="3858" extrusionOk="0">
                  <a:moveTo>
                    <a:pt x="0" y="0"/>
                  </a:moveTo>
                  <a:lnTo>
                    <a:pt x="0" y="383"/>
                  </a:lnTo>
                  <a:lnTo>
                    <a:pt x="2325" y="383"/>
                  </a:lnTo>
                  <a:lnTo>
                    <a:pt x="3346" y="396"/>
                  </a:lnTo>
                  <a:lnTo>
                    <a:pt x="4253" y="409"/>
                  </a:lnTo>
                  <a:lnTo>
                    <a:pt x="5058" y="447"/>
                  </a:lnTo>
                  <a:lnTo>
                    <a:pt x="5747" y="511"/>
                  </a:lnTo>
                  <a:lnTo>
                    <a:pt x="6322" y="575"/>
                  </a:lnTo>
                  <a:lnTo>
                    <a:pt x="6565" y="626"/>
                  </a:lnTo>
                  <a:lnTo>
                    <a:pt x="6795" y="664"/>
                  </a:lnTo>
                  <a:lnTo>
                    <a:pt x="6973" y="715"/>
                  </a:lnTo>
                  <a:lnTo>
                    <a:pt x="7139" y="767"/>
                  </a:lnTo>
                  <a:lnTo>
                    <a:pt x="7267" y="830"/>
                  </a:lnTo>
                  <a:lnTo>
                    <a:pt x="7369" y="894"/>
                  </a:lnTo>
                  <a:lnTo>
                    <a:pt x="0" y="894"/>
                  </a:lnTo>
                  <a:lnTo>
                    <a:pt x="0" y="1188"/>
                  </a:lnTo>
                  <a:lnTo>
                    <a:pt x="7471" y="1188"/>
                  </a:lnTo>
                  <a:lnTo>
                    <a:pt x="7446" y="1226"/>
                  </a:lnTo>
                  <a:lnTo>
                    <a:pt x="7408" y="1252"/>
                  </a:lnTo>
                  <a:lnTo>
                    <a:pt x="7305" y="1329"/>
                  </a:lnTo>
                  <a:lnTo>
                    <a:pt x="7165" y="1392"/>
                  </a:lnTo>
                  <a:lnTo>
                    <a:pt x="6986" y="1456"/>
                  </a:lnTo>
                  <a:lnTo>
                    <a:pt x="6769" y="1520"/>
                  </a:lnTo>
                  <a:lnTo>
                    <a:pt x="6514" y="1571"/>
                  </a:lnTo>
                  <a:lnTo>
                    <a:pt x="6207" y="1622"/>
                  </a:lnTo>
                  <a:lnTo>
                    <a:pt x="5875" y="1673"/>
                  </a:lnTo>
                  <a:lnTo>
                    <a:pt x="5505" y="1712"/>
                  </a:lnTo>
                  <a:lnTo>
                    <a:pt x="5096" y="1750"/>
                  </a:lnTo>
                  <a:lnTo>
                    <a:pt x="4151" y="1801"/>
                  </a:lnTo>
                  <a:lnTo>
                    <a:pt x="3053" y="1839"/>
                  </a:lnTo>
                  <a:lnTo>
                    <a:pt x="1801" y="1852"/>
                  </a:lnTo>
                  <a:lnTo>
                    <a:pt x="0" y="1852"/>
                  </a:lnTo>
                  <a:lnTo>
                    <a:pt x="0" y="2210"/>
                  </a:lnTo>
                  <a:lnTo>
                    <a:pt x="2197" y="2644"/>
                  </a:lnTo>
                  <a:lnTo>
                    <a:pt x="4215" y="3053"/>
                  </a:lnTo>
                  <a:lnTo>
                    <a:pt x="6130" y="3449"/>
                  </a:lnTo>
                  <a:lnTo>
                    <a:pt x="8021" y="3857"/>
                  </a:lnTo>
                  <a:lnTo>
                    <a:pt x="11162" y="3857"/>
                  </a:lnTo>
                  <a:lnTo>
                    <a:pt x="9106" y="3410"/>
                  </a:lnTo>
                  <a:lnTo>
                    <a:pt x="7050" y="2976"/>
                  </a:lnTo>
                  <a:lnTo>
                    <a:pt x="5032" y="2567"/>
                  </a:lnTo>
                  <a:lnTo>
                    <a:pt x="3078" y="2184"/>
                  </a:lnTo>
                  <a:lnTo>
                    <a:pt x="3844" y="2171"/>
                  </a:lnTo>
                  <a:lnTo>
                    <a:pt x="4572" y="2159"/>
                  </a:lnTo>
                  <a:lnTo>
                    <a:pt x="5275" y="2133"/>
                  </a:lnTo>
                  <a:lnTo>
                    <a:pt x="5926" y="2108"/>
                  </a:lnTo>
                  <a:lnTo>
                    <a:pt x="6539" y="2056"/>
                  </a:lnTo>
                  <a:lnTo>
                    <a:pt x="7101" y="2018"/>
                  </a:lnTo>
                  <a:lnTo>
                    <a:pt x="7637" y="1967"/>
                  </a:lnTo>
                  <a:lnTo>
                    <a:pt x="8110" y="1903"/>
                  </a:lnTo>
                  <a:lnTo>
                    <a:pt x="8557" y="1827"/>
                  </a:lnTo>
                  <a:lnTo>
                    <a:pt x="8940" y="1763"/>
                  </a:lnTo>
                  <a:lnTo>
                    <a:pt x="9285" y="1673"/>
                  </a:lnTo>
                  <a:lnTo>
                    <a:pt x="9579" y="1584"/>
                  </a:lnTo>
                  <a:lnTo>
                    <a:pt x="9821" y="1495"/>
                  </a:lnTo>
                  <a:lnTo>
                    <a:pt x="10026" y="1392"/>
                  </a:lnTo>
                  <a:lnTo>
                    <a:pt x="10102" y="1341"/>
                  </a:lnTo>
                  <a:lnTo>
                    <a:pt x="10166" y="1290"/>
                  </a:lnTo>
                  <a:lnTo>
                    <a:pt x="10217" y="1239"/>
                  </a:lnTo>
                  <a:lnTo>
                    <a:pt x="10256" y="1188"/>
                  </a:lnTo>
                  <a:lnTo>
                    <a:pt x="13780" y="1188"/>
                  </a:lnTo>
                  <a:lnTo>
                    <a:pt x="13780" y="894"/>
                  </a:lnTo>
                  <a:lnTo>
                    <a:pt x="10217" y="894"/>
                  </a:lnTo>
                  <a:lnTo>
                    <a:pt x="10179" y="843"/>
                  </a:lnTo>
                  <a:lnTo>
                    <a:pt x="10115" y="792"/>
                  </a:lnTo>
                  <a:lnTo>
                    <a:pt x="9987" y="703"/>
                  </a:lnTo>
                  <a:lnTo>
                    <a:pt x="9796" y="613"/>
                  </a:lnTo>
                  <a:lnTo>
                    <a:pt x="9579" y="537"/>
                  </a:lnTo>
                  <a:lnTo>
                    <a:pt x="9323" y="473"/>
                  </a:lnTo>
                  <a:lnTo>
                    <a:pt x="9042"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6" name="Google Shape;2556;g1c93c773687_2_33"/>
            <p:cNvSpPr/>
            <p:nvPr/>
          </p:nvSpPr>
          <p:spPr>
            <a:xfrm>
              <a:off x="3807921" y="3646848"/>
              <a:ext cx="764071" cy="159776"/>
            </a:xfrm>
            <a:custGeom>
              <a:avLst/>
              <a:gdLst/>
              <a:ahLst/>
              <a:cxnLst/>
              <a:rect l="l" t="t" r="r" b="b"/>
              <a:pathLst>
                <a:path w="51609" h="10792" extrusionOk="0">
                  <a:moveTo>
                    <a:pt x="1" y="0"/>
                  </a:moveTo>
                  <a:lnTo>
                    <a:pt x="1" y="5390"/>
                  </a:lnTo>
                  <a:lnTo>
                    <a:pt x="1" y="5530"/>
                  </a:lnTo>
                  <a:lnTo>
                    <a:pt x="26" y="5671"/>
                  </a:lnTo>
                  <a:lnTo>
                    <a:pt x="77" y="5811"/>
                  </a:lnTo>
                  <a:lnTo>
                    <a:pt x="128" y="5951"/>
                  </a:lnTo>
                  <a:lnTo>
                    <a:pt x="205" y="6079"/>
                  </a:lnTo>
                  <a:lnTo>
                    <a:pt x="294" y="6220"/>
                  </a:lnTo>
                  <a:lnTo>
                    <a:pt x="397" y="6347"/>
                  </a:lnTo>
                  <a:lnTo>
                    <a:pt x="524" y="6488"/>
                  </a:lnTo>
                  <a:lnTo>
                    <a:pt x="665" y="6616"/>
                  </a:lnTo>
                  <a:lnTo>
                    <a:pt x="805" y="6743"/>
                  </a:lnTo>
                  <a:lnTo>
                    <a:pt x="971" y="6871"/>
                  </a:lnTo>
                  <a:lnTo>
                    <a:pt x="1163" y="6999"/>
                  </a:lnTo>
                  <a:lnTo>
                    <a:pt x="1354" y="7126"/>
                  </a:lnTo>
                  <a:lnTo>
                    <a:pt x="1559" y="7254"/>
                  </a:lnTo>
                  <a:lnTo>
                    <a:pt x="1789" y="7369"/>
                  </a:lnTo>
                  <a:lnTo>
                    <a:pt x="2031" y="7497"/>
                  </a:lnTo>
                  <a:lnTo>
                    <a:pt x="2542" y="7727"/>
                  </a:lnTo>
                  <a:lnTo>
                    <a:pt x="3117" y="7969"/>
                  </a:lnTo>
                  <a:lnTo>
                    <a:pt x="3730" y="8186"/>
                  </a:lnTo>
                  <a:lnTo>
                    <a:pt x="4407" y="8404"/>
                  </a:lnTo>
                  <a:lnTo>
                    <a:pt x="5122" y="8621"/>
                  </a:lnTo>
                  <a:lnTo>
                    <a:pt x="5888" y="8825"/>
                  </a:lnTo>
                  <a:lnTo>
                    <a:pt x="6706" y="9017"/>
                  </a:lnTo>
                  <a:lnTo>
                    <a:pt x="7561" y="9208"/>
                  </a:lnTo>
                  <a:lnTo>
                    <a:pt x="8455" y="9387"/>
                  </a:lnTo>
                  <a:lnTo>
                    <a:pt x="9388" y="9553"/>
                  </a:lnTo>
                  <a:lnTo>
                    <a:pt x="10358" y="9719"/>
                  </a:lnTo>
                  <a:lnTo>
                    <a:pt x="11380" y="9872"/>
                  </a:lnTo>
                  <a:lnTo>
                    <a:pt x="12427" y="10013"/>
                  </a:lnTo>
                  <a:lnTo>
                    <a:pt x="13500" y="10140"/>
                  </a:lnTo>
                  <a:lnTo>
                    <a:pt x="14611" y="10255"/>
                  </a:lnTo>
                  <a:lnTo>
                    <a:pt x="15760" y="10358"/>
                  </a:lnTo>
                  <a:lnTo>
                    <a:pt x="16935" y="10460"/>
                  </a:lnTo>
                  <a:lnTo>
                    <a:pt x="18136" y="10549"/>
                  </a:lnTo>
                  <a:lnTo>
                    <a:pt x="19362" y="10613"/>
                  </a:lnTo>
                  <a:lnTo>
                    <a:pt x="20601" y="10677"/>
                  </a:lnTo>
                  <a:lnTo>
                    <a:pt x="21878" y="10728"/>
                  </a:lnTo>
                  <a:lnTo>
                    <a:pt x="23168" y="10753"/>
                  </a:lnTo>
                  <a:lnTo>
                    <a:pt x="24483" y="10779"/>
                  </a:lnTo>
                  <a:lnTo>
                    <a:pt x="25811" y="10792"/>
                  </a:lnTo>
                  <a:lnTo>
                    <a:pt x="27139" y="10779"/>
                  </a:lnTo>
                  <a:lnTo>
                    <a:pt x="28442" y="10753"/>
                  </a:lnTo>
                  <a:lnTo>
                    <a:pt x="29732" y="10728"/>
                  </a:lnTo>
                  <a:lnTo>
                    <a:pt x="31009" y="10677"/>
                  </a:lnTo>
                  <a:lnTo>
                    <a:pt x="32261" y="10613"/>
                  </a:lnTo>
                  <a:lnTo>
                    <a:pt x="33474" y="10549"/>
                  </a:lnTo>
                  <a:lnTo>
                    <a:pt x="34674" y="10460"/>
                  </a:lnTo>
                  <a:lnTo>
                    <a:pt x="35849" y="10358"/>
                  </a:lnTo>
                  <a:lnTo>
                    <a:pt x="36999" y="10255"/>
                  </a:lnTo>
                  <a:lnTo>
                    <a:pt x="38110" y="10140"/>
                  </a:lnTo>
                  <a:lnTo>
                    <a:pt x="39183" y="10013"/>
                  </a:lnTo>
                  <a:lnTo>
                    <a:pt x="40230" y="9872"/>
                  </a:lnTo>
                  <a:lnTo>
                    <a:pt x="41252" y="9719"/>
                  </a:lnTo>
                  <a:lnTo>
                    <a:pt x="42222" y="9553"/>
                  </a:lnTo>
                  <a:lnTo>
                    <a:pt x="43154" y="9387"/>
                  </a:lnTo>
                  <a:lnTo>
                    <a:pt x="44048" y="9208"/>
                  </a:lnTo>
                  <a:lnTo>
                    <a:pt x="44904" y="9017"/>
                  </a:lnTo>
                  <a:lnTo>
                    <a:pt x="45722" y="8825"/>
                  </a:lnTo>
                  <a:lnTo>
                    <a:pt x="46488" y="8621"/>
                  </a:lnTo>
                  <a:lnTo>
                    <a:pt x="47203" y="8404"/>
                  </a:lnTo>
                  <a:lnTo>
                    <a:pt x="47880" y="8186"/>
                  </a:lnTo>
                  <a:lnTo>
                    <a:pt x="48493" y="7969"/>
                  </a:lnTo>
                  <a:lnTo>
                    <a:pt x="49068" y="7727"/>
                  </a:lnTo>
                  <a:lnTo>
                    <a:pt x="49578" y="7497"/>
                  </a:lnTo>
                  <a:lnTo>
                    <a:pt x="49821" y="7369"/>
                  </a:lnTo>
                  <a:lnTo>
                    <a:pt x="50051" y="7254"/>
                  </a:lnTo>
                  <a:lnTo>
                    <a:pt x="50255" y="7126"/>
                  </a:lnTo>
                  <a:lnTo>
                    <a:pt x="50447" y="6999"/>
                  </a:lnTo>
                  <a:lnTo>
                    <a:pt x="50638" y="6871"/>
                  </a:lnTo>
                  <a:lnTo>
                    <a:pt x="50804" y="6743"/>
                  </a:lnTo>
                  <a:lnTo>
                    <a:pt x="50958" y="6616"/>
                  </a:lnTo>
                  <a:lnTo>
                    <a:pt x="51085" y="6488"/>
                  </a:lnTo>
                  <a:lnTo>
                    <a:pt x="51213" y="6347"/>
                  </a:lnTo>
                  <a:lnTo>
                    <a:pt x="51315" y="6220"/>
                  </a:lnTo>
                  <a:lnTo>
                    <a:pt x="51405" y="6079"/>
                  </a:lnTo>
                  <a:lnTo>
                    <a:pt x="51481" y="5951"/>
                  </a:lnTo>
                  <a:lnTo>
                    <a:pt x="51532"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7" name="Google Shape;2557;g1c93c773687_2_33"/>
            <p:cNvSpPr/>
            <p:nvPr/>
          </p:nvSpPr>
          <p:spPr>
            <a:xfrm>
              <a:off x="3807921" y="3567049"/>
              <a:ext cx="764071" cy="159598"/>
            </a:xfrm>
            <a:custGeom>
              <a:avLst/>
              <a:gdLst/>
              <a:ahLst/>
              <a:cxnLst/>
              <a:rect l="l" t="t" r="r" b="b"/>
              <a:pathLst>
                <a:path w="51609" h="10780" extrusionOk="0">
                  <a:moveTo>
                    <a:pt x="24483" y="1"/>
                  </a:moveTo>
                  <a:lnTo>
                    <a:pt x="23168" y="26"/>
                  </a:lnTo>
                  <a:lnTo>
                    <a:pt x="21878" y="65"/>
                  </a:lnTo>
                  <a:lnTo>
                    <a:pt x="20601" y="103"/>
                  </a:lnTo>
                  <a:lnTo>
                    <a:pt x="19362" y="167"/>
                  </a:lnTo>
                  <a:lnTo>
                    <a:pt x="18136" y="243"/>
                  </a:lnTo>
                  <a:lnTo>
                    <a:pt x="16935" y="333"/>
                  </a:lnTo>
                  <a:lnTo>
                    <a:pt x="15760" y="422"/>
                  </a:lnTo>
                  <a:lnTo>
                    <a:pt x="14611" y="537"/>
                  </a:lnTo>
                  <a:lnTo>
                    <a:pt x="13500" y="652"/>
                  </a:lnTo>
                  <a:lnTo>
                    <a:pt x="12427" y="780"/>
                  </a:lnTo>
                  <a:lnTo>
                    <a:pt x="11380" y="920"/>
                  </a:lnTo>
                  <a:lnTo>
                    <a:pt x="10358" y="1073"/>
                  </a:lnTo>
                  <a:lnTo>
                    <a:pt x="9388" y="1227"/>
                  </a:lnTo>
                  <a:lnTo>
                    <a:pt x="8455" y="1405"/>
                  </a:lnTo>
                  <a:lnTo>
                    <a:pt x="7561" y="1584"/>
                  </a:lnTo>
                  <a:lnTo>
                    <a:pt x="6706" y="1763"/>
                  </a:lnTo>
                  <a:lnTo>
                    <a:pt x="5888" y="1967"/>
                  </a:lnTo>
                  <a:lnTo>
                    <a:pt x="5122" y="2172"/>
                  </a:lnTo>
                  <a:lnTo>
                    <a:pt x="4407" y="2376"/>
                  </a:lnTo>
                  <a:lnTo>
                    <a:pt x="3730" y="2593"/>
                  </a:lnTo>
                  <a:lnTo>
                    <a:pt x="3117" y="2823"/>
                  </a:lnTo>
                  <a:lnTo>
                    <a:pt x="2542" y="3053"/>
                  </a:lnTo>
                  <a:lnTo>
                    <a:pt x="2031" y="3296"/>
                  </a:lnTo>
                  <a:lnTo>
                    <a:pt x="1789" y="3411"/>
                  </a:lnTo>
                  <a:lnTo>
                    <a:pt x="1559" y="3538"/>
                  </a:lnTo>
                  <a:lnTo>
                    <a:pt x="1354" y="3666"/>
                  </a:lnTo>
                  <a:lnTo>
                    <a:pt x="1163" y="3794"/>
                  </a:lnTo>
                  <a:lnTo>
                    <a:pt x="971" y="3921"/>
                  </a:lnTo>
                  <a:lnTo>
                    <a:pt x="805" y="4049"/>
                  </a:lnTo>
                  <a:lnTo>
                    <a:pt x="665" y="4177"/>
                  </a:lnTo>
                  <a:lnTo>
                    <a:pt x="524" y="4305"/>
                  </a:lnTo>
                  <a:lnTo>
                    <a:pt x="397" y="4432"/>
                  </a:lnTo>
                  <a:lnTo>
                    <a:pt x="294" y="4573"/>
                  </a:lnTo>
                  <a:lnTo>
                    <a:pt x="205" y="4700"/>
                  </a:lnTo>
                  <a:lnTo>
                    <a:pt x="128" y="4841"/>
                  </a:lnTo>
                  <a:lnTo>
                    <a:pt x="77" y="4981"/>
                  </a:lnTo>
                  <a:lnTo>
                    <a:pt x="26" y="5109"/>
                  </a:lnTo>
                  <a:lnTo>
                    <a:pt x="1" y="5250"/>
                  </a:lnTo>
                  <a:lnTo>
                    <a:pt x="1" y="5390"/>
                  </a:lnTo>
                  <a:lnTo>
                    <a:pt x="1" y="5531"/>
                  </a:lnTo>
                  <a:lnTo>
                    <a:pt x="26" y="5671"/>
                  </a:lnTo>
                  <a:lnTo>
                    <a:pt x="77" y="5812"/>
                  </a:lnTo>
                  <a:lnTo>
                    <a:pt x="128" y="5939"/>
                  </a:lnTo>
                  <a:lnTo>
                    <a:pt x="205" y="6080"/>
                  </a:lnTo>
                  <a:lnTo>
                    <a:pt x="294" y="6207"/>
                  </a:lnTo>
                  <a:lnTo>
                    <a:pt x="397" y="6348"/>
                  </a:lnTo>
                  <a:lnTo>
                    <a:pt x="524" y="6476"/>
                  </a:lnTo>
                  <a:lnTo>
                    <a:pt x="665" y="6616"/>
                  </a:lnTo>
                  <a:lnTo>
                    <a:pt x="805" y="6744"/>
                  </a:lnTo>
                  <a:lnTo>
                    <a:pt x="971" y="6872"/>
                  </a:lnTo>
                  <a:lnTo>
                    <a:pt x="1163" y="6999"/>
                  </a:lnTo>
                  <a:lnTo>
                    <a:pt x="1354" y="7127"/>
                  </a:lnTo>
                  <a:lnTo>
                    <a:pt x="1559" y="7242"/>
                  </a:lnTo>
                  <a:lnTo>
                    <a:pt x="1789" y="7370"/>
                  </a:lnTo>
                  <a:lnTo>
                    <a:pt x="2031" y="7497"/>
                  </a:lnTo>
                  <a:lnTo>
                    <a:pt x="2542" y="7727"/>
                  </a:lnTo>
                  <a:lnTo>
                    <a:pt x="3117" y="7957"/>
                  </a:lnTo>
                  <a:lnTo>
                    <a:pt x="3730" y="8187"/>
                  </a:lnTo>
                  <a:lnTo>
                    <a:pt x="4407" y="8404"/>
                  </a:lnTo>
                  <a:lnTo>
                    <a:pt x="5122" y="8621"/>
                  </a:lnTo>
                  <a:lnTo>
                    <a:pt x="5888" y="8826"/>
                  </a:lnTo>
                  <a:lnTo>
                    <a:pt x="6706" y="9017"/>
                  </a:lnTo>
                  <a:lnTo>
                    <a:pt x="7561" y="9209"/>
                  </a:lnTo>
                  <a:lnTo>
                    <a:pt x="8455" y="9387"/>
                  </a:lnTo>
                  <a:lnTo>
                    <a:pt x="9388" y="9554"/>
                  </a:lnTo>
                  <a:lnTo>
                    <a:pt x="10358" y="9720"/>
                  </a:lnTo>
                  <a:lnTo>
                    <a:pt x="11380" y="9860"/>
                  </a:lnTo>
                  <a:lnTo>
                    <a:pt x="12427" y="10001"/>
                  </a:lnTo>
                  <a:lnTo>
                    <a:pt x="13500" y="10128"/>
                  </a:lnTo>
                  <a:lnTo>
                    <a:pt x="14611" y="10256"/>
                  </a:lnTo>
                  <a:lnTo>
                    <a:pt x="15760" y="10358"/>
                  </a:lnTo>
                  <a:lnTo>
                    <a:pt x="16935" y="10460"/>
                  </a:lnTo>
                  <a:lnTo>
                    <a:pt x="18136" y="10537"/>
                  </a:lnTo>
                  <a:lnTo>
                    <a:pt x="19362" y="10614"/>
                  </a:lnTo>
                  <a:lnTo>
                    <a:pt x="20601" y="10677"/>
                  </a:lnTo>
                  <a:lnTo>
                    <a:pt x="21878" y="10728"/>
                  </a:lnTo>
                  <a:lnTo>
                    <a:pt x="23168" y="10754"/>
                  </a:lnTo>
                  <a:lnTo>
                    <a:pt x="24483" y="10780"/>
                  </a:lnTo>
                  <a:lnTo>
                    <a:pt x="27139" y="10780"/>
                  </a:lnTo>
                  <a:lnTo>
                    <a:pt x="28442" y="10754"/>
                  </a:lnTo>
                  <a:lnTo>
                    <a:pt x="29732" y="10728"/>
                  </a:lnTo>
                  <a:lnTo>
                    <a:pt x="31009" y="10677"/>
                  </a:lnTo>
                  <a:lnTo>
                    <a:pt x="32261" y="10614"/>
                  </a:lnTo>
                  <a:lnTo>
                    <a:pt x="33474" y="10537"/>
                  </a:lnTo>
                  <a:lnTo>
                    <a:pt x="34674" y="10460"/>
                  </a:lnTo>
                  <a:lnTo>
                    <a:pt x="35849" y="10358"/>
                  </a:lnTo>
                  <a:lnTo>
                    <a:pt x="36999" y="10256"/>
                  </a:lnTo>
                  <a:lnTo>
                    <a:pt x="38110" y="10128"/>
                  </a:lnTo>
                  <a:lnTo>
                    <a:pt x="39183" y="10001"/>
                  </a:lnTo>
                  <a:lnTo>
                    <a:pt x="40230" y="9860"/>
                  </a:lnTo>
                  <a:lnTo>
                    <a:pt x="41252" y="9720"/>
                  </a:lnTo>
                  <a:lnTo>
                    <a:pt x="42222" y="9554"/>
                  </a:lnTo>
                  <a:lnTo>
                    <a:pt x="43154" y="9387"/>
                  </a:lnTo>
                  <a:lnTo>
                    <a:pt x="44048" y="9209"/>
                  </a:lnTo>
                  <a:lnTo>
                    <a:pt x="44904" y="9017"/>
                  </a:lnTo>
                  <a:lnTo>
                    <a:pt x="45722" y="8826"/>
                  </a:lnTo>
                  <a:lnTo>
                    <a:pt x="46488" y="8621"/>
                  </a:lnTo>
                  <a:lnTo>
                    <a:pt x="47203" y="8404"/>
                  </a:lnTo>
                  <a:lnTo>
                    <a:pt x="47880" y="8187"/>
                  </a:lnTo>
                  <a:lnTo>
                    <a:pt x="48493" y="7957"/>
                  </a:lnTo>
                  <a:lnTo>
                    <a:pt x="49068" y="7727"/>
                  </a:lnTo>
                  <a:lnTo>
                    <a:pt x="49578" y="7497"/>
                  </a:lnTo>
                  <a:lnTo>
                    <a:pt x="49821" y="7370"/>
                  </a:lnTo>
                  <a:lnTo>
                    <a:pt x="50051" y="7242"/>
                  </a:lnTo>
                  <a:lnTo>
                    <a:pt x="50255" y="7127"/>
                  </a:lnTo>
                  <a:lnTo>
                    <a:pt x="50447" y="6999"/>
                  </a:lnTo>
                  <a:lnTo>
                    <a:pt x="50638" y="6872"/>
                  </a:lnTo>
                  <a:lnTo>
                    <a:pt x="50804" y="6744"/>
                  </a:lnTo>
                  <a:lnTo>
                    <a:pt x="50958" y="6616"/>
                  </a:lnTo>
                  <a:lnTo>
                    <a:pt x="51085" y="6476"/>
                  </a:lnTo>
                  <a:lnTo>
                    <a:pt x="51213" y="6348"/>
                  </a:lnTo>
                  <a:lnTo>
                    <a:pt x="51315" y="6207"/>
                  </a:lnTo>
                  <a:lnTo>
                    <a:pt x="51405" y="6080"/>
                  </a:lnTo>
                  <a:lnTo>
                    <a:pt x="51481" y="5939"/>
                  </a:lnTo>
                  <a:lnTo>
                    <a:pt x="51532" y="5812"/>
                  </a:lnTo>
                  <a:lnTo>
                    <a:pt x="51583" y="5671"/>
                  </a:lnTo>
                  <a:lnTo>
                    <a:pt x="51609" y="5531"/>
                  </a:lnTo>
                  <a:lnTo>
                    <a:pt x="51609" y="5390"/>
                  </a:lnTo>
                  <a:lnTo>
                    <a:pt x="51609" y="5250"/>
                  </a:lnTo>
                  <a:lnTo>
                    <a:pt x="51583" y="5109"/>
                  </a:lnTo>
                  <a:lnTo>
                    <a:pt x="51532" y="4981"/>
                  </a:lnTo>
                  <a:lnTo>
                    <a:pt x="51481" y="4841"/>
                  </a:lnTo>
                  <a:lnTo>
                    <a:pt x="51405" y="4700"/>
                  </a:lnTo>
                  <a:lnTo>
                    <a:pt x="51315" y="4573"/>
                  </a:lnTo>
                  <a:lnTo>
                    <a:pt x="51213" y="4432"/>
                  </a:lnTo>
                  <a:lnTo>
                    <a:pt x="51085" y="4305"/>
                  </a:lnTo>
                  <a:lnTo>
                    <a:pt x="50958" y="4177"/>
                  </a:lnTo>
                  <a:lnTo>
                    <a:pt x="50804" y="4049"/>
                  </a:lnTo>
                  <a:lnTo>
                    <a:pt x="50638" y="3921"/>
                  </a:lnTo>
                  <a:lnTo>
                    <a:pt x="50447" y="3794"/>
                  </a:lnTo>
                  <a:lnTo>
                    <a:pt x="50255" y="3666"/>
                  </a:lnTo>
                  <a:lnTo>
                    <a:pt x="50051" y="3538"/>
                  </a:lnTo>
                  <a:lnTo>
                    <a:pt x="49821" y="3411"/>
                  </a:lnTo>
                  <a:lnTo>
                    <a:pt x="49578" y="3296"/>
                  </a:lnTo>
                  <a:lnTo>
                    <a:pt x="49068" y="3053"/>
                  </a:lnTo>
                  <a:lnTo>
                    <a:pt x="48493" y="2823"/>
                  </a:lnTo>
                  <a:lnTo>
                    <a:pt x="47880" y="2593"/>
                  </a:lnTo>
                  <a:lnTo>
                    <a:pt x="47203" y="2376"/>
                  </a:lnTo>
                  <a:lnTo>
                    <a:pt x="46488" y="2172"/>
                  </a:lnTo>
                  <a:lnTo>
                    <a:pt x="45722" y="1967"/>
                  </a:lnTo>
                  <a:lnTo>
                    <a:pt x="44904" y="1763"/>
                  </a:lnTo>
                  <a:lnTo>
                    <a:pt x="44048" y="1584"/>
                  </a:lnTo>
                  <a:lnTo>
                    <a:pt x="43154" y="1405"/>
                  </a:lnTo>
                  <a:lnTo>
                    <a:pt x="42222" y="1227"/>
                  </a:lnTo>
                  <a:lnTo>
                    <a:pt x="41252" y="1073"/>
                  </a:lnTo>
                  <a:lnTo>
                    <a:pt x="40230" y="920"/>
                  </a:lnTo>
                  <a:lnTo>
                    <a:pt x="39183" y="780"/>
                  </a:lnTo>
                  <a:lnTo>
                    <a:pt x="38110" y="652"/>
                  </a:lnTo>
                  <a:lnTo>
                    <a:pt x="36999" y="537"/>
                  </a:lnTo>
                  <a:lnTo>
                    <a:pt x="35849" y="422"/>
                  </a:lnTo>
                  <a:lnTo>
                    <a:pt x="34674" y="333"/>
                  </a:lnTo>
                  <a:lnTo>
                    <a:pt x="33474" y="243"/>
                  </a:lnTo>
                  <a:lnTo>
                    <a:pt x="32261" y="167"/>
                  </a:lnTo>
                  <a:lnTo>
                    <a:pt x="31009" y="103"/>
                  </a:lnTo>
                  <a:lnTo>
                    <a:pt x="29732" y="65"/>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8" name="Google Shape;2558;g1c93c773687_2_33"/>
            <p:cNvSpPr/>
            <p:nvPr/>
          </p:nvSpPr>
          <p:spPr>
            <a:xfrm>
              <a:off x="3876187" y="3581232"/>
              <a:ext cx="627554" cy="112326"/>
            </a:xfrm>
            <a:custGeom>
              <a:avLst/>
              <a:gdLst/>
              <a:ahLst/>
              <a:cxnLst/>
              <a:rect l="l" t="t" r="r" b="b"/>
              <a:pathLst>
                <a:path w="42388" h="7587" extrusionOk="0">
                  <a:moveTo>
                    <a:pt x="21200" y="0"/>
                  </a:moveTo>
                  <a:lnTo>
                    <a:pt x="20102" y="13"/>
                  </a:lnTo>
                  <a:lnTo>
                    <a:pt x="19029" y="26"/>
                  </a:lnTo>
                  <a:lnTo>
                    <a:pt x="17969" y="52"/>
                  </a:lnTo>
                  <a:lnTo>
                    <a:pt x="16922" y="77"/>
                  </a:lnTo>
                  <a:lnTo>
                    <a:pt x="15900" y="128"/>
                  </a:lnTo>
                  <a:lnTo>
                    <a:pt x="14891" y="179"/>
                  </a:lnTo>
                  <a:lnTo>
                    <a:pt x="13908" y="230"/>
                  </a:lnTo>
                  <a:lnTo>
                    <a:pt x="12950" y="307"/>
                  </a:lnTo>
                  <a:lnTo>
                    <a:pt x="12005" y="384"/>
                  </a:lnTo>
                  <a:lnTo>
                    <a:pt x="11085" y="460"/>
                  </a:lnTo>
                  <a:lnTo>
                    <a:pt x="10204" y="550"/>
                  </a:lnTo>
                  <a:lnTo>
                    <a:pt x="9349" y="652"/>
                  </a:lnTo>
                  <a:lnTo>
                    <a:pt x="8518" y="754"/>
                  </a:lnTo>
                  <a:lnTo>
                    <a:pt x="7714" y="869"/>
                  </a:lnTo>
                  <a:lnTo>
                    <a:pt x="6948" y="984"/>
                  </a:lnTo>
                  <a:lnTo>
                    <a:pt x="6207" y="1112"/>
                  </a:lnTo>
                  <a:lnTo>
                    <a:pt x="5504" y="1252"/>
                  </a:lnTo>
                  <a:lnTo>
                    <a:pt x="4840" y="1380"/>
                  </a:lnTo>
                  <a:lnTo>
                    <a:pt x="4215" y="1533"/>
                  </a:lnTo>
                  <a:lnTo>
                    <a:pt x="3614" y="1674"/>
                  </a:lnTo>
                  <a:lnTo>
                    <a:pt x="3065" y="1827"/>
                  </a:lnTo>
                  <a:lnTo>
                    <a:pt x="2554" y="1993"/>
                  </a:lnTo>
                  <a:lnTo>
                    <a:pt x="2095" y="2146"/>
                  </a:lnTo>
                  <a:lnTo>
                    <a:pt x="1660" y="2325"/>
                  </a:lnTo>
                  <a:lnTo>
                    <a:pt x="1290" y="2491"/>
                  </a:lnTo>
                  <a:lnTo>
                    <a:pt x="958" y="2670"/>
                  </a:lnTo>
                  <a:lnTo>
                    <a:pt x="664" y="2848"/>
                  </a:lnTo>
                  <a:lnTo>
                    <a:pt x="537" y="2938"/>
                  </a:lnTo>
                  <a:lnTo>
                    <a:pt x="434" y="3027"/>
                  </a:lnTo>
                  <a:lnTo>
                    <a:pt x="332" y="3129"/>
                  </a:lnTo>
                  <a:lnTo>
                    <a:pt x="243" y="3219"/>
                  </a:lnTo>
                  <a:lnTo>
                    <a:pt x="166" y="3308"/>
                  </a:lnTo>
                  <a:lnTo>
                    <a:pt x="102" y="3410"/>
                  </a:lnTo>
                  <a:lnTo>
                    <a:pt x="64" y="3500"/>
                  </a:lnTo>
                  <a:lnTo>
                    <a:pt x="26" y="3602"/>
                  </a:lnTo>
                  <a:lnTo>
                    <a:pt x="0" y="3691"/>
                  </a:lnTo>
                  <a:lnTo>
                    <a:pt x="0" y="3794"/>
                  </a:lnTo>
                  <a:lnTo>
                    <a:pt x="0" y="3896"/>
                  </a:lnTo>
                  <a:lnTo>
                    <a:pt x="26" y="3985"/>
                  </a:lnTo>
                  <a:lnTo>
                    <a:pt x="64" y="4087"/>
                  </a:lnTo>
                  <a:lnTo>
                    <a:pt x="102" y="4177"/>
                  </a:lnTo>
                  <a:lnTo>
                    <a:pt x="166" y="4279"/>
                  </a:lnTo>
                  <a:lnTo>
                    <a:pt x="243" y="4368"/>
                  </a:lnTo>
                  <a:lnTo>
                    <a:pt x="332" y="4470"/>
                  </a:lnTo>
                  <a:lnTo>
                    <a:pt x="434" y="4560"/>
                  </a:lnTo>
                  <a:lnTo>
                    <a:pt x="537" y="4649"/>
                  </a:lnTo>
                  <a:lnTo>
                    <a:pt x="664" y="4739"/>
                  </a:lnTo>
                  <a:lnTo>
                    <a:pt x="958" y="4917"/>
                  </a:lnTo>
                  <a:lnTo>
                    <a:pt x="1290" y="5096"/>
                  </a:lnTo>
                  <a:lnTo>
                    <a:pt x="1660" y="5275"/>
                  </a:lnTo>
                  <a:lnTo>
                    <a:pt x="2095" y="5441"/>
                  </a:lnTo>
                  <a:lnTo>
                    <a:pt x="2554" y="5607"/>
                  </a:lnTo>
                  <a:lnTo>
                    <a:pt x="3065" y="5760"/>
                  </a:lnTo>
                  <a:lnTo>
                    <a:pt x="3614" y="5914"/>
                  </a:lnTo>
                  <a:lnTo>
                    <a:pt x="4215" y="6067"/>
                  </a:lnTo>
                  <a:lnTo>
                    <a:pt x="4840" y="6207"/>
                  </a:lnTo>
                  <a:lnTo>
                    <a:pt x="5504" y="6348"/>
                  </a:lnTo>
                  <a:lnTo>
                    <a:pt x="6207" y="6475"/>
                  </a:lnTo>
                  <a:lnTo>
                    <a:pt x="6948" y="6603"/>
                  </a:lnTo>
                  <a:lnTo>
                    <a:pt x="7714" y="6718"/>
                  </a:lnTo>
                  <a:lnTo>
                    <a:pt x="8518" y="6833"/>
                  </a:lnTo>
                  <a:lnTo>
                    <a:pt x="9349" y="6935"/>
                  </a:lnTo>
                  <a:lnTo>
                    <a:pt x="10204" y="7037"/>
                  </a:lnTo>
                  <a:lnTo>
                    <a:pt x="11085" y="7127"/>
                  </a:lnTo>
                  <a:lnTo>
                    <a:pt x="12005" y="7216"/>
                  </a:lnTo>
                  <a:lnTo>
                    <a:pt x="12950" y="7293"/>
                  </a:lnTo>
                  <a:lnTo>
                    <a:pt x="13908" y="7357"/>
                  </a:lnTo>
                  <a:lnTo>
                    <a:pt x="14891" y="7421"/>
                  </a:lnTo>
                  <a:lnTo>
                    <a:pt x="15900" y="7472"/>
                  </a:lnTo>
                  <a:lnTo>
                    <a:pt x="16922" y="7510"/>
                  </a:lnTo>
                  <a:lnTo>
                    <a:pt x="17969" y="7536"/>
                  </a:lnTo>
                  <a:lnTo>
                    <a:pt x="19029" y="7561"/>
                  </a:lnTo>
                  <a:lnTo>
                    <a:pt x="20102" y="7574"/>
                  </a:lnTo>
                  <a:lnTo>
                    <a:pt x="21200" y="7587"/>
                  </a:lnTo>
                  <a:lnTo>
                    <a:pt x="22286" y="7574"/>
                  </a:lnTo>
                  <a:lnTo>
                    <a:pt x="23359" y="7561"/>
                  </a:lnTo>
                  <a:lnTo>
                    <a:pt x="24419" y="7536"/>
                  </a:lnTo>
                  <a:lnTo>
                    <a:pt x="25466" y="7510"/>
                  </a:lnTo>
                  <a:lnTo>
                    <a:pt x="26488" y="7472"/>
                  </a:lnTo>
                  <a:lnTo>
                    <a:pt x="27496" y="7421"/>
                  </a:lnTo>
                  <a:lnTo>
                    <a:pt x="28480" y="7357"/>
                  </a:lnTo>
                  <a:lnTo>
                    <a:pt x="29450" y="7293"/>
                  </a:lnTo>
                  <a:lnTo>
                    <a:pt x="30383" y="7216"/>
                  </a:lnTo>
                  <a:lnTo>
                    <a:pt x="31302" y="7127"/>
                  </a:lnTo>
                  <a:lnTo>
                    <a:pt x="32183" y="7037"/>
                  </a:lnTo>
                  <a:lnTo>
                    <a:pt x="33039" y="6935"/>
                  </a:lnTo>
                  <a:lnTo>
                    <a:pt x="33869" y="6833"/>
                  </a:lnTo>
                  <a:lnTo>
                    <a:pt x="34674" y="6718"/>
                  </a:lnTo>
                  <a:lnTo>
                    <a:pt x="35440" y="6603"/>
                  </a:lnTo>
                  <a:lnTo>
                    <a:pt x="36181" y="6475"/>
                  </a:lnTo>
                  <a:lnTo>
                    <a:pt x="36883" y="6348"/>
                  </a:lnTo>
                  <a:lnTo>
                    <a:pt x="37547" y="6207"/>
                  </a:lnTo>
                  <a:lnTo>
                    <a:pt x="38173" y="6067"/>
                  </a:lnTo>
                  <a:lnTo>
                    <a:pt x="38773" y="5914"/>
                  </a:lnTo>
                  <a:lnTo>
                    <a:pt x="39323" y="5760"/>
                  </a:lnTo>
                  <a:lnTo>
                    <a:pt x="39833" y="5607"/>
                  </a:lnTo>
                  <a:lnTo>
                    <a:pt x="40293" y="5441"/>
                  </a:lnTo>
                  <a:lnTo>
                    <a:pt x="40727" y="5275"/>
                  </a:lnTo>
                  <a:lnTo>
                    <a:pt x="41098" y="5096"/>
                  </a:lnTo>
                  <a:lnTo>
                    <a:pt x="41443" y="4917"/>
                  </a:lnTo>
                  <a:lnTo>
                    <a:pt x="41724" y="4739"/>
                  </a:lnTo>
                  <a:lnTo>
                    <a:pt x="41851" y="4649"/>
                  </a:lnTo>
                  <a:lnTo>
                    <a:pt x="41953" y="4560"/>
                  </a:lnTo>
                  <a:lnTo>
                    <a:pt x="42056" y="4470"/>
                  </a:lnTo>
                  <a:lnTo>
                    <a:pt x="42145" y="4368"/>
                  </a:lnTo>
                  <a:lnTo>
                    <a:pt x="42222" y="4279"/>
                  </a:lnTo>
                  <a:lnTo>
                    <a:pt x="42285" y="4177"/>
                  </a:lnTo>
                  <a:lnTo>
                    <a:pt x="42324" y="4087"/>
                  </a:lnTo>
                  <a:lnTo>
                    <a:pt x="42362" y="3985"/>
                  </a:lnTo>
                  <a:lnTo>
                    <a:pt x="42388" y="3896"/>
                  </a:lnTo>
                  <a:lnTo>
                    <a:pt x="42388" y="3794"/>
                  </a:lnTo>
                  <a:lnTo>
                    <a:pt x="42388" y="3691"/>
                  </a:lnTo>
                  <a:lnTo>
                    <a:pt x="42362" y="3602"/>
                  </a:lnTo>
                  <a:lnTo>
                    <a:pt x="42324" y="3500"/>
                  </a:lnTo>
                  <a:lnTo>
                    <a:pt x="42285" y="3410"/>
                  </a:lnTo>
                  <a:lnTo>
                    <a:pt x="42222" y="3308"/>
                  </a:lnTo>
                  <a:lnTo>
                    <a:pt x="42145" y="3219"/>
                  </a:lnTo>
                  <a:lnTo>
                    <a:pt x="42056" y="3129"/>
                  </a:lnTo>
                  <a:lnTo>
                    <a:pt x="41953" y="3027"/>
                  </a:lnTo>
                  <a:lnTo>
                    <a:pt x="41851" y="2938"/>
                  </a:lnTo>
                  <a:lnTo>
                    <a:pt x="41724" y="2848"/>
                  </a:lnTo>
                  <a:lnTo>
                    <a:pt x="41443" y="2670"/>
                  </a:lnTo>
                  <a:lnTo>
                    <a:pt x="41098" y="2491"/>
                  </a:lnTo>
                  <a:lnTo>
                    <a:pt x="40727" y="2325"/>
                  </a:lnTo>
                  <a:lnTo>
                    <a:pt x="40293" y="2146"/>
                  </a:lnTo>
                  <a:lnTo>
                    <a:pt x="39833" y="1993"/>
                  </a:lnTo>
                  <a:lnTo>
                    <a:pt x="39323" y="1827"/>
                  </a:lnTo>
                  <a:lnTo>
                    <a:pt x="38773" y="1674"/>
                  </a:lnTo>
                  <a:lnTo>
                    <a:pt x="38173" y="1533"/>
                  </a:lnTo>
                  <a:lnTo>
                    <a:pt x="37547" y="1380"/>
                  </a:lnTo>
                  <a:lnTo>
                    <a:pt x="36883" y="1252"/>
                  </a:lnTo>
                  <a:lnTo>
                    <a:pt x="36181" y="1112"/>
                  </a:lnTo>
                  <a:lnTo>
                    <a:pt x="35440" y="984"/>
                  </a:lnTo>
                  <a:lnTo>
                    <a:pt x="34674" y="869"/>
                  </a:lnTo>
                  <a:lnTo>
                    <a:pt x="33869" y="754"/>
                  </a:lnTo>
                  <a:lnTo>
                    <a:pt x="33039" y="652"/>
                  </a:lnTo>
                  <a:lnTo>
                    <a:pt x="32183" y="550"/>
                  </a:lnTo>
                  <a:lnTo>
                    <a:pt x="31302" y="460"/>
                  </a:lnTo>
                  <a:lnTo>
                    <a:pt x="30383" y="384"/>
                  </a:lnTo>
                  <a:lnTo>
                    <a:pt x="29450" y="307"/>
                  </a:lnTo>
                  <a:lnTo>
                    <a:pt x="28480" y="230"/>
                  </a:lnTo>
                  <a:lnTo>
                    <a:pt x="27496" y="179"/>
                  </a:lnTo>
                  <a:lnTo>
                    <a:pt x="26488" y="128"/>
                  </a:lnTo>
                  <a:lnTo>
                    <a:pt x="25466" y="77"/>
                  </a:lnTo>
                  <a:lnTo>
                    <a:pt x="24419" y="52"/>
                  </a:lnTo>
                  <a:lnTo>
                    <a:pt x="23359"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59" name="Google Shape;2559;g1c93c773687_2_33"/>
            <p:cNvSpPr/>
            <p:nvPr/>
          </p:nvSpPr>
          <p:spPr>
            <a:xfrm>
              <a:off x="3885440" y="3581232"/>
              <a:ext cx="609033" cy="83397"/>
            </a:xfrm>
            <a:custGeom>
              <a:avLst/>
              <a:gdLst/>
              <a:ahLst/>
              <a:cxnLst/>
              <a:rect l="l" t="t" r="r" b="b"/>
              <a:pathLst>
                <a:path w="41137" h="5633" extrusionOk="0">
                  <a:moveTo>
                    <a:pt x="19949" y="0"/>
                  </a:moveTo>
                  <a:lnTo>
                    <a:pt x="18238" y="13"/>
                  </a:lnTo>
                  <a:lnTo>
                    <a:pt x="16565" y="52"/>
                  </a:lnTo>
                  <a:lnTo>
                    <a:pt x="14943" y="115"/>
                  </a:lnTo>
                  <a:lnTo>
                    <a:pt x="13360" y="192"/>
                  </a:lnTo>
                  <a:lnTo>
                    <a:pt x="11840" y="294"/>
                  </a:lnTo>
                  <a:lnTo>
                    <a:pt x="10371" y="409"/>
                  </a:lnTo>
                  <a:lnTo>
                    <a:pt x="8966" y="550"/>
                  </a:lnTo>
                  <a:lnTo>
                    <a:pt x="7625" y="716"/>
                  </a:lnTo>
                  <a:lnTo>
                    <a:pt x="6361" y="882"/>
                  </a:lnTo>
                  <a:lnTo>
                    <a:pt x="5173" y="1073"/>
                  </a:lnTo>
                  <a:lnTo>
                    <a:pt x="4075" y="1290"/>
                  </a:lnTo>
                  <a:lnTo>
                    <a:pt x="3551" y="1393"/>
                  </a:lnTo>
                  <a:lnTo>
                    <a:pt x="3066" y="1507"/>
                  </a:lnTo>
                  <a:lnTo>
                    <a:pt x="2593" y="1622"/>
                  </a:lnTo>
                  <a:lnTo>
                    <a:pt x="2134" y="1737"/>
                  </a:lnTo>
                  <a:lnTo>
                    <a:pt x="1712" y="1865"/>
                  </a:lnTo>
                  <a:lnTo>
                    <a:pt x="1316" y="1993"/>
                  </a:lnTo>
                  <a:lnTo>
                    <a:pt x="946" y="2121"/>
                  </a:lnTo>
                  <a:lnTo>
                    <a:pt x="601" y="2248"/>
                  </a:lnTo>
                  <a:lnTo>
                    <a:pt x="282" y="2376"/>
                  </a:lnTo>
                  <a:lnTo>
                    <a:pt x="1" y="2516"/>
                  </a:lnTo>
                  <a:lnTo>
                    <a:pt x="716" y="2299"/>
                  </a:lnTo>
                  <a:lnTo>
                    <a:pt x="1508" y="2095"/>
                  </a:lnTo>
                  <a:lnTo>
                    <a:pt x="2364" y="1903"/>
                  </a:lnTo>
                  <a:lnTo>
                    <a:pt x="3296" y="1725"/>
                  </a:lnTo>
                  <a:lnTo>
                    <a:pt x="4292" y="1546"/>
                  </a:lnTo>
                  <a:lnTo>
                    <a:pt x="5352" y="1393"/>
                  </a:lnTo>
                  <a:lnTo>
                    <a:pt x="6463" y="1239"/>
                  </a:lnTo>
                  <a:lnTo>
                    <a:pt x="7625" y="1099"/>
                  </a:lnTo>
                  <a:lnTo>
                    <a:pt x="8851" y="984"/>
                  </a:lnTo>
                  <a:lnTo>
                    <a:pt x="10116" y="869"/>
                  </a:lnTo>
                  <a:lnTo>
                    <a:pt x="11431" y="780"/>
                  </a:lnTo>
                  <a:lnTo>
                    <a:pt x="12772" y="703"/>
                  </a:lnTo>
                  <a:lnTo>
                    <a:pt x="14164" y="639"/>
                  </a:lnTo>
                  <a:lnTo>
                    <a:pt x="15595" y="601"/>
                  </a:lnTo>
                  <a:lnTo>
                    <a:pt x="17050" y="575"/>
                  </a:lnTo>
                  <a:lnTo>
                    <a:pt x="18532" y="562"/>
                  </a:lnTo>
                  <a:lnTo>
                    <a:pt x="19617" y="575"/>
                  </a:lnTo>
                  <a:lnTo>
                    <a:pt x="20690" y="588"/>
                  </a:lnTo>
                  <a:lnTo>
                    <a:pt x="21750" y="614"/>
                  </a:lnTo>
                  <a:lnTo>
                    <a:pt x="22797" y="639"/>
                  </a:lnTo>
                  <a:lnTo>
                    <a:pt x="23819" y="677"/>
                  </a:lnTo>
                  <a:lnTo>
                    <a:pt x="24828" y="728"/>
                  </a:lnTo>
                  <a:lnTo>
                    <a:pt x="25811" y="792"/>
                  </a:lnTo>
                  <a:lnTo>
                    <a:pt x="26782" y="856"/>
                  </a:lnTo>
                  <a:lnTo>
                    <a:pt x="27714" y="933"/>
                  </a:lnTo>
                  <a:lnTo>
                    <a:pt x="28634" y="1022"/>
                  </a:lnTo>
                  <a:lnTo>
                    <a:pt x="29515" y="1112"/>
                  </a:lnTo>
                  <a:lnTo>
                    <a:pt x="30371" y="1214"/>
                  </a:lnTo>
                  <a:lnTo>
                    <a:pt x="31214" y="1316"/>
                  </a:lnTo>
                  <a:lnTo>
                    <a:pt x="32005" y="1431"/>
                  </a:lnTo>
                  <a:lnTo>
                    <a:pt x="32772" y="1546"/>
                  </a:lnTo>
                  <a:lnTo>
                    <a:pt x="33512" y="1674"/>
                  </a:lnTo>
                  <a:lnTo>
                    <a:pt x="34215" y="1801"/>
                  </a:lnTo>
                  <a:lnTo>
                    <a:pt x="34879" y="1942"/>
                  </a:lnTo>
                  <a:lnTo>
                    <a:pt x="35505" y="2082"/>
                  </a:lnTo>
                  <a:lnTo>
                    <a:pt x="36105" y="2235"/>
                  </a:lnTo>
                  <a:lnTo>
                    <a:pt x="36654" y="2389"/>
                  </a:lnTo>
                  <a:lnTo>
                    <a:pt x="37165" y="2542"/>
                  </a:lnTo>
                  <a:lnTo>
                    <a:pt x="37638" y="2708"/>
                  </a:lnTo>
                  <a:lnTo>
                    <a:pt x="38059" y="2874"/>
                  </a:lnTo>
                  <a:lnTo>
                    <a:pt x="38429" y="3053"/>
                  </a:lnTo>
                  <a:lnTo>
                    <a:pt x="38774" y="3232"/>
                  </a:lnTo>
                  <a:lnTo>
                    <a:pt x="39055" y="3410"/>
                  </a:lnTo>
                  <a:lnTo>
                    <a:pt x="39183" y="3500"/>
                  </a:lnTo>
                  <a:lnTo>
                    <a:pt x="39285" y="3589"/>
                  </a:lnTo>
                  <a:lnTo>
                    <a:pt x="39387" y="3679"/>
                  </a:lnTo>
                  <a:lnTo>
                    <a:pt x="39477" y="3781"/>
                  </a:lnTo>
                  <a:lnTo>
                    <a:pt x="39553" y="3870"/>
                  </a:lnTo>
                  <a:lnTo>
                    <a:pt x="39617" y="3972"/>
                  </a:lnTo>
                  <a:lnTo>
                    <a:pt x="39655" y="4062"/>
                  </a:lnTo>
                  <a:lnTo>
                    <a:pt x="39694" y="4164"/>
                  </a:lnTo>
                  <a:lnTo>
                    <a:pt x="39719" y="4253"/>
                  </a:lnTo>
                  <a:lnTo>
                    <a:pt x="39719" y="4355"/>
                  </a:lnTo>
                  <a:lnTo>
                    <a:pt x="39719" y="4432"/>
                  </a:lnTo>
                  <a:lnTo>
                    <a:pt x="39706" y="4522"/>
                  </a:lnTo>
                  <a:lnTo>
                    <a:pt x="39681" y="4611"/>
                  </a:lnTo>
                  <a:lnTo>
                    <a:pt x="39643" y="4688"/>
                  </a:lnTo>
                  <a:lnTo>
                    <a:pt x="39592" y="4764"/>
                  </a:lnTo>
                  <a:lnTo>
                    <a:pt x="39540" y="4854"/>
                  </a:lnTo>
                  <a:lnTo>
                    <a:pt x="39400" y="5007"/>
                  </a:lnTo>
                  <a:lnTo>
                    <a:pt x="39221" y="5173"/>
                  </a:lnTo>
                  <a:lnTo>
                    <a:pt x="39017" y="5326"/>
                  </a:lnTo>
                  <a:lnTo>
                    <a:pt x="38761" y="5479"/>
                  </a:lnTo>
                  <a:lnTo>
                    <a:pt x="38480" y="5633"/>
                  </a:lnTo>
                  <a:lnTo>
                    <a:pt x="39081" y="5428"/>
                  </a:lnTo>
                  <a:lnTo>
                    <a:pt x="39349" y="5326"/>
                  </a:lnTo>
                  <a:lnTo>
                    <a:pt x="39604" y="5211"/>
                  </a:lnTo>
                  <a:lnTo>
                    <a:pt x="39847" y="5096"/>
                  </a:lnTo>
                  <a:lnTo>
                    <a:pt x="40064" y="4994"/>
                  </a:lnTo>
                  <a:lnTo>
                    <a:pt x="40268" y="4879"/>
                  </a:lnTo>
                  <a:lnTo>
                    <a:pt x="40447" y="4764"/>
                  </a:lnTo>
                  <a:lnTo>
                    <a:pt x="40600" y="4649"/>
                  </a:lnTo>
                  <a:lnTo>
                    <a:pt x="40741" y="4522"/>
                  </a:lnTo>
                  <a:lnTo>
                    <a:pt x="40869" y="4407"/>
                  </a:lnTo>
                  <a:lnTo>
                    <a:pt x="40971" y="4292"/>
                  </a:lnTo>
                  <a:lnTo>
                    <a:pt x="41047" y="4164"/>
                  </a:lnTo>
                  <a:lnTo>
                    <a:pt x="41099" y="4049"/>
                  </a:lnTo>
                  <a:lnTo>
                    <a:pt x="41137" y="3921"/>
                  </a:lnTo>
                  <a:lnTo>
                    <a:pt x="41137" y="3794"/>
                  </a:lnTo>
                  <a:lnTo>
                    <a:pt x="41137" y="3691"/>
                  </a:lnTo>
                  <a:lnTo>
                    <a:pt x="41111" y="3602"/>
                  </a:lnTo>
                  <a:lnTo>
                    <a:pt x="41086" y="3500"/>
                  </a:lnTo>
                  <a:lnTo>
                    <a:pt x="41035" y="3410"/>
                  </a:lnTo>
                  <a:lnTo>
                    <a:pt x="40971" y="3308"/>
                  </a:lnTo>
                  <a:lnTo>
                    <a:pt x="40894" y="3219"/>
                  </a:lnTo>
                  <a:lnTo>
                    <a:pt x="40818" y="3129"/>
                  </a:lnTo>
                  <a:lnTo>
                    <a:pt x="40715" y="3027"/>
                  </a:lnTo>
                  <a:lnTo>
                    <a:pt x="40600" y="2938"/>
                  </a:lnTo>
                  <a:lnTo>
                    <a:pt x="40473" y="2848"/>
                  </a:lnTo>
                  <a:lnTo>
                    <a:pt x="40192" y="2670"/>
                  </a:lnTo>
                  <a:lnTo>
                    <a:pt x="39860" y="2491"/>
                  </a:lnTo>
                  <a:lnTo>
                    <a:pt x="39477" y="2325"/>
                  </a:lnTo>
                  <a:lnTo>
                    <a:pt x="39055" y="2146"/>
                  </a:lnTo>
                  <a:lnTo>
                    <a:pt x="38583" y="1993"/>
                  </a:lnTo>
                  <a:lnTo>
                    <a:pt x="38072" y="1827"/>
                  </a:lnTo>
                  <a:lnTo>
                    <a:pt x="37523" y="1674"/>
                  </a:lnTo>
                  <a:lnTo>
                    <a:pt x="36935" y="1533"/>
                  </a:lnTo>
                  <a:lnTo>
                    <a:pt x="36297" y="1380"/>
                  </a:lnTo>
                  <a:lnTo>
                    <a:pt x="35632" y="1252"/>
                  </a:lnTo>
                  <a:lnTo>
                    <a:pt x="34930" y="1112"/>
                  </a:lnTo>
                  <a:lnTo>
                    <a:pt x="34202" y="984"/>
                  </a:lnTo>
                  <a:lnTo>
                    <a:pt x="33423" y="869"/>
                  </a:lnTo>
                  <a:lnTo>
                    <a:pt x="32631" y="754"/>
                  </a:lnTo>
                  <a:lnTo>
                    <a:pt x="31801" y="652"/>
                  </a:lnTo>
                  <a:lnTo>
                    <a:pt x="30933" y="550"/>
                  </a:lnTo>
                  <a:lnTo>
                    <a:pt x="30051" y="460"/>
                  </a:lnTo>
                  <a:lnTo>
                    <a:pt x="29132" y="384"/>
                  </a:lnTo>
                  <a:lnTo>
                    <a:pt x="28200" y="307"/>
                  </a:lnTo>
                  <a:lnTo>
                    <a:pt x="27229" y="230"/>
                  </a:lnTo>
                  <a:lnTo>
                    <a:pt x="26246" y="179"/>
                  </a:lnTo>
                  <a:lnTo>
                    <a:pt x="25250" y="128"/>
                  </a:lnTo>
                  <a:lnTo>
                    <a:pt x="24215" y="77"/>
                  </a:lnTo>
                  <a:lnTo>
                    <a:pt x="23181" y="52"/>
                  </a:lnTo>
                  <a:lnTo>
                    <a:pt x="22121"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0" name="Google Shape;2560;g1c93c773687_2_33"/>
            <p:cNvSpPr/>
            <p:nvPr/>
          </p:nvSpPr>
          <p:spPr>
            <a:xfrm>
              <a:off x="4094191" y="3612234"/>
              <a:ext cx="204028" cy="57118"/>
            </a:xfrm>
            <a:custGeom>
              <a:avLst/>
              <a:gdLst/>
              <a:ahLst/>
              <a:cxnLst/>
              <a:rect l="l" t="t" r="r" b="b"/>
              <a:pathLst>
                <a:path w="13781" h="3858" extrusionOk="0">
                  <a:moveTo>
                    <a:pt x="0" y="1"/>
                  </a:moveTo>
                  <a:lnTo>
                    <a:pt x="0" y="384"/>
                  </a:lnTo>
                  <a:lnTo>
                    <a:pt x="2325" y="384"/>
                  </a:lnTo>
                  <a:lnTo>
                    <a:pt x="3346" y="397"/>
                  </a:lnTo>
                  <a:lnTo>
                    <a:pt x="4253" y="410"/>
                  </a:lnTo>
                  <a:lnTo>
                    <a:pt x="5058" y="461"/>
                  </a:lnTo>
                  <a:lnTo>
                    <a:pt x="5747" y="512"/>
                  </a:lnTo>
                  <a:lnTo>
                    <a:pt x="6322" y="588"/>
                  </a:lnTo>
                  <a:lnTo>
                    <a:pt x="6565" y="627"/>
                  </a:lnTo>
                  <a:lnTo>
                    <a:pt x="6795" y="665"/>
                  </a:lnTo>
                  <a:lnTo>
                    <a:pt x="6973" y="716"/>
                  </a:lnTo>
                  <a:lnTo>
                    <a:pt x="7139" y="780"/>
                  </a:lnTo>
                  <a:lnTo>
                    <a:pt x="7267" y="831"/>
                  </a:lnTo>
                  <a:lnTo>
                    <a:pt x="7369" y="895"/>
                  </a:lnTo>
                  <a:lnTo>
                    <a:pt x="0" y="895"/>
                  </a:lnTo>
                  <a:lnTo>
                    <a:pt x="0" y="1189"/>
                  </a:lnTo>
                  <a:lnTo>
                    <a:pt x="7471" y="1189"/>
                  </a:lnTo>
                  <a:lnTo>
                    <a:pt x="7446" y="1227"/>
                  </a:lnTo>
                  <a:lnTo>
                    <a:pt x="7408" y="1265"/>
                  </a:lnTo>
                  <a:lnTo>
                    <a:pt x="7305" y="1329"/>
                  </a:lnTo>
                  <a:lnTo>
                    <a:pt x="7165" y="1393"/>
                  </a:lnTo>
                  <a:lnTo>
                    <a:pt x="6986" y="1457"/>
                  </a:lnTo>
                  <a:lnTo>
                    <a:pt x="6769" y="1521"/>
                  </a:lnTo>
                  <a:lnTo>
                    <a:pt x="6514" y="1572"/>
                  </a:lnTo>
                  <a:lnTo>
                    <a:pt x="6207" y="1623"/>
                  </a:lnTo>
                  <a:lnTo>
                    <a:pt x="5875" y="1674"/>
                  </a:lnTo>
                  <a:lnTo>
                    <a:pt x="5505" y="1712"/>
                  </a:lnTo>
                  <a:lnTo>
                    <a:pt x="5096" y="1751"/>
                  </a:lnTo>
                  <a:lnTo>
                    <a:pt x="4151" y="1802"/>
                  </a:lnTo>
                  <a:lnTo>
                    <a:pt x="3053" y="1840"/>
                  </a:lnTo>
                  <a:lnTo>
                    <a:pt x="1801" y="1853"/>
                  </a:lnTo>
                  <a:lnTo>
                    <a:pt x="0" y="1853"/>
                  </a:lnTo>
                  <a:lnTo>
                    <a:pt x="0" y="2210"/>
                  </a:lnTo>
                  <a:lnTo>
                    <a:pt x="2197" y="2645"/>
                  </a:lnTo>
                  <a:lnTo>
                    <a:pt x="4215" y="3053"/>
                  </a:lnTo>
                  <a:lnTo>
                    <a:pt x="6130" y="3449"/>
                  </a:lnTo>
                  <a:lnTo>
                    <a:pt x="8021" y="3858"/>
                  </a:lnTo>
                  <a:lnTo>
                    <a:pt x="11162" y="3858"/>
                  </a:lnTo>
                  <a:lnTo>
                    <a:pt x="9106" y="3411"/>
                  </a:lnTo>
                  <a:lnTo>
                    <a:pt x="7050" y="2977"/>
                  </a:lnTo>
                  <a:lnTo>
                    <a:pt x="5032" y="2568"/>
                  </a:lnTo>
                  <a:lnTo>
                    <a:pt x="3078" y="2185"/>
                  </a:lnTo>
                  <a:lnTo>
                    <a:pt x="3844" y="2172"/>
                  </a:lnTo>
                  <a:lnTo>
                    <a:pt x="4572" y="2159"/>
                  </a:lnTo>
                  <a:lnTo>
                    <a:pt x="5275" y="2134"/>
                  </a:lnTo>
                  <a:lnTo>
                    <a:pt x="5926" y="2108"/>
                  </a:lnTo>
                  <a:lnTo>
                    <a:pt x="6539" y="2070"/>
                  </a:lnTo>
                  <a:lnTo>
                    <a:pt x="7101" y="2019"/>
                  </a:lnTo>
                  <a:lnTo>
                    <a:pt x="7637" y="1968"/>
                  </a:lnTo>
                  <a:lnTo>
                    <a:pt x="8110" y="1904"/>
                  </a:lnTo>
                  <a:lnTo>
                    <a:pt x="8557" y="1827"/>
                  </a:lnTo>
                  <a:lnTo>
                    <a:pt x="8940" y="1763"/>
                  </a:lnTo>
                  <a:lnTo>
                    <a:pt x="9285" y="1674"/>
                  </a:lnTo>
                  <a:lnTo>
                    <a:pt x="9579" y="1585"/>
                  </a:lnTo>
                  <a:lnTo>
                    <a:pt x="9821" y="1495"/>
                  </a:lnTo>
                  <a:lnTo>
                    <a:pt x="10026" y="1393"/>
                  </a:lnTo>
                  <a:lnTo>
                    <a:pt x="10102" y="1342"/>
                  </a:lnTo>
                  <a:lnTo>
                    <a:pt x="10166" y="1291"/>
                  </a:lnTo>
                  <a:lnTo>
                    <a:pt x="10217" y="1240"/>
                  </a:lnTo>
                  <a:lnTo>
                    <a:pt x="10256" y="1189"/>
                  </a:lnTo>
                  <a:lnTo>
                    <a:pt x="13780" y="1189"/>
                  </a:lnTo>
                  <a:lnTo>
                    <a:pt x="13780" y="895"/>
                  </a:lnTo>
                  <a:lnTo>
                    <a:pt x="10217" y="895"/>
                  </a:lnTo>
                  <a:lnTo>
                    <a:pt x="10179" y="844"/>
                  </a:lnTo>
                  <a:lnTo>
                    <a:pt x="10115" y="793"/>
                  </a:lnTo>
                  <a:lnTo>
                    <a:pt x="9987" y="703"/>
                  </a:lnTo>
                  <a:lnTo>
                    <a:pt x="9796" y="627"/>
                  </a:lnTo>
                  <a:lnTo>
                    <a:pt x="9579" y="550"/>
                  </a:lnTo>
                  <a:lnTo>
                    <a:pt x="9323" y="474"/>
                  </a:lnTo>
                  <a:lnTo>
                    <a:pt x="9042" y="410"/>
                  </a:lnTo>
                  <a:lnTo>
                    <a:pt x="8723" y="346"/>
                  </a:lnTo>
                  <a:lnTo>
                    <a:pt x="8378" y="295"/>
                  </a:lnTo>
                  <a:lnTo>
                    <a:pt x="13780" y="295"/>
                  </a:lnTo>
                  <a:lnTo>
                    <a:pt x="13780"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1" name="Google Shape;2561;g1c93c773687_2_33"/>
            <p:cNvSpPr/>
            <p:nvPr/>
          </p:nvSpPr>
          <p:spPr>
            <a:xfrm>
              <a:off x="3807921" y="3541333"/>
              <a:ext cx="764071" cy="159790"/>
            </a:xfrm>
            <a:custGeom>
              <a:avLst/>
              <a:gdLst/>
              <a:ahLst/>
              <a:cxnLst/>
              <a:rect l="l" t="t" r="r" b="b"/>
              <a:pathLst>
                <a:path w="51609" h="10793" extrusionOk="0">
                  <a:moveTo>
                    <a:pt x="1" y="1"/>
                  </a:moveTo>
                  <a:lnTo>
                    <a:pt x="1" y="5390"/>
                  </a:lnTo>
                  <a:lnTo>
                    <a:pt x="1" y="5531"/>
                  </a:lnTo>
                  <a:lnTo>
                    <a:pt x="26" y="5671"/>
                  </a:lnTo>
                  <a:lnTo>
                    <a:pt x="77" y="5812"/>
                  </a:lnTo>
                  <a:lnTo>
                    <a:pt x="128" y="5952"/>
                  </a:lnTo>
                  <a:lnTo>
                    <a:pt x="205" y="6080"/>
                  </a:lnTo>
                  <a:lnTo>
                    <a:pt x="294" y="6220"/>
                  </a:lnTo>
                  <a:lnTo>
                    <a:pt x="397" y="6348"/>
                  </a:lnTo>
                  <a:lnTo>
                    <a:pt x="524" y="6489"/>
                  </a:lnTo>
                  <a:lnTo>
                    <a:pt x="665" y="6616"/>
                  </a:lnTo>
                  <a:lnTo>
                    <a:pt x="805" y="6744"/>
                  </a:lnTo>
                  <a:lnTo>
                    <a:pt x="971" y="6872"/>
                  </a:lnTo>
                  <a:lnTo>
                    <a:pt x="1163" y="6999"/>
                  </a:lnTo>
                  <a:lnTo>
                    <a:pt x="1354" y="7127"/>
                  </a:lnTo>
                  <a:lnTo>
                    <a:pt x="1559" y="7255"/>
                  </a:lnTo>
                  <a:lnTo>
                    <a:pt x="1789" y="7370"/>
                  </a:lnTo>
                  <a:lnTo>
                    <a:pt x="2031" y="7497"/>
                  </a:lnTo>
                  <a:lnTo>
                    <a:pt x="2542" y="7740"/>
                  </a:lnTo>
                  <a:lnTo>
                    <a:pt x="3117" y="7970"/>
                  </a:lnTo>
                  <a:lnTo>
                    <a:pt x="3730" y="8187"/>
                  </a:lnTo>
                  <a:lnTo>
                    <a:pt x="4407" y="8417"/>
                  </a:lnTo>
                  <a:lnTo>
                    <a:pt x="5122" y="8621"/>
                  </a:lnTo>
                  <a:lnTo>
                    <a:pt x="5888" y="8826"/>
                  </a:lnTo>
                  <a:lnTo>
                    <a:pt x="6706" y="9017"/>
                  </a:lnTo>
                  <a:lnTo>
                    <a:pt x="7561" y="9209"/>
                  </a:lnTo>
                  <a:lnTo>
                    <a:pt x="8455" y="9388"/>
                  </a:lnTo>
                  <a:lnTo>
                    <a:pt x="9388" y="9554"/>
                  </a:lnTo>
                  <a:lnTo>
                    <a:pt x="10358" y="9720"/>
                  </a:lnTo>
                  <a:lnTo>
                    <a:pt x="11380" y="9873"/>
                  </a:lnTo>
                  <a:lnTo>
                    <a:pt x="12427" y="10013"/>
                  </a:lnTo>
                  <a:lnTo>
                    <a:pt x="13500" y="10141"/>
                  </a:lnTo>
                  <a:lnTo>
                    <a:pt x="14611" y="10256"/>
                  </a:lnTo>
                  <a:lnTo>
                    <a:pt x="15760" y="10371"/>
                  </a:lnTo>
                  <a:lnTo>
                    <a:pt x="16935" y="10460"/>
                  </a:lnTo>
                  <a:lnTo>
                    <a:pt x="18136" y="10550"/>
                  </a:lnTo>
                  <a:lnTo>
                    <a:pt x="19362" y="10614"/>
                  </a:lnTo>
                  <a:lnTo>
                    <a:pt x="20601" y="10677"/>
                  </a:lnTo>
                  <a:lnTo>
                    <a:pt x="21878" y="10729"/>
                  </a:lnTo>
                  <a:lnTo>
                    <a:pt x="23168" y="10767"/>
                  </a:lnTo>
                  <a:lnTo>
                    <a:pt x="24483" y="10780"/>
                  </a:lnTo>
                  <a:lnTo>
                    <a:pt x="25811" y="10792"/>
                  </a:lnTo>
                  <a:lnTo>
                    <a:pt x="27139" y="10780"/>
                  </a:lnTo>
                  <a:lnTo>
                    <a:pt x="28442" y="10767"/>
                  </a:lnTo>
                  <a:lnTo>
                    <a:pt x="29732" y="10729"/>
                  </a:lnTo>
                  <a:lnTo>
                    <a:pt x="31009" y="10677"/>
                  </a:lnTo>
                  <a:lnTo>
                    <a:pt x="32261" y="10614"/>
                  </a:lnTo>
                  <a:lnTo>
                    <a:pt x="33474" y="10550"/>
                  </a:lnTo>
                  <a:lnTo>
                    <a:pt x="34674" y="10460"/>
                  </a:lnTo>
                  <a:lnTo>
                    <a:pt x="35849" y="10371"/>
                  </a:lnTo>
                  <a:lnTo>
                    <a:pt x="36999" y="10256"/>
                  </a:lnTo>
                  <a:lnTo>
                    <a:pt x="38110" y="10141"/>
                  </a:lnTo>
                  <a:lnTo>
                    <a:pt x="39183" y="10013"/>
                  </a:lnTo>
                  <a:lnTo>
                    <a:pt x="40230" y="9873"/>
                  </a:lnTo>
                  <a:lnTo>
                    <a:pt x="41252" y="9720"/>
                  </a:lnTo>
                  <a:lnTo>
                    <a:pt x="42222" y="9554"/>
                  </a:lnTo>
                  <a:lnTo>
                    <a:pt x="43154" y="9388"/>
                  </a:lnTo>
                  <a:lnTo>
                    <a:pt x="44048" y="9209"/>
                  </a:lnTo>
                  <a:lnTo>
                    <a:pt x="44904" y="9017"/>
                  </a:lnTo>
                  <a:lnTo>
                    <a:pt x="45722" y="8826"/>
                  </a:lnTo>
                  <a:lnTo>
                    <a:pt x="46488" y="8621"/>
                  </a:lnTo>
                  <a:lnTo>
                    <a:pt x="47203" y="8417"/>
                  </a:lnTo>
                  <a:lnTo>
                    <a:pt x="47880" y="8187"/>
                  </a:lnTo>
                  <a:lnTo>
                    <a:pt x="48493" y="7970"/>
                  </a:lnTo>
                  <a:lnTo>
                    <a:pt x="49068" y="7740"/>
                  </a:lnTo>
                  <a:lnTo>
                    <a:pt x="49578" y="7497"/>
                  </a:lnTo>
                  <a:lnTo>
                    <a:pt x="49821" y="7370"/>
                  </a:lnTo>
                  <a:lnTo>
                    <a:pt x="50051" y="7255"/>
                  </a:lnTo>
                  <a:lnTo>
                    <a:pt x="50255" y="7127"/>
                  </a:lnTo>
                  <a:lnTo>
                    <a:pt x="50447" y="6999"/>
                  </a:lnTo>
                  <a:lnTo>
                    <a:pt x="50638" y="6872"/>
                  </a:lnTo>
                  <a:lnTo>
                    <a:pt x="50804" y="6744"/>
                  </a:lnTo>
                  <a:lnTo>
                    <a:pt x="50958" y="6616"/>
                  </a:lnTo>
                  <a:lnTo>
                    <a:pt x="51085" y="6489"/>
                  </a:lnTo>
                  <a:lnTo>
                    <a:pt x="51213" y="6348"/>
                  </a:lnTo>
                  <a:lnTo>
                    <a:pt x="51315" y="6220"/>
                  </a:lnTo>
                  <a:lnTo>
                    <a:pt x="51405" y="6080"/>
                  </a:lnTo>
                  <a:lnTo>
                    <a:pt x="51481" y="5952"/>
                  </a:lnTo>
                  <a:lnTo>
                    <a:pt x="51532"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2" name="Google Shape;2562;g1c93c773687_2_33"/>
            <p:cNvSpPr/>
            <p:nvPr/>
          </p:nvSpPr>
          <p:spPr>
            <a:xfrm>
              <a:off x="3807921" y="3461549"/>
              <a:ext cx="764071" cy="159598"/>
            </a:xfrm>
            <a:custGeom>
              <a:avLst/>
              <a:gdLst/>
              <a:ahLst/>
              <a:cxnLst/>
              <a:rect l="l" t="t" r="r" b="b"/>
              <a:pathLst>
                <a:path w="51609" h="10780" extrusionOk="0">
                  <a:moveTo>
                    <a:pt x="25811" y="0"/>
                  </a:moveTo>
                  <a:lnTo>
                    <a:pt x="24483" y="13"/>
                  </a:lnTo>
                  <a:lnTo>
                    <a:pt x="23168" y="26"/>
                  </a:lnTo>
                  <a:lnTo>
                    <a:pt x="21878" y="64"/>
                  </a:lnTo>
                  <a:lnTo>
                    <a:pt x="20601" y="115"/>
                  </a:lnTo>
                  <a:lnTo>
                    <a:pt x="19362" y="166"/>
                  </a:lnTo>
                  <a:lnTo>
                    <a:pt x="18136" y="243"/>
                  </a:lnTo>
                  <a:lnTo>
                    <a:pt x="16935" y="332"/>
                  </a:lnTo>
                  <a:lnTo>
                    <a:pt x="15760" y="422"/>
                  </a:lnTo>
                  <a:lnTo>
                    <a:pt x="14611" y="537"/>
                  </a:lnTo>
                  <a:lnTo>
                    <a:pt x="13500" y="652"/>
                  </a:lnTo>
                  <a:lnTo>
                    <a:pt x="12427" y="779"/>
                  </a:lnTo>
                  <a:lnTo>
                    <a:pt x="11380" y="920"/>
                  </a:lnTo>
                  <a:lnTo>
                    <a:pt x="10358" y="1073"/>
                  </a:lnTo>
                  <a:lnTo>
                    <a:pt x="9388" y="1226"/>
                  </a:lnTo>
                  <a:lnTo>
                    <a:pt x="8455" y="1405"/>
                  </a:lnTo>
                  <a:lnTo>
                    <a:pt x="7561" y="1584"/>
                  </a:lnTo>
                  <a:lnTo>
                    <a:pt x="6706" y="1763"/>
                  </a:lnTo>
                  <a:lnTo>
                    <a:pt x="5888" y="1967"/>
                  </a:lnTo>
                  <a:lnTo>
                    <a:pt x="5122" y="2171"/>
                  </a:lnTo>
                  <a:lnTo>
                    <a:pt x="4407" y="2376"/>
                  </a:lnTo>
                  <a:lnTo>
                    <a:pt x="3730" y="2593"/>
                  </a:lnTo>
                  <a:lnTo>
                    <a:pt x="3117" y="2823"/>
                  </a:lnTo>
                  <a:lnTo>
                    <a:pt x="2542" y="3053"/>
                  </a:lnTo>
                  <a:lnTo>
                    <a:pt x="2031" y="3295"/>
                  </a:lnTo>
                  <a:lnTo>
                    <a:pt x="1789" y="3410"/>
                  </a:lnTo>
                  <a:lnTo>
                    <a:pt x="1559" y="3538"/>
                  </a:lnTo>
                  <a:lnTo>
                    <a:pt x="1354" y="3666"/>
                  </a:lnTo>
                  <a:lnTo>
                    <a:pt x="1163" y="3793"/>
                  </a:lnTo>
                  <a:lnTo>
                    <a:pt x="971" y="3921"/>
                  </a:lnTo>
                  <a:lnTo>
                    <a:pt x="805" y="4049"/>
                  </a:lnTo>
                  <a:lnTo>
                    <a:pt x="665" y="4177"/>
                  </a:lnTo>
                  <a:lnTo>
                    <a:pt x="524" y="4304"/>
                  </a:lnTo>
                  <a:lnTo>
                    <a:pt x="397" y="4432"/>
                  </a:lnTo>
                  <a:lnTo>
                    <a:pt x="294" y="4572"/>
                  </a:lnTo>
                  <a:lnTo>
                    <a:pt x="205" y="4700"/>
                  </a:lnTo>
                  <a:lnTo>
                    <a:pt x="128" y="4841"/>
                  </a:lnTo>
                  <a:lnTo>
                    <a:pt x="77" y="4981"/>
                  </a:lnTo>
                  <a:lnTo>
                    <a:pt x="26" y="5122"/>
                  </a:lnTo>
                  <a:lnTo>
                    <a:pt x="1" y="5249"/>
                  </a:lnTo>
                  <a:lnTo>
                    <a:pt x="1" y="5390"/>
                  </a:lnTo>
                  <a:lnTo>
                    <a:pt x="1" y="5530"/>
                  </a:lnTo>
                  <a:lnTo>
                    <a:pt x="26" y="5671"/>
                  </a:lnTo>
                  <a:lnTo>
                    <a:pt x="77" y="5811"/>
                  </a:lnTo>
                  <a:lnTo>
                    <a:pt x="128" y="5939"/>
                  </a:lnTo>
                  <a:lnTo>
                    <a:pt x="205" y="6079"/>
                  </a:lnTo>
                  <a:lnTo>
                    <a:pt x="294" y="6220"/>
                  </a:lnTo>
                  <a:lnTo>
                    <a:pt x="397" y="6348"/>
                  </a:lnTo>
                  <a:lnTo>
                    <a:pt x="524" y="6475"/>
                  </a:lnTo>
                  <a:lnTo>
                    <a:pt x="665" y="6616"/>
                  </a:lnTo>
                  <a:lnTo>
                    <a:pt x="805" y="6744"/>
                  </a:lnTo>
                  <a:lnTo>
                    <a:pt x="971" y="6871"/>
                  </a:lnTo>
                  <a:lnTo>
                    <a:pt x="1163" y="6999"/>
                  </a:lnTo>
                  <a:lnTo>
                    <a:pt x="1354" y="7127"/>
                  </a:lnTo>
                  <a:lnTo>
                    <a:pt x="1559" y="7242"/>
                  </a:lnTo>
                  <a:lnTo>
                    <a:pt x="1789" y="7369"/>
                  </a:lnTo>
                  <a:lnTo>
                    <a:pt x="2031" y="7497"/>
                  </a:lnTo>
                  <a:lnTo>
                    <a:pt x="2542" y="7727"/>
                  </a:lnTo>
                  <a:lnTo>
                    <a:pt x="3117" y="7970"/>
                  </a:lnTo>
                  <a:lnTo>
                    <a:pt x="3730" y="8187"/>
                  </a:lnTo>
                  <a:lnTo>
                    <a:pt x="4407" y="8404"/>
                  </a:lnTo>
                  <a:lnTo>
                    <a:pt x="5122" y="8621"/>
                  </a:lnTo>
                  <a:lnTo>
                    <a:pt x="5888" y="8825"/>
                  </a:lnTo>
                  <a:lnTo>
                    <a:pt x="6706" y="9017"/>
                  </a:lnTo>
                  <a:lnTo>
                    <a:pt x="7561" y="9208"/>
                  </a:lnTo>
                  <a:lnTo>
                    <a:pt x="8455" y="9387"/>
                  </a:lnTo>
                  <a:lnTo>
                    <a:pt x="9388" y="9553"/>
                  </a:lnTo>
                  <a:lnTo>
                    <a:pt x="10358" y="9719"/>
                  </a:lnTo>
                  <a:lnTo>
                    <a:pt x="11380" y="9860"/>
                  </a:lnTo>
                  <a:lnTo>
                    <a:pt x="12427" y="10000"/>
                  </a:lnTo>
                  <a:lnTo>
                    <a:pt x="13500" y="10141"/>
                  </a:lnTo>
                  <a:lnTo>
                    <a:pt x="14611" y="10256"/>
                  </a:lnTo>
                  <a:lnTo>
                    <a:pt x="15760" y="10358"/>
                  </a:lnTo>
                  <a:lnTo>
                    <a:pt x="16935" y="10460"/>
                  </a:lnTo>
                  <a:lnTo>
                    <a:pt x="18136" y="10549"/>
                  </a:lnTo>
                  <a:lnTo>
                    <a:pt x="19362" y="10613"/>
                  </a:lnTo>
                  <a:lnTo>
                    <a:pt x="20601" y="10677"/>
                  </a:lnTo>
                  <a:lnTo>
                    <a:pt x="21878" y="10728"/>
                  </a:lnTo>
                  <a:lnTo>
                    <a:pt x="23168" y="10754"/>
                  </a:lnTo>
                  <a:lnTo>
                    <a:pt x="24483" y="10779"/>
                  </a:lnTo>
                  <a:lnTo>
                    <a:pt x="27139" y="10779"/>
                  </a:lnTo>
                  <a:lnTo>
                    <a:pt x="28442" y="10754"/>
                  </a:lnTo>
                  <a:lnTo>
                    <a:pt x="29732" y="10728"/>
                  </a:lnTo>
                  <a:lnTo>
                    <a:pt x="31009" y="10677"/>
                  </a:lnTo>
                  <a:lnTo>
                    <a:pt x="32261" y="10613"/>
                  </a:lnTo>
                  <a:lnTo>
                    <a:pt x="33474" y="10549"/>
                  </a:lnTo>
                  <a:lnTo>
                    <a:pt x="34674" y="10460"/>
                  </a:lnTo>
                  <a:lnTo>
                    <a:pt x="35849" y="10358"/>
                  </a:lnTo>
                  <a:lnTo>
                    <a:pt x="36999" y="10256"/>
                  </a:lnTo>
                  <a:lnTo>
                    <a:pt x="38110" y="10141"/>
                  </a:lnTo>
                  <a:lnTo>
                    <a:pt x="39183" y="10000"/>
                  </a:lnTo>
                  <a:lnTo>
                    <a:pt x="40230" y="9860"/>
                  </a:lnTo>
                  <a:lnTo>
                    <a:pt x="41252" y="9719"/>
                  </a:lnTo>
                  <a:lnTo>
                    <a:pt x="42222" y="9553"/>
                  </a:lnTo>
                  <a:lnTo>
                    <a:pt x="43154" y="9387"/>
                  </a:lnTo>
                  <a:lnTo>
                    <a:pt x="44048" y="9208"/>
                  </a:lnTo>
                  <a:lnTo>
                    <a:pt x="44904" y="9017"/>
                  </a:lnTo>
                  <a:lnTo>
                    <a:pt x="45722" y="8825"/>
                  </a:lnTo>
                  <a:lnTo>
                    <a:pt x="46488" y="8621"/>
                  </a:lnTo>
                  <a:lnTo>
                    <a:pt x="47203" y="8404"/>
                  </a:lnTo>
                  <a:lnTo>
                    <a:pt x="47880" y="8187"/>
                  </a:lnTo>
                  <a:lnTo>
                    <a:pt x="48493" y="7970"/>
                  </a:lnTo>
                  <a:lnTo>
                    <a:pt x="49068" y="7727"/>
                  </a:lnTo>
                  <a:lnTo>
                    <a:pt x="49578" y="7497"/>
                  </a:lnTo>
                  <a:lnTo>
                    <a:pt x="49821" y="7369"/>
                  </a:lnTo>
                  <a:lnTo>
                    <a:pt x="50051" y="7242"/>
                  </a:lnTo>
                  <a:lnTo>
                    <a:pt x="50255" y="7127"/>
                  </a:lnTo>
                  <a:lnTo>
                    <a:pt x="50447" y="6999"/>
                  </a:lnTo>
                  <a:lnTo>
                    <a:pt x="50638" y="6871"/>
                  </a:lnTo>
                  <a:lnTo>
                    <a:pt x="50804" y="6744"/>
                  </a:lnTo>
                  <a:lnTo>
                    <a:pt x="50958" y="6616"/>
                  </a:lnTo>
                  <a:lnTo>
                    <a:pt x="51085" y="6475"/>
                  </a:lnTo>
                  <a:lnTo>
                    <a:pt x="51213" y="6348"/>
                  </a:lnTo>
                  <a:lnTo>
                    <a:pt x="51315" y="6220"/>
                  </a:lnTo>
                  <a:lnTo>
                    <a:pt x="51405" y="6079"/>
                  </a:lnTo>
                  <a:lnTo>
                    <a:pt x="51481" y="5939"/>
                  </a:lnTo>
                  <a:lnTo>
                    <a:pt x="51532" y="5811"/>
                  </a:lnTo>
                  <a:lnTo>
                    <a:pt x="51583" y="5671"/>
                  </a:lnTo>
                  <a:lnTo>
                    <a:pt x="51609" y="5530"/>
                  </a:lnTo>
                  <a:lnTo>
                    <a:pt x="51609" y="5390"/>
                  </a:lnTo>
                  <a:lnTo>
                    <a:pt x="51609" y="5249"/>
                  </a:lnTo>
                  <a:lnTo>
                    <a:pt x="51583" y="5122"/>
                  </a:lnTo>
                  <a:lnTo>
                    <a:pt x="51532" y="4981"/>
                  </a:lnTo>
                  <a:lnTo>
                    <a:pt x="51481" y="4841"/>
                  </a:lnTo>
                  <a:lnTo>
                    <a:pt x="51405" y="4700"/>
                  </a:lnTo>
                  <a:lnTo>
                    <a:pt x="51315" y="4572"/>
                  </a:lnTo>
                  <a:lnTo>
                    <a:pt x="51213" y="4432"/>
                  </a:lnTo>
                  <a:lnTo>
                    <a:pt x="51085" y="4304"/>
                  </a:lnTo>
                  <a:lnTo>
                    <a:pt x="50958" y="4177"/>
                  </a:lnTo>
                  <a:lnTo>
                    <a:pt x="50804" y="4049"/>
                  </a:lnTo>
                  <a:lnTo>
                    <a:pt x="50638" y="3921"/>
                  </a:lnTo>
                  <a:lnTo>
                    <a:pt x="50447" y="3793"/>
                  </a:lnTo>
                  <a:lnTo>
                    <a:pt x="50255" y="3666"/>
                  </a:lnTo>
                  <a:lnTo>
                    <a:pt x="50051" y="3538"/>
                  </a:lnTo>
                  <a:lnTo>
                    <a:pt x="49821" y="3410"/>
                  </a:lnTo>
                  <a:lnTo>
                    <a:pt x="49578" y="3295"/>
                  </a:lnTo>
                  <a:lnTo>
                    <a:pt x="49068" y="3053"/>
                  </a:lnTo>
                  <a:lnTo>
                    <a:pt x="48493" y="2823"/>
                  </a:lnTo>
                  <a:lnTo>
                    <a:pt x="47880" y="2593"/>
                  </a:lnTo>
                  <a:lnTo>
                    <a:pt x="47203" y="2376"/>
                  </a:lnTo>
                  <a:lnTo>
                    <a:pt x="46488" y="2171"/>
                  </a:lnTo>
                  <a:lnTo>
                    <a:pt x="45722" y="1967"/>
                  </a:lnTo>
                  <a:lnTo>
                    <a:pt x="44904" y="1763"/>
                  </a:lnTo>
                  <a:lnTo>
                    <a:pt x="44048" y="1584"/>
                  </a:lnTo>
                  <a:lnTo>
                    <a:pt x="43154" y="1405"/>
                  </a:lnTo>
                  <a:lnTo>
                    <a:pt x="42222" y="1226"/>
                  </a:lnTo>
                  <a:lnTo>
                    <a:pt x="41252" y="1073"/>
                  </a:lnTo>
                  <a:lnTo>
                    <a:pt x="40230" y="920"/>
                  </a:lnTo>
                  <a:lnTo>
                    <a:pt x="39183" y="779"/>
                  </a:lnTo>
                  <a:lnTo>
                    <a:pt x="38110" y="652"/>
                  </a:lnTo>
                  <a:lnTo>
                    <a:pt x="36999" y="537"/>
                  </a:lnTo>
                  <a:lnTo>
                    <a:pt x="35849" y="422"/>
                  </a:lnTo>
                  <a:lnTo>
                    <a:pt x="34674" y="332"/>
                  </a:lnTo>
                  <a:lnTo>
                    <a:pt x="33474" y="243"/>
                  </a:lnTo>
                  <a:lnTo>
                    <a:pt x="32261" y="166"/>
                  </a:lnTo>
                  <a:lnTo>
                    <a:pt x="31009" y="115"/>
                  </a:lnTo>
                  <a:lnTo>
                    <a:pt x="29732" y="64"/>
                  </a:lnTo>
                  <a:lnTo>
                    <a:pt x="28442"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3" name="Google Shape;2563;g1c93c773687_2_33"/>
            <p:cNvSpPr/>
            <p:nvPr/>
          </p:nvSpPr>
          <p:spPr>
            <a:xfrm>
              <a:off x="3876187" y="3475732"/>
              <a:ext cx="627554" cy="112326"/>
            </a:xfrm>
            <a:custGeom>
              <a:avLst/>
              <a:gdLst/>
              <a:ahLst/>
              <a:cxnLst/>
              <a:rect l="l" t="t" r="r" b="b"/>
              <a:pathLst>
                <a:path w="42388" h="7587" extrusionOk="0">
                  <a:moveTo>
                    <a:pt x="21200" y="0"/>
                  </a:moveTo>
                  <a:lnTo>
                    <a:pt x="20102" y="13"/>
                  </a:lnTo>
                  <a:lnTo>
                    <a:pt x="19029" y="26"/>
                  </a:lnTo>
                  <a:lnTo>
                    <a:pt x="17969" y="51"/>
                  </a:lnTo>
                  <a:lnTo>
                    <a:pt x="16922" y="77"/>
                  </a:lnTo>
                  <a:lnTo>
                    <a:pt x="15900" y="128"/>
                  </a:lnTo>
                  <a:lnTo>
                    <a:pt x="14891" y="179"/>
                  </a:lnTo>
                  <a:lnTo>
                    <a:pt x="13908" y="230"/>
                  </a:lnTo>
                  <a:lnTo>
                    <a:pt x="12950" y="307"/>
                  </a:lnTo>
                  <a:lnTo>
                    <a:pt x="12005" y="383"/>
                  </a:lnTo>
                  <a:lnTo>
                    <a:pt x="11085" y="460"/>
                  </a:lnTo>
                  <a:lnTo>
                    <a:pt x="10204" y="549"/>
                  </a:lnTo>
                  <a:lnTo>
                    <a:pt x="9349" y="651"/>
                  </a:lnTo>
                  <a:lnTo>
                    <a:pt x="8518" y="754"/>
                  </a:lnTo>
                  <a:lnTo>
                    <a:pt x="7714" y="869"/>
                  </a:lnTo>
                  <a:lnTo>
                    <a:pt x="6948" y="996"/>
                  </a:lnTo>
                  <a:lnTo>
                    <a:pt x="6207" y="1111"/>
                  </a:lnTo>
                  <a:lnTo>
                    <a:pt x="5504" y="1252"/>
                  </a:lnTo>
                  <a:lnTo>
                    <a:pt x="4840" y="1379"/>
                  </a:lnTo>
                  <a:lnTo>
                    <a:pt x="4215" y="1533"/>
                  </a:lnTo>
                  <a:lnTo>
                    <a:pt x="3614" y="1673"/>
                  </a:lnTo>
                  <a:lnTo>
                    <a:pt x="3065" y="1826"/>
                  </a:lnTo>
                  <a:lnTo>
                    <a:pt x="2554" y="1992"/>
                  </a:lnTo>
                  <a:lnTo>
                    <a:pt x="2095" y="2158"/>
                  </a:lnTo>
                  <a:lnTo>
                    <a:pt x="1660" y="2325"/>
                  </a:lnTo>
                  <a:lnTo>
                    <a:pt x="1290" y="2491"/>
                  </a:lnTo>
                  <a:lnTo>
                    <a:pt x="958" y="2669"/>
                  </a:lnTo>
                  <a:lnTo>
                    <a:pt x="664" y="2848"/>
                  </a:lnTo>
                  <a:lnTo>
                    <a:pt x="537" y="2938"/>
                  </a:lnTo>
                  <a:lnTo>
                    <a:pt x="434" y="3027"/>
                  </a:lnTo>
                  <a:lnTo>
                    <a:pt x="332" y="3129"/>
                  </a:lnTo>
                  <a:lnTo>
                    <a:pt x="243" y="3219"/>
                  </a:lnTo>
                  <a:lnTo>
                    <a:pt x="166" y="3308"/>
                  </a:lnTo>
                  <a:lnTo>
                    <a:pt x="102" y="3410"/>
                  </a:lnTo>
                  <a:lnTo>
                    <a:pt x="64" y="3499"/>
                  </a:lnTo>
                  <a:lnTo>
                    <a:pt x="26" y="3602"/>
                  </a:lnTo>
                  <a:lnTo>
                    <a:pt x="0" y="3704"/>
                  </a:lnTo>
                  <a:lnTo>
                    <a:pt x="0" y="3793"/>
                  </a:lnTo>
                  <a:lnTo>
                    <a:pt x="0" y="3895"/>
                  </a:lnTo>
                  <a:lnTo>
                    <a:pt x="26" y="3985"/>
                  </a:lnTo>
                  <a:lnTo>
                    <a:pt x="64" y="4087"/>
                  </a:lnTo>
                  <a:lnTo>
                    <a:pt x="102" y="4189"/>
                  </a:lnTo>
                  <a:lnTo>
                    <a:pt x="166" y="4279"/>
                  </a:lnTo>
                  <a:lnTo>
                    <a:pt x="243" y="4368"/>
                  </a:lnTo>
                  <a:lnTo>
                    <a:pt x="332" y="4470"/>
                  </a:lnTo>
                  <a:lnTo>
                    <a:pt x="434" y="4559"/>
                  </a:lnTo>
                  <a:lnTo>
                    <a:pt x="537" y="4649"/>
                  </a:lnTo>
                  <a:lnTo>
                    <a:pt x="664" y="4738"/>
                  </a:lnTo>
                  <a:lnTo>
                    <a:pt x="958" y="4917"/>
                  </a:lnTo>
                  <a:lnTo>
                    <a:pt x="1290" y="5096"/>
                  </a:lnTo>
                  <a:lnTo>
                    <a:pt x="1660" y="5275"/>
                  </a:lnTo>
                  <a:lnTo>
                    <a:pt x="2095" y="5441"/>
                  </a:lnTo>
                  <a:lnTo>
                    <a:pt x="2554" y="5607"/>
                  </a:lnTo>
                  <a:lnTo>
                    <a:pt x="3065" y="5760"/>
                  </a:lnTo>
                  <a:lnTo>
                    <a:pt x="3614" y="5913"/>
                  </a:lnTo>
                  <a:lnTo>
                    <a:pt x="4215" y="6066"/>
                  </a:lnTo>
                  <a:lnTo>
                    <a:pt x="4840" y="6207"/>
                  </a:lnTo>
                  <a:lnTo>
                    <a:pt x="5504" y="6347"/>
                  </a:lnTo>
                  <a:lnTo>
                    <a:pt x="6207" y="6475"/>
                  </a:lnTo>
                  <a:lnTo>
                    <a:pt x="6948" y="6603"/>
                  </a:lnTo>
                  <a:lnTo>
                    <a:pt x="7714" y="6718"/>
                  </a:lnTo>
                  <a:lnTo>
                    <a:pt x="8518" y="6833"/>
                  </a:lnTo>
                  <a:lnTo>
                    <a:pt x="9349" y="6935"/>
                  </a:lnTo>
                  <a:lnTo>
                    <a:pt x="10204" y="7037"/>
                  </a:lnTo>
                  <a:lnTo>
                    <a:pt x="11085" y="7126"/>
                  </a:lnTo>
                  <a:lnTo>
                    <a:pt x="12005" y="7216"/>
                  </a:lnTo>
                  <a:lnTo>
                    <a:pt x="12950" y="7293"/>
                  </a:lnTo>
                  <a:lnTo>
                    <a:pt x="13908" y="7356"/>
                  </a:lnTo>
                  <a:lnTo>
                    <a:pt x="14891" y="7420"/>
                  </a:lnTo>
                  <a:lnTo>
                    <a:pt x="15900" y="7471"/>
                  </a:lnTo>
                  <a:lnTo>
                    <a:pt x="16922" y="7510"/>
                  </a:lnTo>
                  <a:lnTo>
                    <a:pt x="17969" y="7548"/>
                  </a:lnTo>
                  <a:lnTo>
                    <a:pt x="19029" y="7561"/>
                  </a:lnTo>
                  <a:lnTo>
                    <a:pt x="20102" y="7586"/>
                  </a:lnTo>
                  <a:lnTo>
                    <a:pt x="22286" y="7586"/>
                  </a:lnTo>
                  <a:lnTo>
                    <a:pt x="23359" y="7561"/>
                  </a:lnTo>
                  <a:lnTo>
                    <a:pt x="24419" y="7548"/>
                  </a:lnTo>
                  <a:lnTo>
                    <a:pt x="25466" y="7510"/>
                  </a:lnTo>
                  <a:lnTo>
                    <a:pt x="26488" y="7471"/>
                  </a:lnTo>
                  <a:lnTo>
                    <a:pt x="27496" y="7420"/>
                  </a:lnTo>
                  <a:lnTo>
                    <a:pt x="28480" y="7356"/>
                  </a:lnTo>
                  <a:lnTo>
                    <a:pt x="29450" y="7293"/>
                  </a:lnTo>
                  <a:lnTo>
                    <a:pt x="30383" y="7216"/>
                  </a:lnTo>
                  <a:lnTo>
                    <a:pt x="31302" y="7126"/>
                  </a:lnTo>
                  <a:lnTo>
                    <a:pt x="32183" y="7037"/>
                  </a:lnTo>
                  <a:lnTo>
                    <a:pt x="33039" y="6935"/>
                  </a:lnTo>
                  <a:lnTo>
                    <a:pt x="33869" y="6833"/>
                  </a:lnTo>
                  <a:lnTo>
                    <a:pt x="34674" y="6718"/>
                  </a:lnTo>
                  <a:lnTo>
                    <a:pt x="35440" y="6603"/>
                  </a:lnTo>
                  <a:lnTo>
                    <a:pt x="36181" y="6475"/>
                  </a:lnTo>
                  <a:lnTo>
                    <a:pt x="36883" y="6347"/>
                  </a:lnTo>
                  <a:lnTo>
                    <a:pt x="37547" y="6207"/>
                  </a:lnTo>
                  <a:lnTo>
                    <a:pt x="38173" y="6066"/>
                  </a:lnTo>
                  <a:lnTo>
                    <a:pt x="38773" y="5913"/>
                  </a:lnTo>
                  <a:lnTo>
                    <a:pt x="39323" y="5760"/>
                  </a:lnTo>
                  <a:lnTo>
                    <a:pt x="39833" y="5607"/>
                  </a:lnTo>
                  <a:lnTo>
                    <a:pt x="40293" y="5441"/>
                  </a:lnTo>
                  <a:lnTo>
                    <a:pt x="40727" y="5275"/>
                  </a:lnTo>
                  <a:lnTo>
                    <a:pt x="41098" y="5096"/>
                  </a:lnTo>
                  <a:lnTo>
                    <a:pt x="41443" y="4917"/>
                  </a:lnTo>
                  <a:lnTo>
                    <a:pt x="41724" y="4738"/>
                  </a:lnTo>
                  <a:lnTo>
                    <a:pt x="41851" y="4649"/>
                  </a:lnTo>
                  <a:lnTo>
                    <a:pt x="41953" y="4559"/>
                  </a:lnTo>
                  <a:lnTo>
                    <a:pt x="42056" y="4470"/>
                  </a:lnTo>
                  <a:lnTo>
                    <a:pt x="42145" y="4368"/>
                  </a:lnTo>
                  <a:lnTo>
                    <a:pt x="42222" y="4279"/>
                  </a:lnTo>
                  <a:lnTo>
                    <a:pt x="42285" y="4189"/>
                  </a:lnTo>
                  <a:lnTo>
                    <a:pt x="42324" y="4087"/>
                  </a:lnTo>
                  <a:lnTo>
                    <a:pt x="42362" y="3985"/>
                  </a:lnTo>
                  <a:lnTo>
                    <a:pt x="42388" y="3895"/>
                  </a:lnTo>
                  <a:lnTo>
                    <a:pt x="42388" y="3793"/>
                  </a:lnTo>
                  <a:lnTo>
                    <a:pt x="42388" y="3704"/>
                  </a:lnTo>
                  <a:lnTo>
                    <a:pt x="42362" y="3602"/>
                  </a:lnTo>
                  <a:lnTo>
                    <a:pt x="42324" y="3499"/>
                  </a:lnTo>
                  <a:lnTo>
                    <a:pt x="42285" y="3410"/>
                  </a:lnTo>
                  <a:lnTo>
                    <a:pt x="42222" y="3308"/>
                  </a:lnTo>
                  <a:lnTo>
                    <a:pt x="42145" y="3219"/>
                  </a:lnTo>
                  <a:lnTo>
                    <a:pt x="42056" y="3129"/>
                  </a:lnTo>
                  <a:lnTo>
                    <a:pt x="41953" y="3027"/>
                  </a:lnTo>
                  <a:lnTo>
                    <a:pt x="41851" y="2938"/>
                  </a:lnTo>
                  <a:lnTo>
                    <a:pt x="41724" y="2848"/>
                  </a:lnTo>
                  <a:lnTo>
                    <a:pt x="41443" y="2669"/>
                  </a:lnTo>
                  <a:lnTo>
                    <a:pt x="41098" y="2491"/>
                  </a:lnTo>
                  <a:lnTo>
                    <a:pt x="40727" y="2325"/>
                  </a:lnTo>
                  <a:lnTo>
                    <a:pt x="40293" y="2158"/>
                  </a:lnTo>
                  <a:lnTo>
                    <a:pt x="39833" y="1992"/>
                  </a:lnTo>
                  <a:lnTo>
                    <a:pt x="39323" y="1826"/>
                  </a:lnTo>
                  <a:lnTo>
                    <a:pt x="38773" y="1673"/>
                  </a:lnTo>
                  <a:lnTo>
                    <a:pt x="38173" y="1533"/>
                  </a:lnTo>
                  <a:lnTo>
                    <a:pt x="37547" y="1379"/>
                  </a:lnTo>
                  <a:lnTo>
                    <a:pt x="36883" y="1252"/>
                  </a:lnTo>
                  <a:lnTo>
                    <a:pt x="36181" y="1111"/>
                  </a:lnTo>
                  <a:lnTo>
                    <a:pt x="35440" y="996"/>
                  </a:lnTo>
                  <a:lnTo>
                    <a:pt x="34674" y="869"/>
                  </a:lnTo>
                  <a:lnTo>
                    <a:pt x="33869" y="754"/>
                  </a:lnTo>
                  <a:lnTo>
                    <a:pt x="33039" y="651"/>
                  </a:lnTo>
                  <a:lnTo>
                    <a:pt x="32183" y="549"/>
                  </a:lnTo>
                  <a:lnTo>
                    <a:pt x="31302" y="460"/>
                  </a:lnTo>
                  <a:lnTo>
                    <a:pt x="30383" y="383"/>
                  </a:lnTo>
                  <a:lnTo>
                    <a:pt x="29450" y="307"/>
                  </a:lnTo>
                  <a:lnTo>
                    <a:pt x="28480" y="230"/>
                  </a:lnTo>
                  <a:lnTo>
                    <a:pt x="27496" y="179"/>
                  </a:lnTo>
                  <a:lnTo>
                    <a:pt x="26488" y="128"/>
                  </a:lnTo>
                  <a:lnTo>
                    <a:pt x="25466" y="77"/>
                  </a:lnTo>
                  <a:lnTo>
                    <a:pt x="24419" y="51"/>
                  </a:lnTo>
                  <a:lnTo>
                    <a:pt x="23359"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4" name="Google Shape;2564;g1c93c773687_2_33"/>
            <p:cNvSpPr/>
            <p:nvPr/>
          </p:nvSpPr>
          <p:spPr>
            <a:xfrm>
              <a:off x="3885440" y="3475732"/>
              <a:ext cx="609033" cy="83397"/>
            </a:xfrm>
            <a:custGeom>
              <a:avLst/>
              <a:gdLst/>
              <a:ahLst/>
              <a:cxnLst/>
              <a:rect l="l" t="t" r="r" b="b"/>
              <a:pathLst>
                <a:path w="41137" h="5633" extrusionOk="0">
                  <a:moveTo>
                    <a:pt x="19949" y="0"/>
                  </a:moveTo>
                  <a:lnTo>
                    <a:pt x="18238" y="13"/>
                  </a:lnTo>
                  <a:lnTo>
                    <a:pt x="16565" y="51"/>
                  </a:lnTo>
                  <a:lnTo>
                    <a:pt x="14943" y="115"/>
                  </a:lnTo>
                  <a:lnTo>
                    <a:pt x="13360" y="192"/>
                  </a:lnTo>
                  <a:lnTo>
                    <a:pt x="11840" y="294"/>
                  </a:lnTo>
                  <a:lnTo>
                    <a:pt x="10371" y="409"/>
                  </a:lnTo>
                  <a:lnTo>
                    <a:pt x="8966" y="549"/>
                  </a:lnTo>
                  <a:lnTo>
                    <a:pt x="7625" y="715"/>
                  </a:lnTo>
                  <a:lnTo>
                    <a:pt x="6361" y="881"/>
                  </a:lnTo>
                  <a:lnTo>
                    <a:pt x="5173" y="1073"/>
                  </a:lnTo>
                  <a:lnTo>
                    <a:pt x="4075" y="1290"/>
                  </a:lnTo>
                  <a:lnTo>
                    <a:pt x="3551" y="1392"/>
                  </a:lnTo>
                  <a:lnTo>
                    <a:pt x="3066" y="1507"/>
                  </a:lnTo>
                  <a:lnTo>
                    <a:pt x="2593" y="1622"/>
                  </a:lnTo>
                  <a:lnTo>
                    <a:pt x="2134" y="1737"/>
                  </a:lnTo>
                  <a:lnTo>
                    <a:pt x="1712" y="1865"/>
                  </a:lnTo>
                  <a:lnTo>
                    <a:pt x="1316" y="1992"/>
                  </a:lnTo>
                  <a:lnTo>
                    <a:pt x="946" y="2120"/>
                  </a:lnTo>
                  <a:lnTo>
                    <a:pt x="601" y="2248"/>
                  </a:lnTo>
                  <a:lnTo>
                    <a:pt x="282" y="2376"/>
                  </a:lnTo>
                  <a:lnTo>
                    <a:pt x="1" y="2516"/>
                  </a:lnTo>
                  <a:lnTo>
                    <a:pt x="1" y="2516"/>
                  </a:lnTo>
                  <a:lnTo>
                    <a:pt x="716" y="2299"/>
                  </a:lnTo>
                  <a:lnTo>
                    <a:pt x="1508" y="2095"/>
                  </a:lnTo>
                  <a:lnTo>
                    <a:pt x="2364" y="1903"/>
                  </a:lnTo>
                  <a:lnTo>
                    <a:pt x="3296" y="1724"/>
                  </a:lnTo>
                  <a:lnTo>
                    <a:pt x="4292" y="1545"/>
                  </a:lnTo>
                  <a:lnTo>
                    <a:pt x="5352" y="1392"/>
                  </a:lnTo>
                  <a:lnTo>
                    <a:pt x="6463" y="1239"/>
                  </a:lnTo>
                  <a:lnTo>
                    <a:pt x="7625" y="1098"/>
                  </a:lnTo>
                  <a:lnTo>
                    <a:pt x="8851" y="984"/>
                  </a:lnTo>
                  <a:lnTo>
                    <a:pt x="10116" y="881"/>
                  </a:lnTo>
                  <a:lnTo>
                    <a:pt x="11431" y="779"/>
                  </a:lnTo>
                  <a:lnTo>
                    <a:pt x="12772" y="703"/>
                  </a:lnTo>
                  <a:lnTo>
                    <a:pt x="14164" y="651"/>
                  </a:lnTo>
                  <a:lnTo>
                    <a:pt x="15595" y="600"/>
                  </a:lnTo>
                  <a:lnTo>
                    <a:pt x="17050" y="575"/>
                  </a:lnTo>
                  <a:lnTo>
                    <a:pt x="18532" y="562"/>
                  </a:lnTo>
                  <a:lnTo>
                    <a:pt x="19617" y="575"/>
                  </a:lnTo>
                  <a:lnTo>
                    <a:pt x="20690" y="588"/>
                  </a:lnTo>
                  <a:lnTo>
                    <a:pt x="21750" y="613"/>
                  </a:lnTo>
                  <a:lnTo>
                    <a:pt x="22797" y="639"/>
                  </a:lnTo>
                  <a:lnTo>
                    <a:pt x="23819" y="690"/>
                  </a:lnTo>
                  <a:lnTo>
                    <a:pt x="24828" y="741"/>
                  </a:lnTo>
                  <a:lnTo>
                    <a:pt x="25811" y="792"/>
                  </a:lnTo>
                  <a:lnTo>
                    <a:pt x="26782" y="869"/>
                  </a:lnTo>
                  <a:lnTo>
                    <a:pt x="27714" y="932"/>
                  </a:lnTo>
                  <a:lnTo>
                    <a:pt x="28634" y="1022"/>
                  </a:lnTo>
                  <a:lnTo>
                    <a:pt x="29515" y="1111"/>
                  </a:lnTo>
                  <a:lnTo>
                    <a:pt x="30371" y="1213"/>
                  </a:lnTo>
                  <a:lnTo>
                    <a:pt x="31214" y="1316"/>
                  </a:lnTo>
                  <a:lnTo>
                    <a:pt x="32005" y="1431"/>
                  </a:lnTo>
                  <a:lnTo>
                    <a:pt x="32772" y="1545"/>
                  </a:lnTo>
                  <a:lnTo>
                    <a:pt x="33512" y="1673"/>
                  </a:lnTo>
                  <a:lnTo>
                    <a:pt x="34215" y="1801"/>
                  </a:lnTo>
                  <a:lnTo>
                    <a:pt x="34879" y="1941"/>
                  </a:lnTo>
                  <a:lnTo>
                    <a:pt x="35505" y="2082"/>
                  </a:lnTo>
                  <a:lnTo>
                    <a:pt x="36105" y="2235"/>
                  </a:lnTo>
                  <a:lnTo>
                    <a:pt x="36654" y="2388"/>
                  </a:lnTo>
                  <a:lnTo>
                    <a:pt x="37165" y="2554"/>
                  </a:lnTo>
                  <a:lnTo>
                    <a:pt x="37638" y="2708"/>
                  </a:lnTo>
                  <a:lnTo>
                    <a:pt x="38059" y="2874"/>
                  </a:lnTo>
                  <a:lnTo>
                    <a:pt x="38429" y="3052"/>
                  </a:lnTo>
                  <a:lnTo>
                    <a:pt x="38774" y="3231"/>
                  </a:lnTo>
                  <a:lnTo>
                    <a:pt x="39055" y="3410"/>
                  </a:lnTo>
                  <a:lnTo>
                    <a:pt x="39183" y="3499"/>
                  </a:lnTo>
                  <a:lnTo>
                    <a:pt x="39285" y="3589"/>
                  </a:lnTo>
                  <a:lnTo>
                    <a:pt x="39387" y="3678"/>
                  </a:lnTo>
                  <a:lnTo>
                    <a:pt x="39477" y="3780"/>
                  </a:lnTo>
                  <a:lnTo>
                    <a:pt x="39553" y="3870"/>
                  </a:lnTo>
                  <a:lnTo>
                    <a:pt x="39617" y="3972"/>
                  </a:lnTo>
                  <a:lnTo>
                    <a:pt x="39655" y="4061"/>
                  </a:lnTo>
                  <a:lnTo>
                    <a:pt x="39694" y="4164"/>
                  </a:lnTo>
                  <a:lnTo>
                    <a:pt x="39719" y="4253"/>
                  </a:lnTo>
                  <a:lnTo>
                    <a:pt x="39719" y="4355"/>
                  </a:lnTo>
                  <a:lnTo>
                    <a:pt x="39719" y="4445"/>
                  </a:lnTo>
                  <a:lnTo>
                    <a:pt x="39706" y="4521"/>
                  </a:lnTo>
                  <a:lnTo>
                    <a:pt x="39681" y="4611"/>
                  </a:lnTo>
                  <a:lnTo>
                    <a:pt x="39643" y="4687"/>
                  </a:lnTo>
                  <a:lnTo>
                    <a:pt x="39592" y="4777"/>
                  </a:lnTo>
                  <a:lnTo>
                    <a:pt x="39540" y="4853"/>
                  </a:lnTo>
                  <a:lnTo>
                    <a:pt x="39400" y="5019"/>
                  </a:lnTo>
                  <a:lnTo>
                    <a:pt x="39221" y="5172"/>
                  </a:lnTo>
                  <a:lnTo>
                    <a:pt x="39017" y="5326"/>
                  </a:lnTo>
                  <a:lnTo>
                    <a:pt x="38761" y="5479"/>
                  </a:lnTo>
                  <a:lnTo>
                    <a:pt x="38480" y="5632"/>
                  </a:lnTo>
                  <a:lnTo>
                    <a:pt x="38480" y="5632"/>
                  </a:lnTo>
                  <a:lnTo>
                    <a:pt x="39081" y="5428"/>
                  </a:lnTo>
                  <a:lnTo>
                    <a:pt x="39349" y="5326"/>
                  </a:lnTo>
                  <a:lnTo>
                    <a:pt x="39604" y="5211"/>
                  </a:lnTo>
                  <a:lnTo>
                    <a:pt x="39847" y="5096"/>
                  </a:lnTo>
                  <a:lnTo>
                    <a:pt x="40064" y="4994"/>
                  </a:lnTo>
                  <a:lnTo>
                    <a:pt x="40268" y="4879"/>
                  </a:lnTo>
                  <a:lnTo>
                    <a:pt x="40447" y="4764"/>
                  </a:lnTo>
                  <a:lnTo>
                    <a:pt x="40600" y="4649"/>
                  </a:lnTo>
                  <a:lnTo>
                    <a:pt x="40741" y="4534"/>
                  </a:lnTo>
                  <a:lnTo>
                    <a:pt x="40869" y="4406"/>
                  </a:lnTo>
                  <a:lnTo>
                    <a:pt x="40971" y="4291"/>
                  </a:lnTo>
                  <a:lnTo>
                    <a:pt x="41047" y="4164"/>
                  </a:lnTo>
                  <a:lnTo>
                    <a:pt x="41099" y="4049"/>
                  </a:lnTo>
                  <a:lnTo>
                    <a:pt x="41137" y="3921"/>
                  </a:lnTo>
                  <a:lnTo>
                    <a:pt x="41137" y="3793"/>
                  </a:lnTo>
                  <a:lnTo>
                    <a:pt x="41137" y="3704"/>
                  </a:lnTo>
                  <a:lnTo>
                    <a:pt x="41111" y="3602"/>
                  </a:lnTo>
                  <a:lnTo>
                    <a:pt x="41086" y="3499"/>
                  </a:lnTo>
                  <a:lnTo>
                    <a:pt x="41035" y="3410"/>
                  </a:lnTo>
                  <a:lnTo>
                    <a:pt x="40971" y="3308"/>
                  </a:lnTo>
                  <a:lnTo>
                    <a:pt x="40894" y="3219"/>
                  </a:lnTo>
                  <a:lnTo>
                    <a:pt x="40818" y="3129"/>
                  </a:lnTo>
                  <a:lnTo>
                    <a:pt x="40715" y="3027"/>
                  </a:lnTo>
                  <a:lnTo>
                    <a:pt x="40600" y="2938"/>
                  </a:lnTo>
                  <a:lnTo>
                    <a:pt x="40473" y="2848"/>
                  </a:lnTo>
                  <a:lnTo>
                    <a:pt x="40192" y="2669"/>
                  </a:lnTo>
                  <a:lnTo>
                    <a:pt x="39860" y="2491"/>
                  </a:lnTo>
                  <a:lnTo>
                    <a:pt x="39477" y="2325"/>
                  </a:lnTo>
                  <a:lnTo>
                    <a:pt x="39055" y="2158"/>
                  </a:lnTo>
                  <a:lnTo>
                    <a:pt x="38583" y="1992"/>
                  </a:lnTo>
                  <a:lnTo>
                    <a:pt x="38072" y="1826"/>
                  </a:lnTo>
                  <a:lnTo>
                    <a:pt x="37523" y="1673"/>
                  </a:lnTo>
                  <a:lnTo>
                    <a:pt x="36935" y="1533"/>
                  </a:lnTo>
                  <a:lnTo>
                    <a:pt x="36297" y="1379"/>
                  </a:lnTo>
                  <a:lnTo>
                    <a:pt x="35632" y="1252"/>
                  </a:lnTo>
                  <a:lnTo>
                    <a:pt x="34930" y="1111"/>
                  </a:lnTo>
                  <a:lnTo>
                    <a:pt x="34202" y="996"/>
                  </a:lnTo>
                  <a:lnTo>
                    <a:pt x="33423" y="869"/>
                  </a:lnTo>
                  <a:lnTo>
                    <a:pt x="32631" y="754"/>
                  </a:lnTo>
                  <a:lnTo>
                    <a:pt x="31801" y="651"/>
                  </a:lnTo>
                  <a:lnTo>
                    <a:pt x="30933" y="549"/>
                  </a:lnTo>
                  <a:lnTo>
                    <a:pt x="30051" y="460"/>
                  </a:lnTo>
                  <a:lnTo>
                    <a:pt x="29132" y="383"/>
                  </a:lnTo>
                  <a:lnTo>
                    <a:pt x="28200" y="307"/>
                  </a:lnTo>
                  <a:lnTo>
                    <a:pt x="27229" y="230"/>
                  </a:lnTo>
                  <a:lnTo>
                    <a:pt x="26246" y="179"/>
                  </a:lnTo>
                  <a:lnTo>
                    <a:pt x="25250" y="128"/>
                  </a:lnTo>
                  <a:lnTo>
                    <a:pt x="24215" y="77"/>
                  </a:lnTo>
                  <a:lnTo>
                    <a:pt x="23181" y="51"/>
                  </a:lnTo>
                  <a:lnTo>
                    <a:pt x="22121"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5" name="Google Shape;2565;g1c93c773687_2_33"/>
            <p:cNvSpPr/>
            <p:nvPr/>
          </p:nvSpPr>
          <p:spPr>
            <a:xfrm>
              <a:off x="4094191" y="3506734"/>
              <a:ext cx="204028" cy="57118"/>
            </a:xfrm>
            <a:custGeom>
              <a:avLst/>
              <a:gdLst/>
              <a:ahLst/>
              <a:cxnLst/>
              <a:rect l="l" t="t" r="r" b="b"/>
              <a:pathLst>
                <a:path w="13781" h="3858" extrusionOk="0">
                  <a:moveTo>
                    <a:pt x="0" y="1"/>
                  </a:moveTo>
                  <a:lnTo>
                    <a:pt x="0" y="384"/>
                  </a:lnTo>
                  <a:lnTo>
                    <a:pt x="2325" y="384"/>
                  </a:lnTo>
                  <a:lnTo>
                    <a:pt x="3346" y="397"/>
                  </a:lnTo>
                  <a:lnTo>
                    <a:pt x="4253" y="422"/>
                  </a:lnTo>
                  <a:lnTo>
                    <a:pt x="5058" y="460"/>
                  </a:lnTo>
                  <a:lnTo>
                    <a:pt x="5747" y="511"/>
                  </a:lnTo>
                  <a:lnTo>
                    <a:pt x="6322" y="588"/>
                  </a:lnTo>
                  <a:lnTo>
                    <a:pt x="6565" y="626"/>
                  </a:lnTo>
                  <a:lnTo>
                    <a:pt x="6795" y="678"/>
                  </a:lnTo>
                  <a:lnTo>
                    <a:pt x="6973" y="716"/>
                  </a:lnTo>
                  <a:lnTo>
                    <a:pt x="7139" y="780"/>
                  </a:lnTo>
                  <a:lnTo>
                    <a:pt x="7267" y="831"/>
                  </a:lnTo>
                  <a:lnTo>
                    <a:pt x="7369" y="895"/>
                  </a:lnTo>
                  <a:lnTo>
                    <a:pt x="0" y="895"/>
                  </a:lnTo>
                  <a:lnTo>
                    <a:pt x="0" y="1188"/>
                  </a:lnTo>
                  <a:lnTo>
                    <a:pt x="7471" y="1188"/>
                  </a:lnTo>
                  <a:lnTo>
                    <a:pt x="7446" y="1227"/>
                  </a:lnTo>
                  <a:lnTo>
                    <a:pt x="7408" y="1265"/>
                  </a:lnTo>
                  <a:lnTo>
                    <a:pt x="7305" y="1329"/>
                  </a:lnTo>
                  <a:lnTo>
                    <a:pt x="7165" y="1393"/>
                  </a:lnTo>
                  <a:lnTo>
                    <a:pt x="6986" y="1457"/>
                  </a:lnTo>
                  <a:lnTo>
                    <a:pt x="6769" y="1520"/>
                  </a:lnTo>
                  <a:lnTo>
                    <a:pt x="6514" y="1571"/>
                  </a:lnTo>
                  <a:lnTo>
                    <a:pt x="6207" y="1623"/>
                  </a:lnTo>
                  <a:lnTo>
                    <a:pt x="5875" y="1674"/>
                  </a:lnTo>
                  <a:lnTo>
                    <a:pt x="5505" y="1712"/>
                  </a:lnTo>
                  <a:lnTo>
                    <a:pt x="5096" y="1750"/>
                  </a:lnTo>
                  <a:lnTo>
                    <a:pt x="4636" y="1776"/>
                  </a:lnTo>
                  <a:lnTo>
                    <a:pt x="4151" y="1801"/>
                  </a:lnTo>
                  <a:lnTo>
                    <a:pt x="3053" y="1840"/>
                  </a:lnTo>
                  <a:lnTo>
                    <a:pt x="1801" y="1852"/>
                  </a:lnTo>
                  <a:lnTo>
                    <a:pt x="0" y="1852"/>
                  </a:lnTo>
                  <a:lnTo>
                    <a:pt x="0" y="2223"/>
                  </a:lnTo>
                  <a:lnTo>
                    <a:pt x="2197" y="2644"/>
                  </a:lnTo>
                  <a:lnTo>
                    <a:pt x="4215" y="3053"/>
                  </a:lnTo>
                  <a:lnTo>
                    <a:pt x="6130" y="3449"/>
                  </a:lnTo>
                  <a:lnTo>
                    <a:pt x="8021" y="3858"/>
                  </a:lnTo>
                  <a:lnTo>
                    <a:pt x="11162" y="3858"/>
                  </a:lnTo>
                  <a:lnTo>
                    <a:pt x="9106" y="3411"/>
                  </a:lnTo>
                  <a:lnTo>
                    <a:pt x="7050" y="2976"/>
                  </a:lnTo>
                  <a:lnTo>
                    <a:pt x="5032" y="2568"/>
                  </a:lnTo>
                  <a:lnTo>
                    <a:pt x="3078" y="2185"/>
                  </a:lnTo>
                  <a:lnTo>
                    <a:pt x="3844" y="2185"/>
                  </a:lnTo>
                  <a:lnTo>
                    <a:pt x="4572" y="2159"/>
                  </a:lnTo>
                  <a:lnTo>
                    <a:pt x="5275" y="2133"/>
                  </a:lnTo>
                  <a:lnTo>
                    <a:pt x="5926" y="2108"/>
                  </a:lnTo>
                  <a:lnTo>
                    <a:pt x="6539" y="2070"/>
                  </a:lnTo>
                  <a:lnTo>
                    <a:pt x="7101" y="2018"/>
                  </a:lnTo>
                  <a:lnTo>
                    <a:pt x="7637" y="1967"/>
                  </a:lnTo>
                  <a:lnTo>
                    <a:pt x="8110" y="1904"/>
                  </a:lnTo>
                  <a:lnTo>
                    <a:pt x="8557" y="1840"/>
                  </a:lnTo>
                  <a:lnTo>
                    <a:pt x="8940" y="1763"/>
                  </a:lnTo>
                  <a:lnTo>
                    <a:pt x="9285" y="1674"/>
                  </a:lnTo>
                  <a:lnTo>
                    <a:pt x="9579" y="1597"/>
                  </a:lnTo>
                  <a:lnTo>
                    <a:pt x="9821" y="1495"/>
                  </a:lnTo>
                  <a:lnTo>
                    <a:pt x="10026" y="1405"/>
                  </a:lnTo>
                  <a:lnTo>
                    <a:pt x="10102" y="1354"/>
                  </a:lnTo>
                  <a:lnTo>
                    <a:pt x="10166" y="1291"/>
                  </a:lnTo>
                  <a:lnTo>
                    <a:pt x="10217" y="1239"/>
                  </a:lnTo>
                  <a:lnTo>
                    <a:pt x="10256" y="1188"/>
                  </a:lnTo>
                  <a:lnTo>
                    <a:pt x="13780" y="1188"/>
                  </a:lnTo>
                  <a:lnTo>
                    <a:pt x="13780" y="895"/>
                  </a:lnTo>
                  <a:lnTo>
                    <a:pt x="10217" y="895"/>
                  </a:lnTo>
                  <a:lnTo>
                    <a:pt x="10179" y="844"/>
                  </a:lnTo>
                  <a:lnTo>
                    <a:pt x="10115" y="792"/>
                  </a:lnTo>
                  <a:lnTo>
                    <a:pt x="9987" y="703"/>
                  </a:lnTo>
                  <a:lnTo>
                    <a:pt x="9796" y="626"/>
                  </a:lnTo>
                  <a:lnTo>
                    <a:pt x="9579" y="550"/>
                  </a:lnTo>
                  <a:lnTo>
                    <a:pt x="9323" y="473"/>
                  </a:lnTo>
                  <a:lnTo>
                    <a:pt x="9042" y="409"/>
                  </a:lnTo>
                  <a:lnTo>
                    <a:pt x="8723" y="345"/>
                  </a:lnTo>
                  <a:lnTo>
                    <a:pt x="8378" y="294"/>
                  </a:lnTo>
                  <a:lnTo>
                    <a:pt x="13780" y="294"/>
                  </a:lnTo>
                  <a:lnTo>
                    <a:pt x="13780"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6" name="Google Shape;2566;g1c93c773687_2_33"/>
            <p:cNvSpPr/>
            <p:nvPr/>
          </p:nvSpPr>
          <p:spPr>
            <a:xfrm>
              <a:off x="3807921" y="3435833"/>
              <a:ext cx="764071" cy="159790"/>
            </a:xfrm>
            <a:custGeom>
              <a:avLst/>
              <a:gdLst/>
              <a:ahLst/>
              <a:cxnLst/>
              <a:rect l="l" t="t" r="r" b="b"/>
              <a:pathLst>
                <a:path w="51609" h="10793" extrusionOk="0">
                  <a:moveTo>
                    <a:pt x="1" y="0"/>
                  </a:moveTo>
                  <a:lnTo>
                    <a:pt x="1" y="5403"/>
                  </a:lnTo>
                  <a:lnTo>
                    <a:pt x="1" y="5530"/>
                  </a:lnTo>
                  <a:lnTo>
                    <a:pt x="26" y="5671"/>
                  </a:lnTo>
                  <a:lnTo>
                    <a:pt x="77" y="5811"/>
                  </a:lnTo>
                  <a:lnTo>
                    <a:pt x="128" y="5952"/>
                  </a:lnTo>
                  <a:lnTo>
                    <a:pt x="205" y="6080"/>
                  </a:lnTo>
                  <a:lnTo>
                    <a:pt x="294" y="6220"/>
                  </a:lnTo>
                  <a:lnTo>
                    <a:pt x="397" y="6348"/>
                  </a:lnTo>
                  <a:lnTo>
                    <a:pt x="524" y="6488"/>
                  </a:lnTo>
                  <a:lnTo>
                    <a:pt x="665" y="6616"/>
                  </a:lnTo>
                  <a:lnTo>
                    <a:pt x="805" y="6744"/>
                  </a:lnTo>
                  <a:lnTo>
                    <a:pt x="971" y="6871"/>
                  </a:lnTo>
                  <a:lnTo>
                    <a:pt x="1163" y="6999"/>
                  </a:lnTo>
                  <a:lnTo>
                    <a:pt x="1354" y="7127"/>
                  </a:lnTo>
                  <a:lnTo>
                    <a:pt x="1559" y="7254"/>
                  </a:lnTo>
                  <a:lnTo>
                    <a:pt x="1789" y="7369"/>
                  </a:lnTo>
                  <a:lnTo>
                    <a:pt x="2031" y="7497"/>
                  </a:lnTo>
                  <a:lnTo>
                    <a:pt x="2542" y="7740"/>
                  </a:lnTo>
                  <a:lnTo>
                    <a:pt x="3117" y="7970"/>
                  </a:lnTo>
                  <a:lnTo>
                    <a:pt x="3730" y="8200"/>
                  </a:lnTo>
                  <a:lnTo>
                    <a:pt x="4407" y="8417"/>
                  </a:lnTo>
                  <a:lnTo>
                    <a:pt x="5122" y="8621"/>
                  </a:lnTo>
                  <a:lnTo>
                    <a:pt x="5888" y="8825"/>
                  </a:lnTo>
                  <a:lnTo>
                    <a:pt x="6706" y="9017"/>
                  </a:lnTo>
                  <a:lnTo>
                    <a:pt x="7561" y="9208"/>
                  </a:lnTo>
                  <a:lnTo>
                    <a:pt x="8455" y="9387"/>
                  </a:lnTo>
                  <a:lnTo>
                    <a:pt x="9388" y="9553"/>
                  </a:lnTo>
                  <a:lnTo>
                    <a:pt x="10358" y="9719"/>
                  </a:lnTo>
                  <a:lnTo>
                    <a:pt x="11380" y="9873"/>
                  </a:lnTo>
                  <a:lnTo>
                    <a:pt x="12427" y="10013"/>
                  </a:lnTo>
                  <a:lnTo>
                    <a:pt x="13500" y="10141"/>
                  </a:lnTo>
                  <a:lnTo>
                    <a:pt x="14611" y="10256"/>
                  </a:lnTo>
                  <a:lnTo>
                    <a:pt x="15760" y="10371"/>
                  </a:lnTo>
                  <a:lnTo>
                    <a:pt x="16935" y="10460"/>
                  </a:lnTo>
                  <a:lnTo>
                    <a:pt x="18136" y="10549"/>
                  </a:lnTo>
                  <a:lnTo>
                    <a:pt x="19362" y="10626"/>
                  </a:lnTo>
                  <a:lnTo>
                    <a:pt x="20601" y="10677"/>
                  </a:lnTo>
                  <a:lnTo>
                    <a:pt x="21878" y="10728"/>
                  </a:lnTo>
                  <a:lnTo>
                    <a:pt x="23168" y="10767"/>
                  </a:lnTo>
                  <a:lnTo>
                    <a:pt x="24483" y="10779"/>
                  </a:lnTo>
                  <a:lnTo>
                    <a:pt x="25811" y="10792"/>
                  </a:lnTo>
                  <a:lnTo>
                    <a:pt x="27139" y="10779"/>
                  </a:lnTo>
                  <a:lnTo>
                    <a:pt x="28442" y="10767"/>
                  </a:lnTo>
                  <a:lnTo>
                    <a:pt x="29732" y="10728"/>
                  </a:lnTo>
                  <a:lnTo>
                    <a:pt x="31009" y="10677"/>
                  </a:lnTo>
                  <a:lnTo>
                    <a:pt x="32261" y="10626"/>
                  </a:lnTo>
                  <a:lnTo>
                    <a:pt x="33474" y="10549"/>
                  </a:lnTo>
                  <a:lnTo>
                    <a:pt x="34674" y="10460"/>
                  </a:lnTo>
                  <a:lnTo>
                    <a:pt x="35849" y="10371"/>
                  </a:lnTo>
                  <a:lnTo>
                    <a:pt x="36999" y="10256"/>
                  </a:lnTo>
                  <a:lnTo>
                    <a:pt x="38110" y="10141"/>
                  </a:lnTo>
                  <a:lnTo>
                    <a:pt x="39183" y="10013"/>
                  </a:lnTo>
                  <a:lnTo>
                    <a:pt x="40230" y="9873"/>
                  </a:lnTo>
                  <a:lnTo>
                    <a:pt x="41252" y="9719"/>
                  </a:lnTo>
                  <a:lnTo>
                    <a:pt x="42222" y="9553"/>
                  </a:lnTo>
                  <a:lnTo>
                    <a:pt x="43154" y="9387"/>
                  </a:lnTo>
                  <a:lnTo>
                    <a:pt x="44048" y="9208"/>
                  </a:lnTo>
                  <a:lnTo>
                    <a:pt x="44904" y="9017"/>
                  </a:lnTo>
                  <a:lnTo>
                    <a:pt x="45722" y="8825"/>
                  </a:lnTo>
                  <a:lnTo>
                    <a:pt x="46488" y="8621"/>
                  </a:lnTo>
                  <a:lnTo>
                    <a:pt x="47203" y="8417"/>
                  </a:lnTo>
                  <a:lnTo>
                    <a:pt x="47880" y="8200"/>
                  </a:lnTo>
                  <a:lnTo>
                    <a:pt x="48493" y="7970"/>
                  </a:lnTo>
                  <a:lnTo>
                    <a:pt x="49068" y="7740"/>
                  </a:lnTo>
                  <a:lnTo>
                    <a:pt x="49578" y="7497"/>
                  </a:lnTo>
                  <a:lnTo>
                    <a:pt x="49821" y="7369"/>
                  </a:lnTo>
                  <a:lnTo>
                    <a:pt x="50051" y="7254"/>
                  </a:lnTo>
                  <a:lnTo>
                    <a:pt x="50255" y="7127"/>
                  </a:lnTo>
                  <a:lnTo>
                    <a:pt x="50447" y="6999"/>
                  </a:lnTo>
                  <a:lnTo>
                    <a:pt x="50638" y="6871"/>
                  </a:lnTo>
                  <a:lnTo>
                    <a:pt x="50804" y="6744"/>
                  </a:lnTo>
                  <a:lnTo>
                    <a:pt x="50958" y="6616"/>
                  </a:lnTo>
                  <a:lnTo>
                    <a:pt x="51085" y="6488"/>
                  </a:lnTo>
                  <a:lnTo>
                    <a:pt x="51213" y="6348"/>
                  </a:lnTo>
                  <a:lnTo>
                    <a:pt x="51315" y="6220"/>
                  </a:lnTo>
                  <a:lnTo>
                    <a:pt x="51405" y="6080"/>
                  </a:lnTo>
                  <a:lnTo>
                    <a:pt x="51481" y="5952"/>
                  </a:lnTo>
                  <a:lnTo>
                    <a:pt x="51532" y="5811"/>
                  </a:lnTo>
                  <a:lnTo>
                    <a:pt x="51583" y="5671"/>
                  </a:lnTo>
                  <a:lnTo>
                    <a:pt x="51609" y="5530"/>
                  </a:lnTo>
                  <a:lnTo>
                    <a:pt x="51609" y="5403"/>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7" name="Google Shape;2567;g1c93c773687_2_33"/>
            <p:cNvSpPr/>
            <p:nvPr/>
          </p:nvSpPr>
          <p:spPr>
            <a:xfrm>
              <a:off x="3807921" y="3356034"/>
              <a:ext cx="764071" cy="159790"/>
            </a:xfrm>
            <a:custGeom>
              <a:avLst/>
              <a:gdLst/>
              <a:ahLst/>
              <a:cxnLst/>
              <a:rect l="l" t="t" r="r" b="b"/>
              <a:pathLst>
                <a:path w="51609" h="10793" extrusionOk="0">
                  <a:moveTo>
                    <a:pt x="25811" y="1"/>
                  </a:moveTo>
                  <a:lnTo>
                    <a:pt x="24483" y="14"/>
                  </a:lnTo>
                  <a:lnTo>
                    <a:pt x="23168" y="27"/>
                  </a:lnTo>
                  <a:lnTo>
                    <a:pt x="21878" y="65"/>
                  </a:lnTo>
                  <a:lnTo>
                    <a:pt x="20601" y="116"/>
                  </a:lnTo>
                  <a:lnTo>
                    <a:pt x="19362" y="167"/>
                  </a:lnTo>
                  <a:lnTo>
                    <a:pt x="18136" y="244"/>
                  </a:lnTo>
                  <a:lnTo>
                    <a:pt x="16935" y="333"/>
                  </a:lnTo>
                  <a:lnTo>
                    <a:pt x="15760" y="422"/>
                  </a:lnTo>
                  <a:lnTo>
                    <a:pt x="14611" y="537"/>
                  </a:lnTo>
                  <a:lnTo>
                    <a:pt x="13500" y="652"/>
                  </a:lnTo>
                  <a:lnTo>
                    <a:pt x="12427" y="780"/>
                  </a:lnTo>
                  <a:lnTo>
                    <a:pt x="11380" y="921"/>
                  </a:lnTo>
                  <a:lnTo>
                    <a:pt x="10358" y="1074"/>
                  </a:lnTo>
                  <a:lnTo>
                    <a:pt x="9388" y="1240"/>
                  </a:lnTo>
                  <a:lnTo>
                    <a:pt x="8455" y="1406"/>
                  </a:lnTo>
                  <a:lnTo>
                    <a:pt x="7561" y="1585"/>
                  </a:lnTo>
                  <a:lnTo>
                    <a:pt x="6706" y="1763"/>
                  </a:lnTo>
                  <a:lnTo>
                    <a:pt x="5888" y="1968"/>
                  </a:lnTo>
                  <a:lnTo>
                    <a:pt x="5122" y="2172"/>
                  </a:lnTo>
                  <a:lnTo>
                    <a:pt x="4407" y="2376"/>
                  </a:lnTo>
                  <a:lnTo>
                    <a:pt x="3730" y="2594"/>
                  </a:lnTo>
                  <a:lnTo>
                    <a:pt x="3117" y="2823"/>
                  </a:lnTo>
                  <a:lnTo>
                    <a:pt x="2542" y="3053"/>
                  </a:lnTo>
                  <a:lnTo>
                    <a:pt x="2031" y="3296"/>
                  </a:lnTo>
                  <a:lnTo>
                    <a:pt x="1789" y="3424"/>
                  </a:lnTo>
                  <a:lnTo>
                    <a:pt x="1559" y="3539"/>
                  </a:lnTo>
                  <a:lnTo>
                    <a:pt x="1354" y="3666"/>
                  </a:lnTo>
                  <a:lnTo>
                    <a:pt x="1163" y="3794"/>
                  </a:lnTo>
                  <a:lnTo>
                    <a:pt x="971" y="3922"/>
                  </a:lnTo>
                  <a:lnTo>
                    <a:pt x="805" y="4049"/>
                  </a:lnTo>
                  <a:lnTo>
                    <a:pt x="665" y="4177"/>
                  </a:lnTo>
                  <a:lnTo>
                    <a:pt x="524" y="4305"/>
                  </a:lnTo>
                  <a:lnTo>
                    <a:pt x="397" y="4445"/>
                  </a:lnTo>
                  <a:lnTo>
                    <a:pt x="294" y="4573"/>
                  </a:lnTo>
                  <a:lnTo>
                    <a:pt x="205" y="4714"/>
                  </a:lnTo>
                  <a:lnTo>
                    <a:pt x="128" y="4841"/>
                  </a:lnTo>
                  <a:lnTo>
                    <a:pt x="77" y="4982"/>
                  </a:lnTo>
                  <a:lnTo>
                    <a:pt x="26" y="5122"/>
                  </a:lnTo>
                  <a:lnTo>
                    <a:pt x="1" y="5250"/>
                  </a:lnTo>
                  <a:lnTo>
                    <a:pt x="1" y="5390"/>
                  </a:lnTo>
                  <a:lnTo>
                    <a:pt x="1" y="5531"/>
                  </a:lnTo>
                  <a:lnTo>
                    <a:pt x="26" y="5671"/>
                  </a:lnTo>
                  <a:lnTo>
                    <a:pt x="77" y="5812"/>
                  </a:lnTo>
                  <a:lnTo>
                    <a:pt x="128" y="5952"/>
                  </a:lnTo>
                  <a:lnTo>
                    <a:pt x="205" y="6080"/>
                  </a:lnTo>
                  <a:lnTo>
                    <a:pt x="294" y="6221"/>
                  </a:lnTo>
                  <a:lnTo>
                    <a:pt x="397" y="6348"/>
                  </a:lnTo>
                  <a:lnTo>
                    <a:pt x="524" y="6476"/>
                  </a:lnTo>
                  <a:lnTo>
                    <a:pt x="665" y="6616"/>
                  </a:lnTo>
                  <a:lnTo>
                    <a:pt x="805" y="6744"/>
                  </a:lnTo>
                  <a:lnTo>
                    <a:pt x="971" y="6872"/>
                  </a:lnTo>
                  <a:lnTo>
                    <a:pt x="1163" y="7000"/>
                  </a:lnTo>
                  <a:lnTo>
                    <a:pt x="1354" y="7127"/>
                  </a:lnTo>
                  <a:lnTo>
                    <a:pt x="1559" y="7255"/>
                  </a:lnTo>
                  <a:lnTo>
                    <a:pt x="1789" y="7370"/>
                  </a:lnTo>
                  <a:lnTo>
                    <a:pt x="2031" y="7498"/>
                  </a:lnTo>
                  <a:lnTo>
                    <a:pt x="2542" y="7728"/>
                  </a:lnTo>
                  <a:lnTo>
                    <a:pt x="3117" y="7970"/>
                  </a:lnTo>
                  <a:lnTo>
                    <a:pt x="3730" y="8187"/>
                  </a:lnTo>
                  <a:lnTo>
                    <a:pt x="4407" y="8404"/>
                  </a:lnTo>
                  <a:lnTo>
                    <a:pt x="5122" y="8622"/>
                  </a:lnTo>
                  <a:lnTo>
                    <a:pt x="5888" y="8826"/>
                  </a:lnTo>
                  <a:lnTo>
                    <a:pt x="6706" y="9017"/>
                  </a:lnTo>
                  <a:lnTo>
                    <a:pt x="7561" y="9209"/>
                  </a:lnTo>
                  <a:lnTo>
                    <a:pt x="8455" y="9388"/>
                  </a:lnTo>
                  <a:lnTo>
                    <a:pt x="9388" y="9554"/>
                  </a:lnTo>
                  <a:lnTo>
                    <a:pt x="10358" y="9720"/>
                  </a:lnTo>
                  <a:lnTo>
                    <a:pt x="11380" y="9860"/>
                  </a:lnTo>
                  <a:lnTo>
                    <a:pt x="12427" y="10001"/>
                  </a:lnTo>
                  <a:lnTo>
                    <a:pt x="13500" y="10141"/>
                  </a:lnTo>
                  <a:lnTo>
                    <a:pt x="14611" y="10256"/>
                  </a:lnTo>
                  <a:lnTo>
                    <a:pt x="15760" y="10358"/>
                  </a:lnTo>
                  <a:lnTo>
                    <a:pt x="16935" y="10461"/>
                  </a:lnTo>
                  <a:lnTo>
                    <a:pt x="18136" y="10550"/>
                  </a:lnTo>
                  <a:lnTo>
                    <a:pt x="19362" y="10614"/>
                  </a:lnTo>
                  <a:lnTo>
                    <a:pt x="20601" y="10678"/>
                  </a:lnTo>
                  <a:lnTo>
                    <a:pt x="21878" y="10729"/>
                  </a:lnTo>
                  <a:lnTo>
                    <a:pt x="23168" y="10754"/>
                  </a:lnTo>
                  <a:lnTo>
                    <a:pt x="24483" y="10780"/>
                  </a:lnTo>
                  <a:lnTo>
                    <a:pt x="25811" y="10793"/>
                  </a:lnTo>
                  <a:lnTo>
                    <a:pt x="27139" y="10780"/>
                  </a:lnTo>
                  <a:lnTo>
                    <a:pt x="28442" y="10754"/>
                  </a:lnTo>
                  <a:lnTo>
                    <a:pt x="29732" y="10729"/>
                  </a:lnTo>
                  <a:lnTo>
                    <a:pt x="31009" y="10678"/>
                  </a:lnTo>
                  <a:lnTo>
                    <a:pt x="32261" y="10614"/>
                  </a:lnTo>
                  <a:lnTo>
                    <a:pt x="33474" y="10550"/>
                  </a:lnTo>
                  <a:lnTo>
                    <a:pt x="34674" y="10461"/>
                  </a:lnTo>
                  <a:lnTo>
                    <a:pt x="35849" y="10358"/>
                  </a:lnTo>
                  <a:lnTo>
                    <a:pt x="36999" y="10256"/>
                  </a:lnTo>
                  <a:lnTo>
                    <a:pt x="38110" y="10141"/>
                  </a:lnTo>
                  <a:lnTo>
                    <a:pt x="39183" y="10001"/>
                  </a:lnTo>
                  <a:lnTo>
                    <a:pt x="40230" y="9860"/>
                  </a:lnTo>
                  <a:lnTo>
                    <a:pt x="41252" y="9720"/>
                  </a:lnTo>
                  <a:lnTo>
                    <a:pt x="42222" y="9554"/>
                  </a:lnTo>
                  <a:lnTo>
                    <a:pt x="43154" y="9388"/>
                  </a:lnTo>
                  <a:lnTo>
                    <a:pt x="44048" y="9209"/>
                  </a:lnTo>
                  <a:lnTo>
                    <a:pt x="44904" y="9017"/>
                  </a:lnTo>
                  <a:lnTo>
                    <a:pt x="45722" y="8826"/>
                  </a:lnTo>
                  <a:lnTo>
                    <a:pt x="46488" y="8622"/>
                  </a:lnTo>
                  <a:lnTo>
                    <a:pt x="47203" y="8404"/>
                  </a:lnTo>
                  <a:lnTo>
                    <a:pt x="47880" y="8187"/>
                  </a:lnTo>
                  <a:lnTo>
                    <a:pt x="48493" y="7970"/>
                  </a:lnTo>
                  <a:lnTo>
                    <a:pt x="49068" y="7728"/>
                  </a:lnTo>
                  <a:lnTo>
                    <a:pt x="49578" y="7498"/>
                  </a:lnTo>
                  <a:lnTo>
                    <a:pt x="49821" y="7370"/>
                  </a:lnTo>
                  <a:lnTo>
                    <a:pt x="50051" y="7255"/>
                  </a:lnTo>
                  <a:lnTo>
                    <a:pt x="50255" y="7127"/>
                  </a:lnTo>
                  <a:lnTo>
                    <a:pt x="50447" y="7000"/>
                  </a:lnTo>
                  <a:lnTo>
                    <a:pt x="50638" y="6872"/>
                  </a:lnTo>
                  <a:lnTo>
                    <a:pt x="50804" y="6744"/>
                  </a:lnTo>
                  <a:lnTo>
                    <a:pt x="50958" y="6616"/>
                  </a:lnTo>
                  <a:lnTo>
                    <a:pt x="51085" y="6476"/>
                  </a:lnTo>
                  <a:lnTo>
                    <a:pt x="51213" y="6348"/>
                  </a:lnTo>
                  <a:lnTo>
                    <a:pt x="51315" y="6221"/>
                  </a:lnTo>
                  <a:lnTo>
                    <a:pt x="51405" y="6080"/>
                  </a:lnTo>
                  <a:lnTo>
                    <a:pt x="51481" y="5952"/>
                  </a:lnTo>
                  <a:lnTo>
                    <a:pt x="51532" y="5812"/>
                  </a:lnTo>
                  <a:lnTo>
                    <a:pt x="51583" y="5671"/>
                  </a:lnTo>
                  <a:lnTo>
                    <a:pt x="51609" y="5531"/>
                  </a:lnTo>
                  <a:lnTo>
                    <a:pt x="51609" y="5390"/>
                  </a:lnTo>
                  <a:lnTo>
                    <a:pt x="51609" y="5250"/>
                  </a:lnTo>
                  <a:lnTo>
                    <a:pt x="51583" y="5122"/>
                  </a:lnTo>
                  <a:lnTo>
                    <a:pt x="51532" y="4982"/>
                  </a:lnTo>
                  <a:lnTo>
                    <a:pt x="51481" y="4841"/>
                  </a:lnTo>
                  <a:lnTo>
                    <a:pt x="51405" y="4714"/>
                  </a:lnTo>
                  <a:lnTo>
                    <a:pt x="51315" y="4573"/>
                  </a:lnTo>
                  <a:lnTo>
                    <a:pt x="51213" y="4445"/>
                  </a:lnTo>
                  <a:lnTo>
                    <a:pt x="51085" y="4305"/>
                  </a:lnTo>
                  <a:lnTo>
                    <a:pt x="50958" y="4177"/>
                  </a:lnTo>
                  <a:lnTo>
                    <a:pt x="50804" y="4049"/>
                  </a:lnTo>
                  <a:lnTo>
                    <a:pt x="50638" y="3922"/>
                  </a:lnTo>
                  <a:lnTo>
                    <a:pt x="50447" y="3794"/>
                  </a:lnTo>
                  <a:lnTo>
                    <a:pt x="50255" y="3666"/>
                  </a:lnTo>
                  <a:lnTo>
                    <a:pt x="50051" y="3539"/>
                  </a:lnTo>
                  <a:lnTo>
                    <a:pt x="49821" y="3424"/>
                  </a:lnTo>
                  <a:lnTo>
                    <a:pt x="49578" y="3296"/>
                  </a:lnTo>
                  <a:lnTo>
                    <a:pt x="49068" y="3053"/>
                  </a:lnTo>
                  <a:lnTo>
                    <a:pt x="48493" y="2823"/>
                  </a:lnTo>
                  <a:lnTo>
                    <a:pt x="47880" y="2594"/>
                  </a:lnTo>
                  <a:lnTo>
                    <a:pt x="47203" y="2376"/>
                  </a:lnTo>
                  <a:lnTo>
                    <a:pt x="46488" y="2172"/>
                  </a:lnTo>
                  <a:lnTo>
                    <a:pt x="45722" y="1968"/>
                  </a:lnTo>
                  <a:lnTo>
                    <a:pt x="44904" y="1763"/>
                  </a:lnTo>
                  <a:lnTo>
                    <a:pt x="44048" y="1585"/>
                  </a:lnTo>
                  <a:lnTo>
                    <a:pt x="43154" y="1406"/>
                  </a:lnTo>
                  <a:lnTo>
                    <a:pt x="42222" y="1240"/>
                  </a:lnTo>
                  <a:lnTo>
                    <a:pt x="41252" y="1074"/>
                  </a:lnTo>
                  <a:lnTo>
                    <a:pt x="40230" y="921"/>
                  </a:lnTo>
                  <a:lnTo>
                    <a:pt x="39183" y="780"/>
                  </a:lnTo>
                  <a:lnTo>
                    <a:pt x="38110" y="652"/>
                  </a:lnTo>
                  <a:lnTo>
                    <a:pt x="36999" y="537"/>
                  </a:lnTo>
                  <a:lnTo>
                    <a:pt x="35849" y="422"/>
                  </a:lnTo>
                  <a:lnTo>
                    <a:pt x="34674" y="333"/>
                  </a:lnTo>
                  <a:lnTo>
                    <a:pt x="33474" y="244"/>
                  </a:lnTo>
                  <a:lnTo>
                    <a:pt x="32261" y="167"/>
                  </a:lnTo>
                  <a:lnTo>
                    <a:pt x="31009" y="116"/>
                  </a:lnTo>
                  <a:lnTo>
                    <a:pt x="29732" y="65"/>
                  </a:lnTo>
                  <a:lnTo>
                    <a:pt x="28442" y="27"/>
                  </a:lnTo>
                  <a:lnTo>
                    <a:pt x="27139" y="14"/>
                  </a:lnTo>
                  <a:lnTo>
                    <a:pt x="258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8" name="Google Shape;2568;g1c93c773687_2_33"/>
            <p:cNvSpPr/>
            <p:nvPr/>
          </p:nvSpPr>
          <p:spPr>
            <a:xfrm>
              <a:off x="3876187" y="3370409"/>
              <a:ext cx="627554" cy="112133"/>
            </a:xfrm>
            <a:custGeom>
              <a:avLst/>
              <a:gdLst/>
              <a:ahLst/>
              <a:cxnLst/>
              <a:rect l="l" t="t" r="r" b="b"/>
              <a:pathLst>
                <a:path w="42388" h="7574" extrusionOk="0">
                  <a:moveTo>
                    <a:pt x="20102" y="1"/>
                  </a:moveTo>
                  <a:lnTo>
                    <a:pt x="19029" y="13"/>
                  </a:lnTo>
                  <a:lnTo>
                    <a:pt x="17969" y="39"/>
                  </a:lnTo>
                  <a:lnTo>
                    <a:pt x="16922" y="77"/>
                  </a:lnTo>
                  <a:lnTo>
                    <a:pt x="15900" y="116"/>
                  </a:lnTo>
                  <a:lnTo>
                    <a:pt x="14891" y="167"/>
                  </a:lnTo>
                  <a:lnTo>
                    <a:pt x="13908" y="230"/>
                  </a:lnTo>
                  <a:lnTo>
                    <a:pt x="12950" y="294"/>
                  </a:lnTo>
                  <a:lnTo>
                    <a:pt x="12005" y="371"/>
                  </a:lnTo>
                  <a:lnTo>
                    <a:pt x="11085" y="448"/>
                  </a:lnTo>
                  <a:lnTo>
                    <a:pt x="10204" y="550"/>
                  </a:lnTo>
                  <a:lnTo>
                    <a:pt x="9349" y="639"/>
                  </a:lnTo>
                  <a:lnTo>
                    <a:pt x="8518" y="754"/>
                  </a:lnTo>
                  <a:lnTo>
                    <a:pt x="7714" y="856"/>
                  </a:lnTo>
                  <a:lnTo>
                    <a:pt x="6948" y="984"/>
                  </a:lnTo>
                  <a:lnTo>
                    <a:pt x="6207" y="1099"/>
                  </a:lnTo>
                  <a:lnTo>
                    <a:pt x="5504" y="1239"/>
                  </a:lnTo>
                  <a:lnTo>
                    <a:pt x="4840" y="1380"/>
                  </a:lnTo>
                  <a:lnTo>
                    <a:pt x="4215" y="1520"/>
                  </a:lnTo>
                  <a:lnTo>
                    <a:pt x="3614" y="1661"/>
                  </a:lnTo>
                  <a:lnTo>
                    <a:pt x="3065" y="1814"/>
                  </a:lnTo>
                  <a:lnTo>
                    <a:pt x="2554" y="1980"/>
                  </a:lnTo>
                  <a:lnTo>
                    <a:pt x="2095" y="2146"/>
                  </a:lnTo>
                  <a:lnTo>
                    <a:pt x="1660" y="2312"/>
                  </a:lnTo>
                  <a:lnTo>
                    <a:pt x="1290" y="2478"/>
                  </a:lnTo>
                  <a:lnTo>
                    <a:pt x="958" y="2657"/>
                  </a:lnTo>
                  <a:lnTo>
                    <a:pt x="664" y="2836"/>
                  </a:lnTo>
                  <a:lnTo>
                    <a:pt x="537" y="2925"/>
                  </a:lnTo>
                  <a:lnTo>
                    <a:pt x="434" y="3015"/>
                  </a:lnTo>
                  <a:lnTo>
                    <a:pt x="332" y="3117"/>
                  </a:lnTo>
                  <a:lnTo>
                    <a:pt x="243" y="3206"/>
                  </a:lnTo>
                  <a:lnTo>
                    <a:pt x="166" y="3308"/>
                  </a:lnTo>
                  <a:lnTo>
                    <a:pt x="102" y="3398"/>
                  </a:lnTo>
                  <a:lnTo>
                    <a:pt x="64" y="3487"/>
                  </a:lnTo>
                  <a:lnTo>
                    <a:pt x="26" y="3589"/>
                  </a:lnTo>
                  <a:lnTo>
                    <a:pt x="0" y="3691"/>
                  </a:lnTo>
                  <a:lnTo>
                    <a:pt x="0" y="3781"/>
                  </a:lnTo>
                  <a:lnTo>
                    <a:pt x="0" y="3883"/>
                  </a:lnTo>
                  <a:lnTo>
                    <a:pt x="26" y="3985"/>
                  </a:lnTo>
                  <a:lnTo>
                    <a:pt x="64" y="4075"/>
                  </a:lnTo>
                  <a:lnTo>
                    <a:pt x="102" y="4177"/>
                  </a:lnTo>
                  <a:lnTo>
                    <a:pt x="166" y="4266"/>
                  </a:lnTo>
                  <a:lnTo>
                    <a:pt x="243" y="4356"/>
                  </a:lnTo>
                  <a:lnTo>
                    <a:pt x="332" y="4458"/>
                  </a:lnTo>
                  <a:lnTo>
                    <a:pt x="434" y="4547"/>
                  </a:lnTo>
                  <a:lnTo>
                    <a:pt x="537" y="4637"/>
                  </a:lnTo>
                  <a:lnTo>
                    <a:pt x="664" y="4726"/>
                  </a:lnTo>
                  <a:lnTo>
                    <a:pt x="958" y="4918"/>
                  </a:lnTo>
                  <a:lnTo>
                    <a:pt x="1290" y="5084"/>
                  </a:lnTo>
                  <a:lnTo>
                    <a:pt x="1660" y="5262"/>
                  </a:lnTo>
                  <a:lnTo>
                    <a:pt x="2095" y="5428"/>
                  </a:lnTo>
                  <a:lnTo>
                    <a:pt x="2554" y="5594"/>
                  </a:lnTo>
                  <a:lnTo>
                    <a:pt x="3065" y="5748"/>
                  </a:lnTo>
                  <a:lnTo>
                    <a:pt x="3614" y="5901"/>
                  </a:lnTo>
                  <a:lnTo>
                    <a:pt x="4215" y="6054"/>
                  </a:lnTo>
                  <a:lnTo>
                    <a:pt x="4840" y="6195"/>
                  </a:lnTo>
                  <a:lnTo>
                    <a:pt x="5504" y="6335"/>
                  </a:lnTo>
                  <a:lnTo>
                    <a:pt x="6207" y="6463"/>
                  </a:lnTo>
                  <a:lnTo>
                    <a:pt x="6948" y="6591"/>
                  </a:lnTo>
                  <a:lnTo>
                    <a:pt x="7714" y="6705"/>
                  </a:lnTo>
                  <a:lnTo>
                    <a:pt x="8518" y="6820"/>
                  </a:lnTo>
                  <a:lnTo>
                    <a:pt x="9349" y="6923"/>
                  </a:lnTo>
                  <a:lnTo>
                    <a:pt x="10204" y="7025"/>
                  </a:lnTo>
                  <a:lnTo>
                    <a:pt x="11085" y="7114"/>
                  </a:lnTo>
                  <a:lnTo>
                    <a:pt x="12005" y="7204"/>
                  </a:lnTo>
                  <a:lnTo>
                    <a:pt x="12950" y="7280"/>
                  </a:lnTo>
                  <a:lnTo>
                    <a:pt x="13908" y="7344"/>
                  </a:lnTo>
                  <a:lnTo>
                    <a:pt x="14891" y="7408"/>
                  </a:lnTo>
                  <a:lnTo>
                    <a:pt x="15900" y="7459"/>
                  </a:lnTo>
                  <a:lnTo>
                    <a:pt x="16922" y="7497"/>
                  </a:lnTo>
                  <a:lnTo>
                    <a:pt x="17969" y="7536"/>
                  </a:lnTo>
                  <a:lnTo>
                    <a:pt x="19029" y="7561"/>
                  </a:lnTo>
                  <a:lnTo>
                    <a:pt x="20102" y="7574"/>
                  </a:lnTo>
                  <a:lnTo>
                    <a:pt x="22286" y="7574"/>
                  </a:lnTo>
                  <a:lnTo>
                    <a:pt x="23359" y="7561"/>
                  </a:lnTo>
                  <a:lnTo>
                    <a:pt x="24419" y="7536"/>
                  </a:lnTo>
                  <a:lnTo>
                    <a:pt x="25466" y="7497"/>
                  </a:lnTo>
                  <a:lnTo>
                    <a:pt x="26488" y="7459"/>
                  </a:lnTo>
                  <a:lnTo>
                    <a:pt x="27496" y="7408"/>
                  </a:lnTo>
                  <a:lnTo>
                    <a:pt x="28480" y="7344"/>
                  </a:lnTo>
                  <a:lnTo>
                    <a:pt x="29450" y="7280"/>
                  </a:lnTo>
                  <a:lnTo>
                    <a:pt x="30383" y="7204"/>
                  </a:lnTo>
                  <a:lnTo>
                    <a:pt x="31302" y="7114"/>
                  </a:lnTo>
                  <a:lnTo>
                    <a:pt x="32183" y="7025"/>
                  </a:lnTo>
                  <a:lnTo>
                    <a:pt x="33039" y="6923"/>
                  </a:lnTo>
                  <a:lnTo>
                    <a:pt x="33869" y="6820"/>
                  </a:lnTo>
                  <a:lnTo>
                    <a:pt x="34674" y="6705"/>
                  </a:lnTo>
                  <a:lnTo>
                    <a:pt x="35440" y="6591"/>
                  </a:lnTo>
                  <a:lnTo>
                    <a:pt x="36181" y="6463"/>
                  </a:lnTo>
                  <a:lnTo>
                    <a:pt x="36883" y="6335"/>
                  </a:lnTo>
                  <a:lnTo>
                    <a:pt x="37547" y="6195"/>
                  </a:lnTo>
                  <a:lnTo>
                    <a:pt x="38173" y="6054"/>
                  </a:lnTo>
                  <a:lnTo>
                    <a:pt x="38773" y="5901"/>
                  </a:lnTo>
                  <a:lnTo>
                    <a:pt x="39323" y="5748"/>
                  </a:lnTo>
                  <a:lnTo>
                    <a:pt x="39833" y="5594"/>
                  </a:lnTo>
                  <a:lnTo>
                    <a:pt x="40293" y="5428"/>
                  </a:lnTo>
                  <a:lnTo>
                    <a:pt x="40727" y="5262"/>
                  </a:lnTo>
                  <a:lnTo>
                    <a:pt x="41098" y="5084"/>
                  </a:lnTo>
                  <a:lnTo>
                    <a:pt x="41443" y="4918"/>
                  </a:lnTo>
                  <a:lnTo>
                    <a:pt x="41724" y="4726"/>
                  </a:lnTo>
                  <a:lnTo>
                    <a:pt x="41851" y="4637"/>
                  </a:lnTo>
                  <a:lnTo>
                    <a:pt x="41953" y="4547"/>
                  </a:lnTo>
                  <a:lnTo>
                    <a:pt x="42056" y="4458"/>
                  </a:lnTo>
                  <a:lnTo>
                    <a:pt x="42145" y="4356"/>
                  </a:lnTo>
                  <a:lnTo>
                    <a:pt x="42222" y="4266"/>
                  </a:lnTo>
                  <a:lnTo>
                    <a:pt x="42285" y="4177"/>
                  </a:lnTo>
                  <a:lnTo>
                    <a:pt x="42324" y="4075"/>
                  </a:lnTo>
                  <a:lnTo>
                    <a:pt x="42362" y="3985"/>
                  </a:lnTo>
                  <a:lnTo>
                    <a:pt x="42388" y="3883"/>
                  </a:lnTo>
                  <a:lnTo>
                    <a:pt x="42388" y="3781"/>
                  </a:lnTo>
                  <a:lnTo>
                    <a:pt x="42388" y="3691"/>
                  </a:lnTo>
                  <a:lnTo>
                    <a:pt x="42362" y="3589"/>
                  </a:lnTo>
                  <a:lnTo>
                    <a:pt x="42324" y="3487"/>
                  </a:lnTo>
                  <a:lnTo>
                    <a:pt x="42285" y="3398"/>
                  </a:lnTo>
                  <a:lnTo>
                    <a:pt x="42222" y="3308"/>
                  </a:lnTo>
                  <a:lnTo>
                    <a:pt x="42145" y="3206"/>
                  </a:lnTo>
                  <a:lnTo>
                    <a:pt x="42056" y="3117"/>
                  </a:lnTo>
                  <a:lnTo>
                    <a:pt x="41953" y="3015"/>
                  </a:lnTo>
                  <a:lnTo>
                    <a:pt x="41851" y="2925"/>
                  </a:lnTo>
                  <a:lnTo>
                    <a:pt x="41724" y="2836"/>
                  </a:lnTo>
                  <a:lnTo>
                    <a:pt x="41443" y="2657"/>
                  </a:lnTo>
                  <a:lnTo>
                    <a:pt x="41098" y="2478"/>
                  </a:lnTo>
                  <a:lnTo>
                    <a:pt x="40727" y="2312"/>
                  </a:lnTo>
                  <a:lnTo>
                    <a:pt x="40293" y="2146"/>
                  </a:lnTo>
                  <a:lnTo>
                    <a:pt x="39833" y="1980"/>
                  </a:lnTo>
                  <a:lnTo>
                    <a:pt x="39323" y="1814"/>
                  </a:lnTo>
                  <a:lnTo>
                    <a:pt x="38773" y="1661"/>
                  </a:lnTo>
                  <a:lnTo>
                    <a:pt x="38173" y="1520"/>
                  </a:lnTo>
                  <a:lnTo>
                    <a:pt x="37547" y="1380"/>
                  </a:lnTo>
                  <a:lnTo>
                    <a:pt x="36883" y="1239"/>
                  </a:lnTo>
                  <a:lnTo>
                    <a:pt x="36181" y="1099"/>
                  </a:lnTo>
                  <a:lnTo>
                    <a:pt x="35440" y="984"/>
                  </a:lnTo>
                  <a:lnTo>
                    <a:pt x="34674" y="856"/>
                  </a:lnTo>
                  <a:lnTo>
                    <a:pt x="33869" y="754"/>
                  </a:lnTo>
                  <a:lnTo>
                    <a:pt x="33039" y="639"/>
                  </a:lnTo>
                  <a:lnTo>
                    <a:pt x="32183" y="550"/>
                  </a:lnTo>
                  <a:lnTo>
                    <a:pt x="31302" y="448"/>
                  </a:lnTo>
                  <a:lnTo>
                    <a:pt x="30383" y="371"/>
                  </a:lnTo>
                  <a:lnTo>
                    <a:pt x="29450" y="294"/>
                  </a:lnTo>
                  <a:lnTo>
                    <a:pt x="28480" y="230"/>
                  </a:lnTo>
                  <a:lnTo>
                    <a:pt x="27496" y="167"/>
                  </a:lnTo>
                  <a:lnTo>
                    <a:pt x="26488" y="116"/>
                  </a:lnTo>
                  <a:lnTo>
                    <a:pt x="25466" y="77"/>
                  </a:lnTo>
                  <a:lnTo>
                    <a:pt x="24419" y="39"/>
                  </a:lnTo>
                  <a:lnTo>
                    <a:pt x="23359" y="13"/>
                  </a:lnTo>
                  <a:lnTo>
                    <a:pt x="22286"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69" name="Google Shape;2569;g1c93c773687_2_33"/>
            <p:cNvSpPr/>
            <p:nvPr/>
          </p:nvSpPr>
          <p:spPr>
            <a:xfrm>
              <a:off x="3885440" y="3370409"/>
              <a:ext cx="609033" cy="83204"/>
            </a:xfrm>
            <a:custGeom>
              <a:avLst/>
              <a:gdLst/>
              <a:ahLst/>
              <a:cxnLst/>
              <a:rect l="l" t="t" r="r" b="b"/>
              <a:pathLst>
                <a:path w="41137" h="5620" extrusionOk="0">
                  <a:moveTo>
                    <a:pt x="18238" y="1"/>
                  </a:moveTo>
                  <a:lnTo>
                    <a:pt x="16565" y="39"/>
                  </a:lnTo>
                  <a:lnTo>
                    <a:pt x="14943" y="103"/>
                  </a:lnTo>
                  <a:lnTo>
                    <a:pt x="13360" y="179"/>
                  </a:lnTo>
                  <a:lnTo>
                    <a:pt x="11840" y="282"/>
                  </a:lnTo>
                  <a:lnTo>
                    <a:pt x="10371" y="409"/>
                  </a:lnTo>
                  <a:lnTo>
                    <a:pt x="8966" y="537"/>
                  </a:lnTo>
                  <a:lnTo>
                    <a:pt x="7625" y="703"/>
                  </a:lnTo>
                  <a:lnTo>
                    <a:pt x="6361" y="882"/>
                  </a:lnTo>
                  <a:lnTo>
                    <a:pt x="5173" y="1073"/>
                  </a:lnTo>
                  <a:lnTo>
                    <a:pt x="4075" y="1278"/>
                  </a:lnTo>
                  <a:lnTo>
                    <a:pt x="3551" y="1380"/>
                  </a:lnTo>
                  <a:lnTo>
                    <a:pt x="3066" y="1495"/>
                  </a:lnTo>
                  <a:lnTo>
                    <a:pt x="2593" y="1610"/>
                  </a:lnTo>
                  <a:lnTo>
                    <a:pt x="2134" y="1725"/>
                  </a:lnTo>
                  <a:lnTo>
                    <a:pt x="1712" y="1852"/>
                  </a:lnTo>
                  <a:lnTo>
                    <a:pt x="1316" y="1980"/>
                  </a:lnTo>
                  <a:lnTo>
                    <a:pt x="946" y="2108"/>
                  </a:lnTo>
                  <a:lnTo>
                    <a:pt x="601" y="2236"/>
                  </a:lnTo>
                  <a:lnTo>
                    <a:pt x="282" y="2363"/>
                  </a:lnTo>
                  <a:lnTo>
                    <a:pt x="1" y="2504"/>
                  </a:lnTo>
                  <a:lnTo>
                    <a:pt x="716" y="2287"/>
                  </a:lnTo>
                  <a:lnTo>
                    <a:pt x="1508" y="2082"/>
                  </a:lnTo>
                  <a:lnTo>
                    <a:pt x="2364" y="1891"/>
                  </a:lnTo>
                  <a:lnTo>
                    <a:pt x="3296" y="1712"/>
                  </a:lnTo>
                  <a:lnTo>
                    <a:pt x="4292" y="1533"/>
                  </a:lnTo>
                  <a:lnTo>
                    <a:pt x="5352" y="1380"/>
                  </a:lnTo>
                  <a:lnTo>
                    <a:pt x="6463" y="1227"/>
                  </a:lnTo>
                  <a:lnTo>
                    <a:pt x="7625" y="1099"/>
                  </a:lnTo>
                  <a:lnTo>
                    <a:pt x="8851" y="971"/>
                  </a:lnTo>
                  <a:lnTo>
                    <a:pt x="10116" y="869"/>
                  </a:lnTo>
                  <a:lnTo>
                    <a:pt x="11431" y="767"/>
                  </a:lnTo>
                  <a:lnTo>
                    <a:pt x="12772" y="690"/>
                  </a:lnTo>
                  <a:lnTo>
                    <a:pt x="14164" y="639"/>
                  </a:lnTo>
                  <a:lnTo>
                    <a:pt x="15595" y="588"/>
                  </a:lnTo>
                  <a:lnTo>
                    <a:pt x="17050" y="563"/>
                  </a:lnTo>
                  <a:lnTo>
                    <a:pt x="18532" y="550"/>
                  </a:lnTo>
                  <a:lnTo>
                    <a:pt x="19617" y="563"/>
                  </a:lnTo>
                  <a:lnTo>
                    <a:pt x="20690" y="575"/>
                  </a:lnTo>
                  <a:lnTo>
                    <a:pt x="21750" y="601"/>
                  </a:lnTo>
                  <a:lnTo>
                    <a:pt x="22797" y="626"/>
                  </a:lnTo>
                  <a:lnTo>
                    <a:pt x="23819" y="677"/>
                  </a:lnTo>
                  <a:lnTo>
                    <a:pt x="24828" y="729"/>
                  </a:lnTo>
                  <a:lnTo>
                    <a:pt x="25811" y="780"/>
                  </a:lnTo>
                  <a:lnTo>
                    <a:pt x="26782" y="856"/>
                  </a:lnTo>
                  <a:lnTo>
                    <a:pt x="27714" y="933"/>
                  </a:lnTo>
                  <a:lnTo>
                    <a:pt x="28634" y="1010"/>
                  </a:lnTo>
                  <a:lnTo>
                    <a:pt x="29515" y="1099"/>
                  </a:lnTo>
                  <a:lnTo>
                    <a:pt x="30371" y="1201"/>
                  </a:lnTo>
                  <a:lnTo>
                    <a:pt x="31214" y="1303"/>
                  </a:lnTo>
                  <a:lnTo>
                    <a:pt x="32005" y="1418"/>
                  </a:lnTo>
                  <a:lnTo>
                    <a:pt x="32772" y="1533"/>
                  </a:lnTo>
                  <a:lnTo>
                    <a:pt x="33512" y="1661"/>
                  </a:lnTo>
                  <a:lnTo>
                    <a:pt x="34215" y="1801"/>
                  </a:lnTo>
                  <a:lnTo>
                    <a:pt x="34879" y="1929"/>
                  </a:lnTo>
                  <a:lnTo>
                    <a:pt x="35505" y="2082"/>
                  </a:lnTo>
                  <a:lnTo>
                    <a:pt x="36105" y="2223"/>
                  </a:lnTo>
                  <a:lnTo>
                    <a:pt x="36654" y="2376"/>
                  </a:lnTo>
                  <a:lnTo>
                    <a:pt x="37165" y="2542"/>
                  </a:lnTo>
                  <a:lnTo>
                    <a:pt x="37638" y="2695"/>
                  </a:lnTo>
                  <a:lnTo>
                    <a:pt x="38059" y="2874"/>
                  </a:lnTo>
                  <a:lnTo>
                    <a:pt x="38429" y="3040"/>
                  </a:lnTo>
                  <a:lnTo>
                    <a:pt x="38774" y="3219"/>
                  </a:lnTo>
                  <a:lnTo>
                    <a:pt x="39055" y="3398"/>
                  </a:lnTo>
                  <a:lnTo>
                    <a:pt x="39183" y="3487"/>
                  </a:lnTo>
                  <a:lnTo>
                    <a:pt x="39285" y="3577"/>
                  </a:lnTo>
                  <a:lnTo>
                    <a:pt x="39387" y="3679"/>
                  </a:lnTo>
                  <a:lnTo>
                    <a:pt x="39477" y="3768"/>
                  </a:lnTo>
                  <a:lnTo>
                    <a:pt x="39553" y="3858"/>
                  </a:lnTo>
                  <a:lnTo>
                    <a:pt x="39617" y="3960"/>
                  </a:lnTo>
                  <a:lnTo>
                    <a:pt x="39655" y="4049"/>
                  </a:lnTo>
                  <a:lnTo>
                    <a:pt x="39694" y="4151"/>
                  </a:lnTo>
                  <a:lnTo>
                    <a:pt x="39719" y="4241"/>
                  </a:lnTo>
                  <a:lnTo>
                    <a:pt x="39719" y="4343"/>
                  </a:lnTo>
                  <a:lnTo>
                    <a:pt x="39719" y="4432"/>
                  </a:lnTo>
                  <a:lnTo>
                    <a:pt x="39706" y="4509"/>
                  </a:lnTo>
                  <a:lnTo>
                    <a:pt x="39681" y="4598"/>
                  </a:lnTo>
                  <a:lnTo>
                    <a:pt x="39643" y="4675"/>
                  </a:lnTo>
                  <a:lnTo>
                    <a:pt x="39592" y="4764"/>
                  </a:lnTo>
                  <a:lnTo>
                    <a:pt x="39540" y="4841"/>
                  </a:lnTo>
                  <a:lnTo>
                    <a:pt x="39400" y="5007"/>
                  </a:lnTo>
                  <a:lnTo>
                    <a:pt x="39221" y="5160"/>
                  </a:lnTo>
                  <a:lnTo>
                    <a:pt x="39017" y="5313"/>
                  </a:lnTo>
                  <a:lnTo>
                    <a:pt x="38761" y="5467"/>
                  </a:lnTo>
                  <a:lnTo>
                    <a:pt x="38480" y="5620"/>
                  </a:lnTo>
                  <a:lnTo>
                    <a:pt x="39081" y="5416"/>
                  </a:lnTo>
                  <a:lnTo>
                    <a:pt x="39349" y="5313"/>
                  </a:lnTo>
                  <a:lnTo>
                    <a:pt x="39604" y="5198"/>
                  </a:lnTo>
                  <a:lnTo>
                    <a:pt x="39847" y="5096"/>
                  </a:lnTo>
                  <a:lnTo>
                    <a:pt x="40064" y="4981"/>
                  </a:lnTo>
                  <a:lnTo>
                    <a:pt x="40268" y="4866"/>
                  </a:lnTo>
                  <a:lnTo>
                    <a:pt x="40447" y="4751"/>
                  </a:lnTo>
                  <a:lnTo>
                    <a:pt x="40600" y="4637"/>
                  </a:lnTo>
                  <a:lnTo>
                    <a:pt x="40741" y="4522"/>
                  </a:lnTo>
                  <a:lnTo>
                    <a:pt x="40869" y="4394"/>
                  </a:lnTo>
                  <a:lnTo>
                    <a:pt x="40971" y="4279"/>
                  </a:lnTo>
                  <a:lnTo>
                    <a:pt x="41047" y="4151"/>
                  </a:lnTo>
                  <a:lnTo>
                    <a:pt x="41099" y="4036"/>
                  </a:lnTo>
                  <a:lnTo>
                    <a:pt x="41137" y="3909"/>
                  </a:lnTo>
                  <a:lnTo>
                    <a:pt x="41137" y="3781"/>
                  </a:lnTo>
                  <a:lnTo>
                    <a:pt x="41137" y="3691"/>
                  </a:lnTo>
                  <a:lnTo>
                    <a:pt x="41111" y="3589"/>
                  </a:lnTo>
                  <a:lnTo>
                    <a:pt x="41086" y="3487"/>
                  </a:lnTo>
                  <a:lnTo>
                    <a:pt x="41035" y="3398"/>
                  </a:lnTo>
                  <a:lnTo>
                    <a:pt x="40971" y="3308"/>
                  </a:lnTo>
                  <a:lnTo>
                    <a:pt x="40894" y="3206"/>
                  </a:lnTo>
                  <a:lnTo>
                    <a:pt x="40818" y="3117"/>
                  </a:lnTo>
                  <a:lnTo>
                    <a:pt x="40715" y="3015"/>
                  </a:lnTo>
                  <a:lnTo>
                    <a:pt x="40600" y="2925"/>
                  </a:lnTo>
                  <a:lnTo>
                    <a:pt x="40473" y="2836"/>
                  </a:lnTo>
                  <a:lnTo>
                    <a:pt x="40192" y="2657"/>
                  </a:lnTo>
                  <a:lnTo>
                    <a:pt x="39860" y="2478"/>
                  </a:lnTo>
                  <a:lnTo>
                    <a:pt x="39477" y="2312"/>
                  </a:lnTo>
                  <a:lnTo>
                    <a:pt x="39055" y="2146"/>
                  </a:lnTo>
                  <a:lnTo>
                    <a:pt x="38583" y="1980"/>
                  </a:lnTo>
                  <a:lnTo>
                    <a:pt x="38072" y="1814"/>
                  </a:lnTo>
                  <a:lnTo>
                    <a:pt x="37523" y="1661"/>
                  </a:lnTo>
                  <a:lnTo>
                    <a:pt x="36935" y="1520"/>
                  </a:lnTo>
                  <a:lnTo>
                    <a:pt x="36297" y="1380"/>
                  </a:lnTo>
                  <a:lnTo>
                    <a:pt x="35632" y="1239"/>
                  </a:lnTo>
                  <a:lnTo>
                    <a:pt x="34930" y="1099"/>
                  </a:lnTo>
                  <a:lnTo>
                    <a:pt x="34202" y="984"/>
                  </a:lnTo>
                  <a:lnTo>
                    <a:pt x="33423" y="856"/>
                  </a:lnTo>
                  <a:lnTo>
                    <a:pt x="32631" y="754"/>
                  </a:lnTo>
                  <a:lnTo>
                    <a:pt x="31801" y="639"/>
                  </a:lnTo>
                  <a:lnTo>
                    <a:pt x="30933" y="550"/>
                  </a:lnTo>
                  <a:lnTo>
                    <a:pt x="30051" y="448"/>
                  </a:lnTo>
                  <a:lnTo>
                    <a:pt x="29132" y="371"/>
                  </a:lnTo>
                  <a:lnTo>
                    <a:pt x="28200" y="294"/>
                  </a:lnTo>
                  <a:lnTo>
                    <a:pt x="27229" y="230"/>
                  </a:lnTo>
                  <a:lnTo>
                    <a:pt x="26246" y="167"/>
                  </a:lnTo>
                  <a:lnTo>
                    <a:pt x="25250" y="116"/>
                  </a:lnTo>
                  <a:lnTo>
                    <a:pt x="24215" y="77"/>
                  </a:lnTo>
                  <a:lnTo>
                    <a:pt x="23181" y="39"/>
                  </a:lnTo>
                  <a:lnTo>
                    <a:pt x="22121" y="13"/>
                  </a:lnTo>
                  <a:lnTo>
                    <a:pt x="21035"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0" name="Google Shape;2570;g1c93c773687_2_33"/>
            <p:cNvSpPr/>
            <p:nvPr/>
          </p:nvSpPr>
          <p:spPr>
            <a:xfrm>
              <a:off x="4094191" y="3401233"/>
              <a:ext cx="204028" cy="57118"/>
            </a:xfrm>
            <a:custGeom>
              <a:avLst/>
              <a:gdLst/>
              <a:ahLst/>
              <a:cxnLst/>
              <a:rect l="l" t="t" r="r" b="b"/>
              <a:pathLst>
                <a:path w="13781" h="3858" extrusionOk="0">
                  <a:moveTo>
                    <a:pt x="0" y="0"/>
                  </a:moveTo>
                  <a:lnTo>
                    <a:pt x="0" y="383"/>
                  </a:lnTo>
                  <a:lnTo>
                    <a:pt x="2325" y="383"/>
                  </a:lnTo>
                  <a:lnTo>
                    <a:pt x="3346" y="396"/>
                  </a:lnTo>
                  <a:lnTo>
                    <a:pt x="4253" y="422"/>
                  </a:lnTo>
                  <a:lnTo>
                    <a:pt x="5058" y="460"/>
                  </a:lnTo>
                  <a:lnTo>
                    <a:pt x="5747" y="511"/>
                  </a:lnTo>
                  <a:lnTo>
                    <a:pt x="6322" y="588"/>
                  </a:lnTo>
                  <a:lnTo>
                    <a:pt x="6565" y="626"/>
                  </a:lnTo>
                  <a:lnTo>
                    <a:pt x="6795" y="677"/>
                  </a:lnTo>
                  <a:lnTo>
                    <a:pt x="6973" y="715"/>
                  </a:lnTo>
                  <a:lnTo>
                    <a:pt x="7139" y="779"/>
                  </a:lnTo>
                  <a:lnTo>
                    <a:pt x="7267" y="830"/>
                  </a:lnTo>
                  <a:lnTo>
                    <a:pt x="7369" y="894"/>
                  </a:lnTo>
                  <a:lnTo>
                    <a:pt x="0" y="894"/>
                  </a:lnTo>
                  <a:lnTo>
                    <a:pt x="0" y="1188"/>
                  </a:lnTo>
                  <a:lnTo>
                    <a:pt x="7471" y="1188"/>
                  </a:lnTo>
                  <a:lnTo>
                    <a:pt x="7446" y="1226"/>
                  </a:lnTo>
                  <a:lnTo>
                    <a:pt x="7408" y="1265"/>
                  </a:lnTo>
                  <a:lnTo>
                    <a:pt x="7305" y="1329"/>
                  </a:lnTo>
                  <a:lnTo>
                    <a:pt x="7165" y="1405"/>
                  </a:lnTo>
                  <a:lnTo>
                    <a:pt x="6986" y="1456"/>
                  </a:lnTo>
                  <a:lnTo>
                    <a:pt x="6769" y="1520"/>
                  </a:lnTo>
                  <a:lnTo>
                    <a:pt x="6514" y="1571"/>
                  </a:lnTo>
                  <a:lnTo>
                    <a:pt x="6207" y="1622"/>
                  </a:lnTo>
                  <a:lnTo>
                    <a:pt x="5875" y="1673"/>
                  </a:lnTo>
                  <a:lnTo>
                    <a:pt x="5505" y="1712"/>
                  </a:lnTo>
                  <a:lnTo>
                    <a:pt x="5096" y="1750"/>
                  </a:lnTo>
                  <a:lnTo>
                    <a:pt x="4636" y="1776"/>
                  </a:lnTo>
                  <a:lnTo>
                    <a:pt x="4151" y="1801"/>
                  </a:lnTo>
                  <a:lnTo>
                    <a:pt x="3053" y="1839"/>
                  </a:lnTo>
                  <a:lnTo>
                    <a:pt x="1801" y="1852"/>
                  </a:lnTo>
                  <a:lnTo>
                    <a:pt x="0" y="1852"/>
                  </a:lnTo>
                  <a:lnTo>
                    <a:pt x="0" y="2222"/>
                  </a:lnTo>
                  <a:lnTo>
                    <a:pt x="2197" y="2644"/>
                  </a:lnTo>
                  <a:lnTo>
                    <a:pt x="4215" y="3053"/>
                  </a:lnTo>
                  <a:lnTo>
                    <a:pt x="6130" y="3461"/>
                  </a:lnTo>
                  <a:lnTo>
                    <a:pt x="8021" y="3857"/>
                  </a:lnTo>
                  <a:lnTo>
                    <a:pt x="11162" y="3857"/>
                  </a:lnTo>
                  <a:lnTo>
                    <a:pt x="9106" y="3410"/>
                  </a:lnTo>
                  <a:lnTo>
                    <a:pt x="7050" y="2976"/>
                  </a:lnTo>
                  <a:lnTo>
                    <a:pt x="5032" y="2567"/>
                  </a:lnTo>
                  <a:lnTo>
                    <a:pt x="3078" y="2184"/>
                  </a:lnTo>
                  <a:lnTo>
                    <a:pt x="3844" y="2184"/>
                  </a:lnTo>
                  <a:lnTo>
                    <a:pt x="4572" y="2159"/>
                  </a:lnTo>
                  <a:lnTo>
                    <a:pt x="5275" y="2133"/>
                  </a:lnTo>
                  <a:lnTo>
                    <a:pt x="5926" y="2108"/>
                  </a:lnTo>
                  <a:lnTo>
                    <a:pt x="6539" y="2069"/>
                  </a:lnTo>
                  <a:lnTo>
                    <a:pt x="7101" y="2018"/>
                  </a:lnTo>
                  <a:lnTo>
                    <a:pt x="7637" y="1967"/>
                  </a:lnTo>
                  <a:lnTo>
                    <a:pt x="8110" y="1903"/>
                  </a:lnTo>
                  <a:lnTo>
                    <a:pt x="8557" y="1839"/>
                  </a:lnTo>
                  <a:lnTo>
                    <a:pt x="8940" y="1763"/>
                  </a:lnTo>
                  <a:lnTo>
                    <a:pt x="9285" y="1673"/>
                  </a:lnTo>
                  <a:lnTo>
                    <a:pt x="9579" y="1597"/>
                  </a:lnTo>
                  <a:lnTo>
                    <a:pt x="9821" y="1495"/>
                  </a:lnTo>
                  <a:lnTo>
                    <a:pt x="10026" y="1405"/>
                  </a:lnTo>
                  <a:lnTo>
                    <a:pt x="10102" y="1354"/>
                  </a:lnTo>
                  <a:lnTo>
                    <a:pt x="10166" y="1303"/>
                  </a:lnTo>
                  <a:lnTo>
                    <a:pt x="10217" y="1239"/>
                  </a:lnTo>
                  <a:lnTo>
                    <a:pt x="10256" y="1188"/>
                  </a:lnTo>
                  <a:lnTo>
                    <a:pt x="13780" y="1188"/>
                  </a:lnTo>
                  <a:lnTo>
                    <a:pt x="13780" y="894"/>
                  </a:lnTo>
                  <a:lnTo>
                    <a:pt x="10217" y="894"/>
                  </a:lnTo>
                  <a:lnTo>
                    <a:pt x="10179" y="843"/>
                  </a:lnTo>
                  <a:lnTo>
                    <a:pt x="10115" y="792"/>
                  </a:lnTo>
                  <a:lnTo>
                    <a:pt x="9987" y="703"/>
                  </a:lnTo>
                  <a:lnTo>
                    <a:pt x="9796" y="626"/>
                  </a:lnTo>
                  <a:lnTo>
                    <a:pt x="9579" y="549"/>
                  </a:lnTo>
                  <a:lnTo>
                    <a:pt x="9323" y="473"/>
                  </a:lnTo>
                  <a:lnTo>
                    <a:pt x="9042"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1" name="Google Shape;2571;g1c93c773687_2_33"/>
            <p:cNvSpPr/>
            <p:nvPr/>
          </p:nvSpPr>
          <p:spPr>
            <a:xfrm>
              <a:off x="3807921" y="3330332"/>
              <a:ext cx="764071" cy="159776"/>
            </a:xfrm>
            <a:custGeom>
              <a:avLst/>
              <a:gdLst/>
              <a:ahLst/>
              <a:cxnLst/>
              <a:rect l="l" t="t" r="r" b="b"/>
              <a:pathLst>
                <a:path w="51609" h="10792" extrusionOk="0">
                  <a:moveTo>
                    <a:pt x="1" y="0"/>
                  </a:moveTo>
                  <a:lnTo>
                    <a:pt x="1" y="5402"/>
                  </a:lnTo>
                  <a:lnTo>
                    <a:pt x="1" y="5543"/>
                  </a:lnTo>
                  <a:lnTo>
                    <a:pt x="26" y="5671"/>
                  </a:lnTo>
                  <a:lnTo>
                    <a:pt x="77" y="5811"/>
                  </a:lnTo>
                  <a:lnTo>
                    <a:pt x="128" y="5951"/>
                  </a:lnTo>
                  <a:lnTo>
                    <a:pt x="205" y="6079"/>
                  </a:lnTo>
                  <a:lnTo>
                    <a:pt x="294" y="6220"/>
                  </a:lnTo>
                  <a:lnTo>
                    <a:pt x="397" y="6347"/>
                  </a:lnTo>
                  <a:lnTo>
                    <a:pt x="524" y="6488"/>
                  </a:lnTo>
                  <a:lnTo>
                    <a:pt x="665" y="6616"/>
                  </a:lnTo>
                  <a:lnTo>
                    <a:pt x="805" y="6743"/>
                  </a:lnTo>
                  <a:lnTo>
                    <a:pt x="971" y="6871"/>
                  </a:lnTo>
                  <a:lnTo>
                    <a:pt x="1163" y="6999"/>
                  </a:lnTo>
                  <a:lnTo>
                    <a:pt x="1354" y="7126"/>
                  </a:lnTo>
                  <a:lnTo>
                    <a:pt x="1559" y="7254"/>
                  </a:lnTo>
                  <a:lnTo>
                    <a:pt x="1789" y="7369"/>
                  </a:lnTo>
                  <a:lnTo>
                    <a:pt x="2031" y="7497"/>
                  </a:lnTo>
                  <a:lnTo>
                    <a:pt x="2542" y="7739"/>
                  </a:lnTo>
                  <a:lnTo>
                    <a:pt x="3117" y="7969"/>
                  </a:lnTo>
                  <a:lnTo>
                    <a:pt x="3730" y="8199"/>
                  </a:lnTo>
                  <a:lnTo>
                    <a:pt x="4407" y="8416"/>
                  </a:lnTo>
                  <a:lnTo>
                    <a:pt x="5122" y="8621"/>
                  </a:lnTo>
                  <a:lnTo>
                    <a:pt x="5888" y="8825"/>
                  </a:lnTo>
                  <a:lnTo>
                    <a:pt x="6706" y="9029"/>
                  </a:lnTo>
                  <a:lnTo>
                    <a:pt x="7561" y="9208"/>
                  </a:lnTo>
                  <a:lnTo>
                    <a:pt x="8455" y="9387"/>
                  </a:lnTo>
                  <a:lnTo>
                    <a:pt x="9388" y="9553"/>
                  </a:lnTo>
                  <a:lnTo>
                    <a:pt x="10358" y="9719"/>
                  </a:lnTo>
                  <a:lnTo>
                    <a:pt x="11380" y="9872"/>
                  </a:lnTo>
                  <a:lnTo>
                    <a:pt x="12427" y="10013"/>
                  </a:lnTo>
                  <a:lnTo>
                    <a:pt x="13500" y="10140"/>
                  </a:lnTo>
                  <a:lnTo>
                    <a:pt x="14611" y="10255"/>
                  </a:lnTo>
                  <a:lnTo>
                    <a:pt x="15760" y="10370"/>
                  </a:lnTo>
                  <a:lnTo>
                    <a:pt x="16935" y="10460"/>
                  </a:lnTo>
                  <a:lnTo>
                    <a:pt x="18136" y="10549"/>
                  </a:lnTo>
                  <a:lnTo>
                    <a:pt x="19362" y="10626"/>
                  </a:lnTo>
                  <a:lnTo>
                    <a:pt x="20601" y="10677"/>
                  </a:lnTo>
                  <a:lnTo>
                    <a:pt x="21878" y="10728"/>
                  </a:lnTo>
                  <a:lnTo>
                    <a:pt x="23168" y="10766"/>
                  </a:lnTo>
                  <a:lnTo>
                    <a:pt x="24483" y="10779"/>
                  </a:lnTo>
                  <a:lnTo>
                    <a:pt x="25811" y="10792"/>
                  </a:lnTo>
                  <a:lnTo>
                    <a:pt x="27139" y="10779"/>
                  </a:lnTo>
                  <a:lnTo>
                    <a:pt x="28442" y="10766"/>
                  </a:lnTo>
                  <a:lnTo>
                    <a:pt x="29732" y="10728"/>
                  </a:lnTo>
                  <a:lnTo>
                    <a:pt x="31009" y="10677"/>
                  </a:lnTo>
                  <a:lnTo>
                    <a:pt x="32261" y="10626"/>
                  </a:lnTo>
                  <a:lnTo>
                    <a:pt x="33474" y="10549"/>
                  </a:lnTo>
                  <a:lnTo>
                    <a:pt x="34674" y="10460"/>
                  </a:lnTo>
                  <a:lnTo>
                    <a:pt x="35849" y="10370"/>
                  </a:lnTo>
                  <a:lnTo>
                    <a:pt x="36999" y="10255"/>
                  </a:lnTo>
                  <a:lnTo>
                    <a:pt x="38110" y="10140"/>
                  </a:lnTo>
                  <a:lnTo>
                    <a:pt x="39183" y="10013"/>
                  </a:lnTo>
                  <a:lnTo>
                    <a:pt x="40230" y="9872"/>
                  </a:lnTo>
                  <a:lnTo>
                    <a:pt x="41252" y="9719"/>
                  </a:lnTo>
                  <a:lnTo>
                    <a:pt x="42222" y="9553"/>
                  </a:lnTo>
                  <a:lnTo>
                    <a:pt x="43154" y="9387"/>
                  </a:lnTo>
                  <a:lnTo>
                    <a:pt x="44048" y="9208"/>
                  </a:lnTo>
                  <a:lnTo>
                    <a:pt x="44904" y="9029"/>
                  </a:lnTo>
                  <a:lnTo>
                    <a:pt x="45722" y="8825"/>
                  </a:lnTo>
                  <a:lnTo>
                    <a:pt x="46488" y="8621"/>
                  </a:lnTo>
                  <a:lnTo>
                    <a:pt x="47203" y="8416"/>
                  </a:lnTo>
                  <a:lnTo>
                    <a:pt x="47880" y="8199"/>
                  </a:lnTo>
                  <a:lnTo>
                    <a:pt x="48493" y="7969"/>
                  </a:lnTo>
                  <a:lnTo>
                    <a:pt x="49068" y="7739"/>
                  </a:lnTo>
                  <a:lnTo>
                    <a:pt x="49578" y="7497"/>
                  </a:lnTo>
                  <a:lnTo>
                    <a:pt x="49821" y="7369"/>
                  </a:lnTo>
                  <a:lnTo>
                    <a:pt x="50051" y="7254"/>
                  </a:lnTo>
                  <a:lnTo>
                    <a:pt x="50255" y="7126"/>
                  </a:lnTo>
                  <a:lnTo>
                    <a:pt x="50447" y="6999"/>
                  </a:lnTo>
                  <a:lnTo>
                    <a:pt x="50638" y="6871"/>
                  </a:lnTo>
                  <a:lnTo>
                    <a:pt x="50804" y="6743"/>
                  </a:lnTo>
                  <a:lnTo>
                    <a:pt x="50958" y="6616"/>
                  </a:lnTo>
                  <a:lnTo>
                    <a:pt x="51085" y="6488"/>
                  </a:lnTo>
                  <a:lnTo>
                    <a:pt x="51213" y="6347"/>
                  </a:lnTo>
                  <a:lnTo>
                    <a:pt x="51315" y="6220"/>
                  </a:lnTo>
                  <a:lnTo>
                    <a:pt x="51405" y="6079"/>
                  </a:lnTo>
                  <a:lnTo>
                    <a:pt x="51481" y="5951"/>
                  </a:lnTo>
                  <a:lnTo>
                    <a:pt x="51532" y="5811"/>
                  </a:lnTo>
                  <a:lnTo>
                    <a:pt x="51583" y="5671"/>
                  </a:lnTo>
                  <a:lnTo>
                    <a:pt x="51609" y="5543"/>
                  </a:lnTo>
                  <a:lnTo>
                    <a:pt x="51609" y="5402"/>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2" name="Google Shape;2572;g1c93c773687_2_33"/>
            <p:cNvSpPr/>
            <p:nvPr/>
          </p:nvSpPr>
          <p:spPr>
            <a:xfrm>
              <a:off x="3807921" y="3250533"/>
              <a:ext cx="764071" cy="159790"/>
            </a:xfrm>
            <a:custGeom>
              <a:avLst/>
              <a:gdLst/>
              <a:ahLst/>
              <a:cxnLst/>
              <a:rect l="l" t="t" r="r" b="b"/>
              <a:pathLst>
                <a:path w="51609" h="10793" extrusionOk="0">
                  <a:moveTo>
                    <a:pt x="25811" y="1"/>
                  </a:moveTo>
                  <a:lnTo>
                    <a:pt x="24483" y="13"/>
                  </a:lnTo>
                  <a:lnTo>
                    <a:pt x="23168" y="26"/>
                  </a:lnTo>
                  <a:lnTo>
                    <a:pt x="21878" y="65"/>
                  </a:lnTo>
                  <a:lnTo>
                    <a:pt x="20601" y="116"/>
                  </a:lnTo>
                  <a:lnTo>
                    <a:pt x="19362" y="167"/>
                  </a:lnTo>
                  <a:lnTo>
                    <a:pt x="18136" y="243"/>
                  </a:lnTo>
                  <a:lnTo>
                    <a:pt x="16935" y="333"/>
                  </a:lnTo>
                  <a:lnTo>
                    <a:pt x="15760" y="422"/>
                  </a:lnTo>
                  <a:lnTo>
                    <a:pt x="14611" y="537"/>
                  </a:lnTo>
                  <a:lnTo>
                    <a:pt x="13500" y="652"/>
                  </a:lnTo>
                  <a:lnTo>
                    <a:pt x="12427" y="780"/>
                  </a:lnTo>
                  <a:lnTo>
                    <a:pt x="11380" y="920"/>
                  </a:lnTo>
                  <a:lnTo>
                    <a:pt x="10358" y="1073"/>
                  </a:lnTo>
                  <a:lnTo>
                    <a:pt x="9388" y="1239"/>
                  </a:lnTo>
                  <a:lnTo>
                    <a:pt x="8455" y="1405"/>
                  </a:lnTo>
                  <a:lnTo>
                    <a:pt x="7561" y="1584"/>
                  </a:lnTo>
                  <a:lnTo>
                    <a:pt x="6706" y="1776"/>
                  </a:lnTo>
                  <a:lnTo>
                    <a:pt x="5888" y="1967"/>
                  </a:lnTo>
                  <a:lnTo>
                    <a:pt x="5122" y="2172"/>
                  </a:lnTo>
                  <a:lnTo>
                    <a:pt x="4407" y="2376"/>
                  </a:lnTo>
                  <a:lnTo>
                    <a:pt x="3730" y="2593"/>
                  </a:lnTo>
                  <a:lnTo>
                    <a:pt x="3117" y="2823"/>
                  </a:lnTo>
                  <a:lnTo>
                    <a:pt x="2542" y="3053"/>
                  </a:lnTo>
                  <a:lnTo>
                    <a:pt x="2031" y="3296"/>
                  </a:lnTo>
                  <a:lnTo>
                    <a:pt x="1789" y="3423"/>
                  </a:lnTo>
                  <a:lnTo>
                    <a:pt x="1559" y="3538"/>
                  </a:lnTo>
                  <a:lnTo>
                    <a:pt x="1354" y="3666"/>
                  </a:lnTo>
                  <a:lnTo>
                    <a:pt x="1163" y="3794"/>
                  </a:lnTo>
                  <a:lnTo>
                    <a:pt x="971" y="3921"/>
                  </a:lnTo>
                  <a:lnTo>
                    <a:pt x="805" y="4049"/>
                  </a:lnTo>
                  <a:lnTo>
                    <a:pt x="665" y="4177"/>
                  </a:lnTo>
                  <a:lnTo>
                    <a:pt x="524" y="4305"/>
                  </a:lnTo>
                  <a:lnTo>
                    <a:pt x="397" y="4445"/>
                  </a:lnTo>
                  <a:lnTo>
                    <a:pt x="294" y="4573"/>
                  </a:lnTo>
                  <a:lnTo>
                    <a:pt x="205" y="4713"/>
                  </a:lnTo>
                  <a:lnTo>
                    <a:pt x="128" y="4841"/>
                  </a:lnTo>
                  <a:lnTo>
                    <a:pt x="77" y="4981"/>
                  </a:lnTo>
                  <a:lnTo>
                    <a:pt x="26" y="5122"/>
                  </a:lnTo>
                  <a:lnTo>
                    <a:pt x="1" y="5262"/>
                  </a:lnTo>
                  <a:lnTo>
                    <a:pt x="1" y="5390"/>
                  </a:lnTo>
                  <a:lnTo>
                    <a:pt x="1" y="5531"/>
                  </a:lnTo>
                  <a:lnTo>
                    <a:pt x="26" y="5671"/>
                  </a:lnTo>
                  <a:lnTo>
                    <a:pt x="77" y="5812"/>
                  </a:lnTo>
                  <a:lnTo>
                    <a:pt x="128" y="5952"/>
                  </a:lnTo>
                  <a:lnTo>
                    <a:pt x="205" y="6080"/>
                  </a:lnTo>
                  <a:lnTo>
                    <a:pt x="294" y="6220"/>
                  </a:lnTo>
                  <a:lnTo>
                    <a:pt x="397" y="6348"/>
                  </a:lnTo>
                  <a:lnTo>
                    <a:pt x="524" y="6488"/>
                  </a:lnTo>
                  <a:lnTo>
                    <a:pt x="665" y="6616"/>
                  </a:lnTo>
                  <a:lnTo>
                    <a:pt x="805" y="6744"/>
                  </a:lnTo>
                  <a:lnTo>
                    <a:pt x="971" y="6872"/>
                  </a:lnTo>
                  <a:lnTo>
                    <a:pt x="1163" y="6999"/>
                  </a:lnTo>
                  <a:lnTo>
                    <a:pt x="1354" y="7127"/>
                  </a:lnTo>
                  <a:lnTo>
                    <a:pt x="1559" y="7255"/>
                  </a:lnTo>
                  <a:lnTo>
                    <a:pt x="1789" y="7370"/>
                  </a:lnTo>
                  <a:lnTo>
                    <a:pt x="2031" y="7497"/>
                  </a:lnTo>
                  <a:lnTo>
                    <a:pt x="2542" y="7727"/>
                  </a:lnTo>
                  <a:lnTo>
                    <a:pt x="3117" y="7970"/>
                  </a:lnTo>
                  <a:lnTo>
                    <a:pt x="3730" y="8187"/>
                  </a:lnTo>
                  <a:lnTo>
                    <a:pt x="4407" y="8417"/>
                  </a:lnTo>
                  <a:lnTo>
                    <a:pt x="5122" y="8621"/>
                  </a:lnTo>
                  <a:lnTo>
                    <a:pt x="5888" y="8826"/>
                  </a:lnTo>
                  <a:lnTo>
                    <a:pt x="6706" y="9017"/>
                  </a:lnTo>
                  <a:lnTo>
                    <a:pt x="7561" y="9209"/>
                  </a:lnTo>
                  <a:lnTo>
                    <a:pt x="8455" y="9387"/>
                  </a:lnTo>
                  <a:lnTo>
                    <a:pt x="9388" y="9554"/>
                  </a:lnTo>
                  <a:lnTo>
                    <a:pt x="10358" y="9720"/>
                  </a:lnTo>
                  <a:lnTo>
                    <a:pt x="11380" y="9873"/>
                  </a:lnTo>
                  <a:lnTo>
                    <a:pt x="12427" y="10013"/>
                  </a:lnTo>
                  <a:lnTo>
                    <a:pt x="13500" y="10141"/>
                  </a:lnTo>
                  <a:lnTo>
                    <a:pt x="14611" y="10256"/>
                  </a:lnTo>
                  <a:lnTo>
                    <a:pt x="15760" y="10358"/>
                  </a:lnTo>
                  <a:lnTo>
                    <a:pt x="16935" y="10460"/>
                  </a:lnTo>
                  <a:lnTo>
                    <a:pt x="18136" y="10550"/>
                  </a:lnTo>
                  <a:lnTo>
                    <a:pt x="19362" y="10614"/>
                  </a:lnTo>
                  <a:lnTo>
                    <a:pt x="20601" y="10677"/>
                  </a:lnTo>
                  <a:lnTo>
                    <a:pt x="21878" y="10728"/>
                  </a:lnTo>
                  <a:lnTo>
                    <a:pt x="23168" y="10754"/>
                  </a:lnTo>
                  <a:lnTo>
                    <a:pt x="24483" y="10780"/>
                  </a:lnTo>
                  <a:lnTo>
                    <a:pt x="25811" y="10792"/>
                  </a:lnTo>
                  <a:lnTo>
                    <a:pt x="27139" y="10780"/>
                  </a:lnTo>
                  <a:lnTo>
                    <a:pt x="28442" y="10754"/>
                  </a:lnTo>
                  <a:lnTo>
                    <a:pt x="29732" y="10728"/>
                  </a:lnTo>
                  <a:lnTo>
                    <a:pt x="31009" y="10677"/>
                  </a:lnTo>
                  <a:lnTo>
                    <a:pt x="32261" y="10614"/>
                  </a:lnTo>
                  <a:lnTo>
                    <a:pt x="33474" y="10550"/>
                  </a:lnTo>
                  <a:lnTo>
                    <a:pt x="34674" y="10460"/>
                  </a:lnTo>
                  <a:lnTo>
                    <a:pt x="35849" y="10358"/>
                  </a:lnTo>
                  <a:lnTo>
                    <a:pt x="36999" y="10256"/>
                  </a:lnTo>
                  <a:lnTo>
                    <a:pt x="38110" y="10141"/>
                  </a:lnTo>
                  <a:lnTo>
                    <a:pt x="39183" y="10013"/>
                  </a:lnTo>
                  <a:lnTo>
                    <a:pt x="40230" y="9873"/>
                  </a:lnTo>
                  <a:lnTo>
                    <a:pt x="41252" y="9720"/>
                  </a:lnTo>
                  <a:lnTo>
                    <a:pt x="42222" y="9554"/>
                  </a:lnTo>
                  <a:lnTo>
                    <a:pt x="43154" y="9387"/>
                  </a:lnTo>
                  <a:lnTo>
                    <a:pt x="44048" y="9209"/>
                  </a:lnTo>
                  <a:lnTo>
                    <a:pt x="44904" y="9017"/>
                  </a:lnTo>
                  <a:lnTo>
                    <a:pt x="45722" y="8826"/>
                  </a:lnTo>
                  <a:lnTo>
                    <a:pt x="46488" y="8621"/>
                  </a:lnTo>
                  <a:lnTo>
                    <a:pt x="47203" y="8417"/>
                  </a:lnTo>
                  <a:lnTo>
                    <a:pt x="47880" y="8187"/>
                  </a:lnTo>
                  <a:lnTo>
                    <a:pt x="48493" y="7970"/>
                  </a:lnTo>
                  <a:lnTo>
                    <a:pt x="49068" y="7727"/>
                  </a:lnTo>
                  <a:lnTo>
                    <a:pt x="49578" y="7497"/>
                  </a:lnTo>
                  <a:lnTo>
                    <a:pt x="49821" y="7370"/>
                  </a:lnTo>
                  <a:lnTo>
                    <a:pt x="50051" y="7255"/>
                  </a:lnTo>
                  <a:lnTo>
                    <a:pt x="50255" y="7127"/>
                  </a:lnTo>
                  <a:lnTo>
                    <a:pt x="50447" y="6999"/>
                  </a:lnTo>
                  <a:lnTo>
                    <a:pt x="50638" y="6872"/>
                  </a:lnTo>
                  <a:lnTo>
                    <a:pt x="50804" y="6744"/>
                  </a:lnTo>
                  <a:lnTo>
                    <a:pt x="50958" y="6616"/>
                  </a:lnTo>
                  <a:lnTo>
                    <a:pt x="51085" y="6488"/>
                  </a:lnTo>
                  <a:lnTo>
                    <a:pt x="51213" y="6348"/>
                  </a:lnTo>
                  <a:lnTo>
                    <a:pt x="51315" y="6220"/>
                  </a:lnTo>
                  <a:lnTo>
                    <a:pt x="51405" y="6080"/>
                  </a:lnTo>
                  <a:lnTo>
                    <a:pt x="51481" y="5952"/>
                  </a:lnTo>
                  <a:lnTo>
                    <a:pt x="51532" y="5812"/>
                  </a:lnTo>
                  <a:lnTo>
                    <a:pt x="51583" y="5671"/>
                  </a:lnTo>
                  <a:lnTo>
                    <a:pt x="51609" y="5531"/>
                  </a:lnTo>
                  <a:lnTo>
                    <a:pt x="51609" y="5390"/>
                  </a:lnTo>
                  <a:lnTo>
                    <a:pt x="51609" y="5262"/>
                  </a:lnTo>
                  <a:lnTo>
                    <a:pt x="51583" y="5122"/>
                  </a:lnTo>
                  <a:lnTo>
                    <a:pt x="51532" y="4981"/>
                  </a:lnTo>
                  <a:lnTo>
                    <a:pt x="51481" y="4841"/>
                  </a:lnTo>
                  <a:lnTo>
                    <a:pt x="51405" y="4713"/>
                  </a:lnTo>
                  <a:lnTo>
                    <a:pt x="51315" y="4573"/>
                  </a:lnTo>
                  <a:lnTo>
                    <a:pt x="51213" y="4445"/>
                  </a:lnTo>
                  <a:lnTo>
                    <a:pt x="51085" y="4305"/>
                  </a:lnTo>
                  <a:lnTo>
                    <a:pt x="50958" y="4177"/>
                  </a:lnTo>
                  <a:lnTo>
                    <a:pt x="50804" y="4049"/>
                  </a:lnTo>
                  <a:lnTo>
                    <a:pt x="50638" y="3921"/>
                  </a:lnTo>
                  <a:lnTo>
                    <a:pt x="50447" y="3794"/>
                  </a:lnTo>
                  <a:lnTo>
                    <a:pt x="50255" y="3666"/>
                  </a:lnTo>
                  <a:lnTo>
                    <a:pt x="50051" y="3538"/>
                  </a:lnTo>
                  <a:lnTo>
                    <a:pt x="49821" y="3423"/>
                  </a:lnTo>
                  <a:lnTo>
                    <a:pt x="49578" y="3296"/>
                  </a:lnTo>
                  <a:lnTo>
                    <a:pt x="49068" y="3053"/>
                  </a:lnTo>
                  <a:lnTo>
                    <a:pt x="48493" y="2823"/>
                  </a:lnTo>
                  <a:lnTo>
                    <a:pt x="47880" y="2593"/>
                  </a:lnTo>
                  <a:lnTo>
                    <a:pt x="47203" y="2376"/>
                  </a:lnTo>
                  <a:lnTo>
                    <a:pt x="46488" y="2172"/>
                  </a:lnTo>
                  <a:lnTo>
                    <a:pt x="45722" y="1967"/>
                  </a:lnTo>
                  <a:lnTo>
                    <a:pt x="44904" y="1776"/>
                  </a:lnTo>
                  <a:lnTo>
                    <a:pt x="44048" y="1584"/>
                  </a:lnTo>
                  <a:lnTo>
                    <a:pt x="43154" y="1405"/>
                  </a:lnTo>
                  <a:lnTo>
                    <a:pt x="42222" y="1239"/>
                  </a:lnTo>
                  <a:lnTo>
                    <a:pt x="41252" y="1073"/>
                  </a:lnTo>
                  <a:lnTo>
                    <a:pt x="40230" y="920"/>
                  </a:lnTo>
                  <a:lnTo>
                    <a:pt x="39183" y="780"/>
                  </a:lnTo>
                  <a:lnTo>
                    <a:pt x="38110" y="652"/>
                  </a:lnTo>
                  <a:lnTo>
                    <a:pt x="36999" y="537"/>
                  </a:lnTo>
                  <a:lnTo>
                    <a:pt x="35849" y="422"/>
                  </a:lnTo>
                  <a:lnTo>
                    <a:pt x="34674" y="333"/>
                  </a:lnTo>
                  <a:lnTo>
                    <a:pt x="33474" y="243"/>
                  </a:lnTo>
                  <a:lnTo>
                    <a:pt x="32261" y="167"/>
                  </a:lnTo>
                  <a:lnTo>
                    <a:pt x="31009" y="116"/>
                  </a:lnTo>
                  <a:lnTo>
                    <a:pt x="29732" y="65"/>
                  </a:lnTo>
                  <a:lnTo>
                    <a:pt x="28442" y="26"/>
                  </a:lnTo>
                  <a:lnTo>
                    <a:pt x="27139" y="13"/>
                  </a:lnTo>
                  <a:lnTo>
                    <a:pt x="258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3" name="Google Shape;2573;g1c93c773687_2_33"/>
            <p:cNvSpPr/>
            <p:nvPr/>
          </p:nvSpPr>
          <p:spPr>
            <a:xfrm>
              <a:off x="3876187" y="3264909"/>
              <a:ext cx="627554" cy="112133"/>
            </a:xfrm>
            <a:custGeom>
              <a:avLst/>
              <a:gdLst/>
              <a:ahLst/>
              <a:cxnLst/>
              <a:rect l="l" t="t" r="r" b="b"/>
              <a:pathLst>
                <a:path w="42388" h="7574" extrusionOk="0">
                  <a:moveTo>
                    <a:pt x="20102" y="0"/>
                  </a:moveTo>
                  <a:lnTo>
                    <a:pt x="19029" y="13"/>
                  </a:lnTo>
                  <a:lnTo>
                    <a:pt x="17969" y="39"/>
                  </a:lnTo>
                  <a:lnTo>
                    <a:pt x="16922" y="77"/>
                  </a:lnTo>
                  <a:lnTo>
                    <a:pt x="15900" y="115"/>
                  </a:lnTo>
                  <a:lnTo>
                    <a:pt x="14891" y="166"/>
                  </a:lnTo>
                  <a:lnTo>
                    <a:pt x="13908" y="230"/>
                  </a:lnTo>
                  <a:lnTo>
                    <a:pt x="12950" y="294"/>
                  </a:lnTo>
                  <a:lnTo>
                    <a:pt x="12005" y="371"/>
                  </a:lnTo>
                  <a:lnTo>
                    <a:pt x="11085" y="447"/>
                  </a:lnTo>
                  <a:lnTo>
                    <a:pt x="10204" y="549"/>
                  </a:lnTo>
                  <a:lnTo>
                    <a:pt x="9349" y="639"/>
                  </a:lnTo>
                  <a:lnTo>
                    <a:pt x="8518" y="754"/>
                  </a:lnTo>
                  <a:lnTo>
                    <a:pt x="7714" y="856"/>
                  </a:lnTo>
                  <a:lnTo>
                    <a:pt x="6948" y="984"/>
                  </a:lnTo>
                  <a:lnTo>
                    <a:pt x="6207" y="1111"/>
                  </a:lnTo>
                  <a:lnTo>
                    <a:pt x="5504" y="1239"/>
                  </a:lnTo>
                  <a:lnTo>
                    <a:pt x="4840" y="1380"/>
                  </a:lnTo>
                  <a:lnTo>
                    <a:pt x="4215" y="1520"/>
                  </a:lnTo>
                  <a:lnTo>
                    <a:pt x="3614" y="1661"/>
                  </a:lnTo>
                  <a:lnTo>
                    <a:pt x="3065" y="1827"/>
                  </a:lnTo>
                  <a:lnTo>
                    <a:pt x="2554" y="1980"/>
                  </a:lnTo>
                  <a:lnTo>
                    <a:pt x="2095" y="2146"/>
                  </a:lnTo>
                  <a:lnTo>
                    <a:pt x="1660" y="2312"/>
                  </a:lnTo>
                  <a:lnTo>
                    <a:pt x="1290" y="2478"/>
                  </a:lnTo>
                  <a:lnTo>
                    <a:pt x="958" y="2657"/>
                  </a:lnTo>
                  <a:lnTo>
                    <a:pt x="664" y="2835"/>
                  </a:lnTo>
                  <a:lnTo>
                    <a:pt x="537" y="2925"/>
                  </a:lnTo>
                  <a:lnTo>
                    <a:pt x="434" y="3027"/>
                  </a:lnTo>
                  <a:lnTo>
                    <a:pt x="332" y="3116"/>
                  </a:lnTo>
                  <a:lnTo>
                    <a:pt x="243" y="3206"/>
                  </a:lnTo>
                  <a:lnTo>
                    <a:pt x="166" y="3308"/>
                  </a:lnTo>
                  <a:lnTo>
                    <a:pt x="102" y="3397"/>
                  </a:lnTo>
                  <a:lnTo>
                    <a:pt x="64" y="3500"/>
                  </a:lnTo>
                  <a:lnTo>
                    <a:pt x="26" y="3589"/>
                  </a:lnTo>
                  <a:lnTo>
                    <a:pt x="0" y="3691"/>
                  </a:lnTo>
                  <a:lnTo>
                    <a:pt x="0" y="3781"/>
                  </a:lnTo>
                  <a:lnTo>
                    <a:pt x="0" y="3883"/>
                  </a:lnTo>
                  <a:lnTo>
                    <a:pt x="26" y="3985"/>
                  </a:lnTo>
                  <a:lnTo>
                    <a:pt x="64" y="4074"/>
                  </a:lnTo>
                  <a:lnTo>
                    <a:pt x="102" y="4176"/>
                  </a:lnTo>
                  <a:lnTo>
                    <a:pt x="166" y="4266"/>
                  </a:lnTo>
                  <a:lnTo>
                    <a:pt x="243" y="4368"/>
                  </a:lnTo>
                  <a:lnTo>
                    <a:pt x="332" y="4457"/>
                  </a:lnTo>
                  <a:lnTo>
                    <a:pt x="434" y="4547"/>
                  </a:lnTo>
                  <a:lnTo>
                    <a:pt x="537" y="4636"/>
                  </a:lnTo>
                  <a:lnTo>
                    <a:pt x="664" y="4738"/>
                  </a:lnTo>
                  <a:lnTo>
                    <a:pt x="958" y="4917"/>
                  </a:lnTo>
                  <a:lnTo>
                    <a:pt x="1290" y="5083"/>
                  </a:lnTo>
                  <a:lnTo>
                    <a:pt x="1660" y="5262"/>
                  </a:lnTo>
                  <a:lnTo>
                    <a:pt x="2095" y="5428"/>
                  </a:lnTo>
                  <a:lnTo>
                    <a:pt x="2554" y="5594"/>
                  </a:lnTo>
                  <a:lnTo>
                    <a:pt x="3065" y="5747"/>
                  </a:lnTo>
                  <a:lnTo>
                    <a:pt x="3614" y="5901"/>
                  </a:lnTo>
                  <a:lnTo>
                    <a:pt x="4215" y="6054"/>
                  </a:lnTo>
                  <a:lnTo>
                    <a:pt x="4840" y="6194"/>
                  </a:lnTo>
                  <a:lnTo>
                    <a:pt x="5504" y="6335"/>
                  </a:lnTo>
                  <a:lnTo>
                    <a:pt x="6207" y="6462"/>
                  </a:lnTo>
                  <a:lnTo>
                    <a:pt x="6948" y="6590"/>
                  </a:lnTo>
                  <a:lnTo>
                    <a:pt x="7714" y="6705"/>
                  </a:lnTo>
                  <a:lnTo>
                    <a:pt x="8518" y="6820"/>
                  </a:lnTo>
                  <a:lnTo>
                    <a:pt x="9349" y="6922"/>
                  </a:lnTo>
                  <a:lnTo>
                    <a:pt x="10204" y="7024"/>
                  </a:lnTo>
                  <a:lnTo>
                    <a:pt x="11085" y="7114"/>
                  </a:lnTo>
                  <a:lnTo>
                    <a:pt x="12005" y="7203"/>
                  </a:lnTo>
                  <a:lnTo>
                    <a:pt x="12950" y="7280"/>
                  </a:lnTo>
                  <a:lnTo>
                    <a:pt x="13908" y="7344"/>
                  </a:lnTo>
                  <a:lnTo>
                    <a:pt x="14891" y="7408"/>
                  </a:lnTo>
                  <a:lnTo>
                    <a:pt x="15900" y="7459"/>
                  </a:lnTo>
                  <a:lnTo>
                    <a:pt x="16922" y="7497"/>
                  </a:lnTo>
                  <a:lnTo>
                    <a:pt x="17969" y="7535"/>
                  </a:lnTo>
                  <a:lnTo>
                    <a:pt x="19029" y="7561"/>
                  </a:lnTo>
                  <a:lnTo>
                    <a:pt x="20102" y="7574"/>
                  </a:lnTo>
                  <a:lnTo>
                    <a:pt x="22286" y="7574"/>
                  </a:lnTo>
                  <a:lnTo>
                    <a:pt x="23359" y="7561"/>
                  </a:lnTo>
                  <a:lnTo>
                    <a:pt x="24419" y="7535"/>
                  </a:lnTo>
                  <a:lnTo>
                    <a:pt x="25466" y="7497"/>
                  </a:lnTo>
                  <a:lnTo>
                    <a:pt x="26488" y="7459"/>
                  </a:lnTo>
                  <a:lnTo>
                    <a:pt x="27496" y="7408"/>
                  </a:lnTo>
                  <a:lnTo>
                    <a:pt x="28480" y="7344"/>
                  </a:lnTo>
                  <a:lnTo>
                    <a:pt x="29450" y="7280"/>
                  </a:lnTo>
                  <a:lnTo>
                    <a:pt x="30383" y="7203"/>
                  </a:lnTo>
                  <a:lnTo>
                    <a:pt x="31302" y="7114"/>
                  </a:lnTo>
                  <a:lnTo>
                    <a:pt x="32183" y="7024"/>
                  </a:lnTo>
                  <a:lnTo>
                    <a:pt x="33039" y="6922"/>
                  </a:lnTo>
                  <a:lnTo>
                    <a:pt x="33869" y="6820"/>
                  </a:lnTo>
                  <a:lnTo>
                    <a:pt x="34674" y="6705"/>
                  </a:lnTo>
                  <a:lnTo>
                    <a:pt x="35440" y="6590"/>
                  </a:lnTo>
                  <a:lnTo>
                    <a:pt x="36181" y="6462"/>
                  </a:lnTo>
                  <a:lnTo>
                    <a:pt x="36883" y="6335"/>
                  </a:lnTo>
                  <a:lnTo>
                    <a:pt x="37547" y="6194"/>
                  </a:lnTo>
                  <a:lnTo>
                    <a:pt x="38173" y="6054"/>
                  </a:lnTo>
                  <a:lnTo>
                    <a:pt x="38773" y="5901"/>
                  </a:lnTo>
                  <a:lnTo>
                    <a:pt x="39323" y="5747"/>
                  </a:lnTo>
                  <a:lnTo>
                    <a:pt x="39833" y="5594"/>
                  </a:lnTo>
                  <a:lnTo>
                    <a:pt x="40293" y="5428"/>
                  </a:lnTo>
                  <a:lnTo>
                    <a:pt x="40727" y="5262"/>
                  </a:lnTo>
                  <a:lnTo>
                    <a:pt x="41098" y="5083"/>
                  </a:lnTo>
                  <a:lnTo>
                    <a:pt x="41443" y="4917"/>
                  </a:lnTo>
                  <a:lnTo>
                    <a:pt x="41724" y="4738"/>
                  </a:lnTo>
                  <a:lnTo>
                    <a:pt x="41851" y="4636"/>
                  </a:lnTo>
                  <a:lnTo>
                    <a:pt x="41953" y="4547"/>
                  </a:lnTo>
                  <a:lnTo>
                    <a:pt x="42056" y="4457"/>
                  </a:lnTo>
                  <a:lnTo>
                    <a:pt x="42145" y="4368"/>
                  </a:lnTo>
                  <a:lnTo>
                    <a:pt x="42222" y="4266"/>
                  </a:lnTo>
                  <a:lnTo>
                    <a:pt x="42285" y="4176"/>
                  </a:lnTo>
                  <a:lnTo>
                    <a:pt x="42324" y="4074"/>
                  </a:lnTo>
                  <a:lnTo>
                    <a:pt x="42362" y="3985"/>
                  </a:lnTo>
                  <a:lnTo>
                    <a:pt x="42388" y="3883"/>
                  </a:lnTo>
                  <a:lnTo>
                    <a:pt x="42388" y="3781"/>
                  </a:lnTo>
                  <a:lnTo>
                    <a:pt x="42388" y="3691"/>
                  </a:lnTo>
                  <a:lnTo>
                    <a:pt x="42362" y="3589"/>
                  </a:lnTo>
                  <a:lnTo>
                    <a:pt x="42324" y="3500"/>
                  </a:lnTo>
                  <a:lnTo>
                    <a:pt x="42285" y="3397"/>
                  </a:lnTo>
                  <a:lnTo>
                    <a:pt x="42222" y="3308"/>
                  </a:lnTo>
                  <a:lnTo>
                    <a:pt x="42145" y="3206"/>
                  </a:lnTo>
                  <a:lnTo>
                    <a:pt x="42056" y="3116"/>
                  </a:lnTo>
                  <a:lnTo>
                    <a:pt x="41953" y="3027"/>
                  </a:lnTo>
                  <a:lnTo>
                    <a:pt x="41851" y="2925"/>
                  </a:lnTo>
                  <a:lnTo>
                    <a:pt x="41724" y="2835"/>
                  </a:lnTo>
                  <a:lnTo>
                    <a:pt x="41443" y="2657"/>
                  </a:lnTo>
                  <a:lnTo>
                    <a:pt x="41098" y="2478"/>
                  </a:lnTo>
                  <a:lnTo>
                    <a:pt x="40727" y="2312"/>
                  </a:lnTo>
                  <a:lnTo>
                    <a:pt x="40293" y="2146"/>
                  </a:lnTo>
                  <a:lnTo>
                    <a:pt x="39833" y="1980"/>
                  </a:lnTo>
                  <a:lnTo>
                    <a:pt x="39323" y="1827"/>
                  </a:lnTo>
                  <a:lnTo>
                    <a:pt x="38773" y="1661"/>
                  </a:lnTo>
                  <a:lnTo>
                    <a:pt x="38173" y="1520"/>
                  </a:lnTo>
                  <a:lnTo>
                    <a:pt x="37547" y="1380"/>
                  </a:lnTo>
                  <a:lnTo>
                    <a:pt x="36883" y="1239"/>
                  </a:lnTo>
                  <a:lnTo>
                    <a:pt x="36181" y="1111"/>
                  </a:lnTo>
                  <a:lnTo>
                    <a:pt x="35440" y="984"/>
                  </a:lnTo>
                  <a:lnTo>
                    <a:pt x="34674" y="856"/>
                  </a:lnTo>
                  <a:lnTo>
                    <a:pt x="33869" y="754"/>
                  </a:lnTo>
                  <a:lnTo>
                    <a:pt x="33039" y="639"/>
                  </a:lnTo>
                  <a:lnTo>
                    <a:pt x="32183" y="549"/>
                  </a:lnTo>
                  <a:lnTo>
                    <a:pt x="31302" y="447"/>
                  </a:lnTo>
                  <a:lnTo>
                    <a:pt x="30383" y="371"/>
                  </a:lnTo>
                  <a:lnTo>
                    <a:pt x="29450" y="294"/>
                  </a:lnTo>
                  <a:lnTo>
                    <a:pt x="28480" y="230"/>
                  </a:lnTo>
                  <a:lnTo>
                    <a:pt x="27496" y="166"/>
                  </a:lnTo>
                  <a:lnTo>
                    <a:pt x="26488" y="115"/>
                  </a:lnTo>
                  <a:lnTo>
                    <a:pt x="25466" y="77"/>
                  </a:lnTo>
                  <a:lnTo>
                    <a:pt x="24419" y="39"/>
                  </a:lnTo>
                  <a:lnTo>
                    <a:pt x="23359" y="13"/>
                  </a:lnTo>
                  <a:lnTo>
                    <a:pt x="22286"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4" name="Google Shape;2574;g1c93c773687_2_33"/>
            <p:cNvSpPr/>
            <p:nvPr/>
          </p:nvSpPr>
          <p:spPr>
            <a:xfrm>
              <a:off x="3885440" y="3264909"/>
              <a:ext cx="609033" cy="83204"/>
            </a:xfrm>
            <a:custGeom>
              <a:avLst/>
              <a:gdLst/>
              <a:ahLst/>
              <a:cxnLst/>
              <a:rect l="l" t="t" r="r" b="b"/>
              <a:pathLst>
                <a:path w="41137" h="5620" extrusionOk="0">
                  <a:moveTo>
                    <a:pt x="19949" y="0"/>
                  </a:moveTo>
                  <a:lnTo>
                    <a:pt x="18238" y="13"/>
                  </a:lnTo>
                  <a:lnTo>
                    <a:pt x="16565" y="39"/>
                  </a:lnTo>
                  <a:lnTo>
                    <a:pt x="14943" y="102"/>
                  </a:lnTo>
                  <a:lnTo>
                    <a:pt x="13360" y="179"/>
                  </a:lnTo>
                  <a:lnTo>
                    <a:pt x="11840" y="281"/>
                  </a:lnTo>
                  <a:lnTo>
                    <a:pt x="10371" y="409"/>
                  </a:lnTo>
                  <a:lnTo>
                    <a:pt x="8966" y="549"/>
                  </a:lnTo>
                  <a:lnTo>
                    <a:pt x="7625" y="703"/>
                  </a:lnTo>
                  <a:lnTo>
                    <a:pt x="6361" y="881"/>
                  </a:lnTo>
                  <a:lnTo>
                    <a:pt x="5173" y="1073"/>
                  </a:lnTo>
                  <a:lnTo>
                    <a:pt x="4075" y="1277"/>
                  </a:lnTo>
                  <a:lnTo>
                    <a:pt x="3551" y="1380"/>
                  </a:lnTo>
                  <a:lnTo>
                    <a:pt x="3066" y="1494"/>
                  </a:lnTo>
                  <a:lnTo>
                    <a:pt x="2593" y="1609"/>
                  </a:lnTo>
                  <a:lnTo>
                    <a:pt x="2134" y="1724"/>
                  </a:lnTo>
                  <a:lnTo>
                    <a:pt x="1712" y="1852"/>
                  </a:lnTo>
                  <a:lnTo>
                    <a:pt x="1316" y="1980"/>
                  </a:lnTo>
                  <a:lnTo>
                    <a:pt x="946" y="2108"/>
                  </a:lnTo>
                  <a:lnTo>
                    <a:pt x="601" y="2235"/>
                  </a:lnTo>
                  <a:lnTo>
                    <a:pt x="282" y="2363"/>
                  </a:lnTo>
                  <a:lnTo>
                    <a:pt x="1" y="2503"/>
                  </a:lnTo>
                  <a:lnTo>
                    <a:pt x="716" y="2286"/>
                  </a:lnTo>
                  <a:lnTo>
                    <a:pt x="1508" y="2082"/>
                  </a:lnTo>
                  <a:lnTo>
                    <a:pt x="2364" y="1890"/>
                  </a:lnTo>
                  <a:lnTo>
                    <a:pt x="3296" y="1712"/>
                  </a:lnTo>
                  <a:lnTo>
                    <a:pt x="4292" y="1533"/>
                  </a:lnTo>
                  <a:lnTo>
                    <a:pt x="5352" y="1380"/>
                  </a:lnTo>
                  <a:lnTo>
                    <a:pt x="6463" y="1226"/>
                  </a:lnTo>
                  <a:lnTo>
                    <a:pt x="7625" y="1099"/>
                  </a:lnTo>
                  <a:lnTo>
                    <a:pt x="8851" y="971"/>
                  </a:lnTo>
                  <a:lnTo>
                    <a:pt x="10116" y="869"/>
                  </a:lnTo>
                  <a:lnTo>
                    <a:pt x="11431" y="767"/>
                  </a:lnTo>
                  <a:lnTo>
                    <a:pt x="12772" y="690"/>
                  </a:lnTo>
                  <a:lnTo>
                    <a:pt x="14164" y="639"/>
                  </a:lnTo>
                  <a:lnTo>
                    <a:pt x="15595" y="588"/>
                  </a:lnTo>
                  <a:lnTo>
                    <a:pt x="17050" y="562"/>
                  </a:lnTo>
                  <a:lnTo>
                    <a:pt x="18532" y="549"/>
                  </a:lnTo>
                  <a:lnTo>
                    <a:pt x="19617" y="562"/>
                  </a:lnTo>
                  <a:lnTo>
                    <a:pt x="20690" y="575"/>
                  </a:lnTo>
                  <a:lnTo>
                    <a:pt x="21750" y="601"/>
                  </a:lnTo>
                  <a:lnTo>
                    <a:pt x="22797" y="626"/>
                  </a:lnTo>
                  <a:lnTo>
                    <a:pt x="23819" y="677"/>
                  </a:lnTo>
                  <a:lnTo>
                    <a:pt x="24828" y="728"/>
                  </a:lnTo>
                  <a:lnTo>
                    <a:pt x="25811" y="779"/>
                  </a:lnTo>
                  <a:lnTo>
                    <a:pt x="26782" y="856"/>
                  </a:lnTo>
                  <a:lnTo>
                    <a:pt x="27714" y="933"/>
                  </a:lnTo>
                  <a:lnTo>
                    <a:pt x="28634" y="1009"/>
                  </a:lnTo>
                  <a:lnTo>
                    <a:pt x="29515" y="1099"/>
                  </a:lnTo>
                  <a:lnTo>
                    <a:pt x="30371" y="1201"/>
                  </a:lnTo>
                  <a:lnTo>
                    <a:pt x="31214" y="1303"/>
                  </a:lnTo>
                  <a:lnTo>
                    <a:pt x="32005" y="1418"/>
                  </a:lnTo>
                  <a:lnTo>
                    <a:pt x="32772" y="1533"/>
                  </a:lnTo>
                  <a:lnTo>
                    <a:pt x="33512" y="1661"/>
                  </a:lnTo>
                  <a:lnTo>
                    <a:pt x="34215" y="1801"/>
                  </a:lnTo>
                  <a:lnTo>
                    <a:pt x="34879" y="1929"/>
                  </a:lnTo>
                  <a:lnTo>
                    <a:pt x="35505" y="2082"/>
                  </a:lnTo>
                  <a:lnTo>
                    <a:pt x="36105" y="2222"/>
                  </a:lnTo>
                  <a:lnTo>
                    <a:pt x="36654" y="2376"/>
                  </a:lnTo>
                  <a:lnTo>
                    <a:pt x="37165" y="2542"/>
                  </a:lnTo>
                  <a:lnTo>
                    <a:pt x="37638" y="2708"/>
                  </a:lnTo>
                  <a:lnTo>
                    <a:pt x="38059" y="2874"/>
                  </a:lnTo>
                  <a:lnTo>
                    <a:pt x="38429" y="3040"/>
                  </a:lnTo>
                  <a:lnTo>
                    <a:pt x="38774" y="3219"/>
                  </a:lnTo>
                  <a:lnTo>
                    <a:pt x="39055" y="3397"/>
                  </a:lnTo>
                  <a:lnTo>
                    <a:pt x="39183" y="3487"/>
                  </a:lnTo>
                  <a:lnTo>
                    <a:pt x="39285" y="3576"/>
                  </a:lnTo>
                  <a:lnTo>
                    <a:pt x="39387" y="3678"/>
                  </a:lnTo>
                  <a:lnTo>
                    <a:pt x="39477" y="3768"/>
                  </a:lnTo>
                  <a:lnTo>
                    <a:pt x="39553" y="3857"/>
                  </a:lnTo>
                  <a:lnTo>
                    <a:pt x="39617" y="3959"/>
                  </a:lnTo>
                  <a:lnTo>
                    <a:pt x="39655" y="4049"/>
                  </a:lnTo>
                  <a:lnTo>
                    <a:pt x="39694" y="4151"/>
                  </a:lnTo>
                  <a:lnTo>
                    <a:pt x="39719" y="4253"/>
                  </a:lnTo>
                  <a:lnTo>
                    <a:pt x="39719" y="4342"/>
                  </a:lnTo>
                  <a:lnTo>
                    <a:pt x="39719" y="4432"/>
                  </a:lnTo>
                  <a:lnTo>
                    <a:pt x="39706" y="4508"/>
                  </a:lnTo>
                  <a:lnTo>
                    <a:pt x="39681" y="4598"/>
                  </a:lnTo>
                  <a:lnTo>
                    <a:pt x="39643" y="4675"/>
                  </a:lnTo>
                  <a:lnTo>
                    <a:pt x="39592" y="4764"/>
                  </a:lnTo>
                  <a:lnTo>
                    <a:pt x="39540" y="4841"/>
                  </a:lnTo>
                  <a:lnTo>
                    <a:pt x="39400" y="5007"/>
                  </a:lnTo>
                  <a:lnTo>
                    <a:pt x="39221" y="5160"/>
                  </a:lnTo>
                  <a:lnTo>
                    <a:pt x="39017" y="5326"/>
                  </a:lnTo>
                  <a:lnTo>
                    <a:pt x="38761" y="5479"/>
                  </a:lnTo>
                  <a:lnTo>
                    <a:pt x="38480" y="5620"/>
                  </a:lnTo>
                  <a:lnTo>
                    <a:pt x="38480" y="5620"/>
                  </a:lnTo>
                  <a:lnTo>
                    <a:pt x="39081" y="5415"/>
                  </a:lnTo>
                  <a:lnTo>
                    <a:pt x="39349" y="5313"/>
                  </a:lnTo>
                  <a:lnTo>
                    <a:pt x="39604" y="5198"/>
                  </a:lnTo>
                  <a:lnTo>
                    <a:pt x="39847" y="5096"/>
                  </a:lnTo>
                  <a:lnTo>
                    <a:pt x="40064" y="4981"/>
                  </a:lnTo>
                  <a:lnTo>
                    <a:pt x="40268" y="4866"/>
                  </a:lnTo>
                  <a:lnTo>
                    <a:pt x="40447" y="4751"/>
                  </a:lnTo>
                  <a:lnTo>
                    <a:pt x="40600" y="4636"/>
                  </a:lnTo>
                  <a:lnTo>
                    <a:pt x="40741" y="4521"/>
                  </a:lnTo>
                  <a:lnTo>
                    <a:pt x="40869" y="4394"/>
                  </a:lnTo>
                  <a:lnTo>
                    <a:pt x="40971" y="4279"/>
                  </a:lnTo>
                  <a:lnTo>
                    <a:pt x="41047" y="4151"/>
                  </a:lnTo>
                  <a:lnTo>
                    <a:pt x="41099" y="4036"/>
                  </a:lnTo>
                  <a:lnTo>
                    <a:pt x="41137" y="3908"/>
                  </a:lnTo>
                  <a:lnTo>
                    <a:pt x="41137" y="3781"/>
                  </a:lnTo>
                  <a:lnTo>
                    <a:pt x="41137" y="3691"/>
                  </a:lnTo>
                  <a:lnTo>
                    <a:pt x="41111" y="3589"/>
                  </a:lnTo>
                  <a:lnTo>
                    <a:pt x="41086" y="3500"/>
                  </a:lnTo>
                  <a:lnTo>
                    <a:pt x="41035" y="3397"/>
                  </a:lnTo>
                  <a:lnTo>
                    <a:pt x="40971" y="3308"/>
                  </a:lnTo>
                  <a:lnTo>
                    <a:pt x="40894" y="3206"/>
                  </a:lnTo>
                  <a:lnTo>
                    <a:pt x="40818" y="3116"/>
                  </a:lnTo>
                  <a:lnTo>
                    <a:pt x="40715" y="3027"/>
                  </a:lnTo>
                  <a:lnTo>
                    <a:pt x="40600" y="2925"/>
                  </a:lnTo>
                  <a:lnTo>
                    <a:pt x="40473" y="2835"/>
                  </a:lnTo>
                  <a:lnTo>
                    <a:pt x="40192" y="2657"/>
                  </a:lnTo>
                  <a:lnTo>
                    <a:pt x="39860" y="2478"/>
                  </a:lnTo>
                  <a:lnTo>
                    <a:pt x="39477" y="2312"/>
                  </a:lnTo>
                  <a:lnTo>
                    <a:pt x="39055" y="2146"/>
                  </a:lnTo>
                  <a:lnTo>
                    <a:pt x="38583" y="1980"/>
                  </a:lnTo>
                  <a:lnTo>
                    <a:pt x="38072" y="1827"/>
                  </a:lnTo>
                  <a:lnTo>
                    <a:pt x="37523" y="1661"/>
                  </a:lnTo>
                  <a:lnTo>
                    <a:pt x="36935" y="1520"/>
                  </a:lnTo>
                  <a:lnTo>
                    <a:pt x="36297" y="1380"/>
                  </a:lnTo>
                  <a:lnTo>
                    <a:pt x="35632" y="1239"/>
                  </a:lnTo>
                  <a:lnTo>
                    <a:pt x="34930" y="1111"/>
                  </a:lnTo>
                  <a:lnTo>
                    <a:pt x="34202" y="984"/>
                  </a:lnTo>
                  <a:lnTo>
                    <a:pt x="33423" y="856"/>
                  </a:lnTo>
                  <a:lnTo>
                    <a:pt x="32631" y="754"/>
                  </a:lnTo>
                  <a:lnTo>
                    <a:pt x="31801" y="639"/>
                  </a:lnTo>
                  <a:lnTo>
                    <a:pt x="30933" y="549"/>
                  </a:lnTo>
                  <a:lnTo>
                    <a:pt x="30051" y="447"/>
                  </a:lnTo>
                  <a:lnTo>
                    <a:pt x="29132" y="371"/>
                  </a:lnTo>
                  <a:lnTo>
                    <a:pt x="28200" y="294"/>
                  </a:lnTo>
                  <a:lnTo>
                    <a:pt x="27229" y="230"/>
                  </a:lnTo>
                  <a:lnTo>
                    <a:pt x="26246" y="166"/>
                  </a:lnTo>
                  <a:lnTo>
                    <a:pt x="25250" y="115"/>
                  </a:lnTo>
                  <a:lnTo>
                    <a:pt x="24215" y="77"/>
                  </a:lnTo>
                  <a:lnTo>
                    <a:pt x="23181" y="39"/>
                  </a:lnTo>
                  <a:lnTo>
                    <a:pt x="22121" y="13"/>
                  </a:lnTo>
                  <a:lnTo>
                    <a:pt x="21035"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5" name="Google Shape;2575;g1c93c773687_2_33"/>
            <p:cNvSpPr/>
            <p:nvPr/>
          </p:nvSpPr>
          <p:spPr>
            <a:xfrm>
              <a:off x="4094191" y="3295718"/>
              <a:ext cx="204028" cy="57118"/>
            </a:xfrm>
            <a:custGeom>
              <a:avLst/>
              <a:gdLst/>
              <a:ahLst/>
              <a:cxnLst/>
              <a:rect l="l" t="t" r="r" b="b"/>
              <a:pathLst>
                <a:path w="13781" h="3858" extrusionOk="0">
                  <a:moveTo>
                    <a:pt x="0" y="1"/>
                  </a:moveTo>
                  <a:lnTo>
                    <a:pt x="0" y="384"/>
                  </a:lnTo>
                  <a:lnTo>
                    <a:pt x="2325" y="384"/>
                  </a:lnTo>
                  <a:lnTo>
                    <a:pt x="3346" y="397"/>
                  </a:lnTo>
                  <a:lnTo>
                    <a:pt x="4253" y="422"/>
                  </a:lnTo>
                  <a:lnTo>
                    <a:pt x="5058" y="461"/>
                  </a:lnTo>
                  <a:lnTo>
                    <a:pt x="5747" y="512"/>
                  </a:lnTo>
                  <a:lnTo>
                    <a:pt x="6322" y="588"/>
                  </a:lnTo>
                  <a:lnTo>
                    <a:pt x="6565" y="627"/>
                  </a:lnTo>
                  <a:lnTo>
                    <a:pt x="6795" y="678"/>
                  </a:lnTo>
                  <a:lnTo>
                    <a:pt x="6973" y="729"/>
                  </a:lnTo>
                  <a:lnTo>
                    <a:pt x="7139" y="780"/>
                  </a:lnTo>
                  <a:lnTo>
                    <a:pt x="7267" y="831"/>
                  </a:lnTo>
                  <a:lnTo>
                    <a:pt x="7369" y="895"/>
                  </a:lnTo>
                  <a:lnTo>
                    <a:pt x="0" y="895"/>
                  </a:lnTo>
                  <a:lnTo>
                    <a:pt x="0" y="1189"/>
                  </a:lnTo>
                  <a:lnTo>
                    <a:pt x="7471" y="1189"/>
                  </a:lnTo>
                  <a:lnTo>
                    <a:pt x="7446" y="1227"/>
                  </a:lnTo>
                  <a:lnTo>
                    <a:pt x="7408" y="1265"/>
                  </a:lnTo>
                  <a:lnTo>
                    <a:pt x="7305" y="1329"/>
                  </a:lnTo>
                  <a:lnTo>
                    <a:pt x="7165" y="1406"/>
                  </a:lnTo>
                  <a:lnTo>
                    <a:pt x="6986" y="1470"/>
                  </a:lnTo>
                  <a:lnTo>
                    <a:pt x="6769" y="1521"/>
                  </a:lnTo>
                  <a:lnTo>
                    <a:pt x="6514" y="1572"/>
                  </a:lnTo>
                  <a:lnTo>
                    <a:pt x="6207" y="1623"/>
                  </a:lnTo>
                  <a:lnTo>
                    <a:pt x="5875" y="1674"/>
                  </a:lnTo>
                  <a:lnTo>
                    <a:pt x="5505" y="1712"/>
                  </a:lnTo>
                  <a:lnTo>
                    <a:pt x="5096" y="1751"/>
                  </a:lnTo>
                  <a:lnTo>
                    <a:pt x="4151" y="1814"/>
                  </a:lnTo>
                  <a:lnTo>
                    <a:pt x="3053" y="1840"/>
                  </a:lnTo>
                  <a:lnTo>
                    <a:pt x="1801" y="1853"/>
                  </a:lnTo>
                  <a:lnTo>
                    <a:pt x="0" y="1853"/>
                  </a:lnTo>
                  <a:lnTo>
                    <a:pt x="0" y="2223"/>
                  </a:lnTo>
                  <a:lnTo>
                    <a:pt x="2197" y="2645"/>
                  </a:lnTo>
                  <a:lnTo>
                    <a:pt x="4215" y="3053"/>
                  </a:lnTo>
                  <a:lnTo>
                    <a:pt x="6130" y="3462"/>
                  </a:lnTo>
                  <a:lnTo>
                    <a:pt x="8021" y="3858"/>
                  </a:lnTo>
                  <a:lnTo>
                    <a:pt x="11162" y="3858"/>
                  </a:lnTo>
                  <a:lnTo>
                    <a:pt x="9106" y="3411"/>
                  </a:lnTo>
                  <a:lnTo>
                    <a:pt x="7050" y="2977"/>
                  </a:lnTo>
                  <a:lnTo>
                    <a:pt x="5032" y="2568"/>
                  </a:lnTo>
                  <a:lnTo>
                    <a:pt x="3078" y="2185"/>
                  </a:lnTo>
                  <a:lnTo>
                    <a:pt x="3844" y="2185"/>
                  </a:lnTo>
                  <a:lnTo>
                    <a:pt x="4572" y="2159"/>
                  </a:lnTo>
                  <a:lnTo>
                    <a:pt x="5275" y="2134"/>
                  </a:lnTo>
                  <a:lnTo>
                    <a:pt x="5926" y="2108"/>
                  </a:lnTo>
                  <a:lnTo>
                    <a:pt x="6539" y="2070"/>
                  </a:lnTo>
                  <a:lnTo>
                    <a:pt x="7101" y="2019"/>
                  </a:lnTo>
                  <a:lnTo>
                    <a:pt x="7637" y="1968"/>
                  </a:lnTo>
                  <a:lnTo>
                    <a:pt x="8110" y="1904"/>
                  </a:lnTo>
                  <a:lnTo>
                    <a:pt x="8557" y="1840"/>
                  </a:lnTo>
                  <a:lnTo>
                    <a:pt x="8940" y="1763"/>
                  </a:lnTo>
                  <a:lnTo>
                    <a:pt x="9285" y="1687"/>
                  </a:lnTo>
                  <a:lnTo>
                    <a:pt x="9579" y="1597"/>
                  </a:lnTo>
                  <a:lnTo>
                    <a:pt x="9821" y="1495"/>
                  </a:lnTo>
                  <a:lnTo>
                    <a:pt x="10026" y="1406"/>
                  </a:lnTo>
                  <a:lnTo>
                    <a:pt x="10102" y="1355"/>
                  </a:lnTo>
                  <a:lnTo>
                    <a:pt x="10166" y="1304"/>
                  </a:lnTo>
                  <a:lnTo>
                    <a:pt x="10217" y="1240"/>
                  </a:lnTo>
                  <a:lnTo>
                    <a:pt x="10256" y="1189"/>
                  </a:lnTo>
                  <a:lnTo>
                    <a:pt x="13780" y="1189"/>
                  </a:lnTo>
                  <a:lnTo>
                    <a:pt x="13780" y="895"/>
                  </a:lnTo>
                  <a:lnTo>
                    <a:pt x="10217" y="895"/>
                  </a:lnTo>
                  <a:lnTo>
                    <a:pt x="10179" y="844"/>
                  </a:lnTo>
                  <a:lnTo>
                    <a:pt x="10115" y="793"/>
                  </a:lnTo>
                  <a:lnTo>
                    <a:pt x="9987" y="703"/>
                  </a:lnTo>
                  <a:lnTo>
                    <a:pt x="9796" y="627"/>
                  </a:lnTo>
                  <a:lnTo>
                    <a:pt x="9579" y="550"/>
                  </a:lnTo>
                  <a:lnTo>
                    <a:pt x="9323" y="474"/>
                  </a:lnTo>
                  <a:lnTo>
                    <a:pt x="9042" y="410"/>
                  </a:lnTo>
                  <a:lnTo>
                    <a:pt x="8723" y="359"/>
                  </a:lnTo>
                  <a:lnTo>
                    <a:pt x="8378" y="295"/>
                  </a:lnTo>
                  <a:lnTo>
                    <a:pt x="13780" y="295"/>
                  </a:lnTo>
                  <a:lnTo>
                    <a:pt x="13780"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6" name="Google Shape;2576;g1c93c773687_2_33"/>
            <p:cNvSpPr/>
            <p:nvPr/>
          </p:nvSpPr>
          <p:spPr>
            <a:xfrm>
              <a:off x="3807921" y="3225009"/>
              <a:ext cx="764071" cy="159598"/>
            </a:xfrm>
            <a:custGeom>
              <a:avLst/>
              <a:gdLst/>
              <a:ahLst/>
              <a:cxnLst/>
              <a:rect l="l" t="t" r="r" b="b"/>
              <a:pathLst>
                <a:path w="51609" h="10780" extrusionOk="0">
                  <a:moveTo>
                    <a:pt x="1" y="1"/>
                  </a:moveTo>
                  <a:lnTo>
                    <a:pt x="1" y="5390"/>
                  </a:lnTo>
                  <a:lnTo>
                    <a:pt x="1" y="5530"/>
                  </a:lnTo>
                  <a:lnTo>
                    <a:pt x="26" y="5658"/>
                  </a:lnTo>
                  <a:lnTo>
                    <a:pt x="77" y="5799"/>
                  </a:lnTo>
                  <a:lnTo>
                    <a:pt x="128" y="5939"/>
                  </a:lnTo>
                  <a:lnTo>
                    <a:pt x="205" y="6080"/>
                  </a:lnTo>
                  <a:lnTo>
                    <a:pt x="294" y="6207"/>
                  </a:lnTo>
                  <a:lnTo>
                    <a:pt x="397" y="6348"/>
                  </a:lnTo>
                  <a:lnTo>
                    <a:pt x="524" y="6476"/>
                  </a:lnTo>
                  <a:lnTo>
                    <a:pt x="665" y="6603"/>
                  </a:lnTo>
                  <a:lnTo>
                    <a:pt x="805" y="6731"/>
                  </a:lnTo>
                  <a:lnTo>
                    <a:pt x="971" y="6859"/>
                  </a:lnTo>
                  <a:lnTo>
                    <a:pt x="1163" y="6986"/>
                  </a:lnTo>
                  <a:lnTo>
                    <a:pt x="1354" y="7114"/>
                  </a:lnTo>
                  <a:lnTo>
                    <a:pt x="1559" y="7242"/>
                  </a:lnTo>
                  <a:lnTo>
                    <a:pt x="1789" y="7370"/>
                  </a:lnTo>
                  <a:lnTo>
                    <a:pt x="2031" y="7484"/>
                  </a:lnTo>
                  <a:lnTo>
                    <a:pt x="2542" y="7727"/>
                  </a:lnTo>
                  <a:lnTo>
                    <a:pt x="3117" y="7957"/>
                  </a:lnTo>
                  <a:lnTo>
                    <a:pt x="3730" y="8187"/>
                  </a:lnTo>
                  <a:lnTo>
                    <a:pt x="4407" y="8404"/>
                  </a:lnTo>
                  <a:lnTo>
                    <a:pt x="5122" y="8608"/>
                  </a:lnTo>
                  <a:lnTo>
                    <a:pt x="5888" y="8813"/>
                  </a:lnTo>
                  <a:lnTo>
                    <a:pt x="6706" y="9017"/>
                  </a:lnTo>
                  <a:lnTo>
                    <a:pt x="7561" y="9196"/>
                  </a:lnTo>
                  <a:lnTo>
                    <a:pt x="8455" y="9375"/>
                  </a:lnTo>
                  <a:lnTo>
                    <a:pt x="9388" y="9553"/>
                  </a:lnTo>
                  <a:lnTo>
                    <a:pt x="10358" y="9707"/>
                  </a:lnTo>
                  <a:lnTo>
                    <a:pt x="11380" y="9860"/>
                  </a:lnTo>
                  <a:lnTo>
                    <a:pt x="12427" y="10000"/>
                  </a:lnTo>
                  <a:lnTo>
                    <a:pt x="13500" y="10128"/>
                  </a:lnTo>
                  <a:lnTo>
                    <a:pt x="14611" y="10243"/>
                  </a:lnTo>
                  <a:lnTo>
                    <a:pt x="15760" y="10358"/>
                  </a:lnTo>
                  <a:lnTo>
                    <a:pt x="16935" y="10447"/>
                  </a:lnTo>
                  <a:lnTo>
                    <a:pt x="18136" y="10537"/>
                  </a:lnTo>
                  <a:lnTo>
                    <a:pt x="19362" y="10613"/>
                  </a:lnTo>
                  <a:lnTo>
                    <a:pt x="20601" y="10664"/>
                  </a:lnTo>
                  <a:lnTo>
                    <a:pt x="21878" y="10716"/>
                  </a:lnTo>
                  <a:lnTo>
                    <a:pt x="23168" y="10754"/>
                  </a:lnTo>
                  <a:lnTo>
                    <a:pt x="24483" y="10767"/>
                  </a:lnTo>
                  <a:lnTo>
                    <a:pt x="25811" y="10779"/>
                  </a:lnTo>
                  <a:lnTo>
                    <a:pt x="27139" y="10767"/>
                  </a:lnTo>
                  <a:lnTo>
                    <a:pt x="28442" y="10754"/>
                  </a:lnTo>
                  <a:lnTo>
                    <a:pt x="29732" y="10716"/>
                  </a:lnTo>
                  <a:lnTo>
                    <a:pt x="31009" y="10664"/>
                  </a:lnTo>
                  <a:lnTo>
                    <a:pt x="32261" y="10613"/>
                  </a:lnTo>
                  <a:lnTo>
                    <a:pt x="33474" y="10537"/>
                  </a:lnTo>
                  <a:lnTo>
                    <a:pt x="34674" y="10447"/>
                  </a:lnTo>
                  <a:lnTo>
                    <a:pt x="35849" y="10358"/>
                  </a:lnTo>
                  <a:lnTo>
                    <a:pt x="36999" y="10243"/>
                  </a:lnTo>
                  <a:lnTo>
                    <a:pt x="38110" y="10128"/>
                  </a:lnTo>
                  <a:lnTo>
                    <a:pt x="39183" y="10000"/>
                  </a:lnTo>
                  <a:lnTo>
                    <a:pt x="40230" y="9860"/>
                  </a:lnTo>
                  <a:lnTo>
                    <a:pt x="41252" y="9707"/>
                  </a:lnTo>
                  <a:lnTo>
                    <a:pt x="42222" y="9553"/>
                  </a:lnTo>
                  <a:lnTo>
                    <a:pt x="43154" y="9375"/>
                  </a:lnTo>
                  <a:lnTo>
                    <a:pt x="44048" y="9196"/>
                  </a:lnTo>
                  <a:lnTo>
                    <a:pt x="44904" y="9017"/>
                  </a:lnTo>
                  <a:lnTo>
                    <a:pt x="45722" y="8813"/>
                  </a:lnTo>
                  <a:lnTo>
                    <a:pt x="46488" y="8608"/>
                  </a:lnTo>
                  <a:lnTo>
                    <a:pt x="47203" y="8404"/>
                  </a:lnTo>
                  <a:lnTo>
                    <a:pt x="47880" y="8187"/>
                  </a:lnTo>
                  <a:lnTo>
                    <a:pt x="48493" y="7957"/>
                  </a:lnTo>
                  <a:lnTo>
                    <a:pt x="49068" y="7727"/>
                  </a:lnTo>
                  <a:lnTo>
                    <a:pt x="49578" y="7484"/>
                  </a:lnTo>
                  <a:lnTo>
                    <a:pt x="49821" y="7370"/>
                  </a:lnTo>
                  <a:lnTo>
                    <a:pt x="50051" y="7242"/>
                  </a:lnTo>
                  <a:lnTo>
                    <a:pt x="50255" y="7114"/>
                  </a:lnTo>
                  <a:lnTo>
                    <a:pt x="50447" y="6986"/>
                  </a:lnTo>
                  <a:lnTo>
                    <a:pt x="50638" y="6859"/>
                  </a:lnTo>
                  <a:lnTo>
                    <a:pt x="50804" y="6731"/>
                  </a:lnTo>
                  <a:lnTo>
                    <a:pt x="50958" y="6603"/>
                  </a:lnTo>
                  <a:lnTo>
                    <a:pt x="51085" y="6476"/>
                  </a:lnTo>
                  <a:lnTo>
                    <a:pt x="51213" y="6348"/>
                  </a:lnTo>
                  <a:lnTo>
                    <a:pt x="51315" y="6207"/>
                  </a:lnTo>
                  <a:lnTo>
                    <a:pt x="51405" y="6080"/>
                  </a:lnTo>
                  <a:lnTo>
                    <a:pt x="51481" y="5939"/>
                  </a:lnTo>
                  <a:lnTo>
                    <a:pt x="51532" y="5799"/>
                  </a:lnTo>
                  <a:lnTo>
                    <a:pt x="51583" y="5658"/>
                  </a:lnTo>
                  <a:lnTo>
                    <a:pt x="51609" y="5530"/>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7" name="Google Shape;2577;g1c93c773687_2_33"/>
            <p:cNvSpPr/>
            <p:nvPr/>
          </p:nvSpPr>
          <p:spPr>
            <a:xfrm>
              <a:off x="3807921" y="3145033"/>
              <a:ext cx="764071" cy="159776"/>
            </a:xfrm>
            <a:custGeom>
              <a:avLst/>
              <a:gdLst/>
              <a:ahLst/>
              <a:cxnLst/>
              <a:rect l="l" t="t" r="r" b="b"/>
              <a:pathLst>
                <a:path w="51609" h="10792" extrusionOk="0">
                  <a:moveTo>
                    <a:pt x="25811" y="0"/>
                  </a:moveTo>
                  <a:lnTo>
                    <a:pt x="24483" y="13"/>
                  </a:lnTo>
                  <a:lnTo>
                    <a:pt x="23168" y="26"/>
                  </a:lnTo>
                  <a:lnTo>
                    <a:pt x="21878" y="64"/>
                  </a:lnTo>
                  <a:lnTo>
                    <a:pt x="20601" y="115"/>
                  </a:lnTo>
                  <a:lnTo>
                    <a:pt x="19362" y="179"/>
                  </a:lnTo>
                  <a:lnTo>
                    <a:pt x="18136" y="243"/>
                  </a:lnTo>
                  <a:lnTo>
                    <a:pt x="16935" y="332"/>
                  </a:lnTo>
                  <a:lnTo>
                    <a:pt x="15760" y="422"/>
                  </a:lnTo>
                  <a:lnTo>
                    <a:pt x="14611" y="537"/>
                  </a:lnTo>
                  <a:lnTo>
                    <a:pt x="13500" y="652"/>
                  </a:lnTo>
                  <a:lnTo>
                    <a:pt x="12427" y="779"/>
                  </a:lnTo>
                  <a:lnTo>
                    <a:pt x="11380" y="920"/>
                  </a:lnTo>
                  <a:lnTo>
                    <a:pt x="10358" y="1073"/>
                  </a:lnTo>
                  <a:lnTo>
                    <a:pt x="9388" y="1239"/>
                  </a:lnTo>
                  <a:lnTo>
                    <a:pt x="8455" y="1405"/>
                  </a:lnTo>
                  <a:lnTo>
                    <a:pt x="7561" y="1584"/>
                  </a:lnTo>
                  <a:lnTo>
                    <a:pt x="6706" y="1776"/>
                  </a:lnTo>
                  <a:lnTo>
                    <a:pt x="5888" y="1967"/>
                  </a:lnTo>
                  <a:lnTo>
                    <a:pt x="5122" y="2171"/>
                  </a:lnTo>
                  <a:lnTo>
                    <a:pt x="4407" y="2376"/>
                  </a:lnTo>
                  <a:lnTo>
                    <a:pt x="3730" y="2606"/>
                  </a:lnTo>
                  <a:lnTo>
                    <a:pt x="3117" y="2823"/>
                  </a:lnTo>
                  <a:lnTo>
                    <a:pt x="2542" y="3053"/>
                  </a:lnTo>
                  <a:lnTo>
                    <a:pt x="2031" y="3295"/>
                  </a:lnTo>
                  <a:lnTo>
                    <a:pt x="1789" y="3423"/>
                  </a:lnTo>
                  <a:lnTo>
                    <a:pt x="1559" y="3538"/>
                  </a:lnTo>
                  <a:lnTo>
                    <a:pt x="1354" y="3666"/>
                  </a:lnTo>
                  <a:lnTo>
                    <a:pt x="1163" y="3793"/>
                  </a:lnTo>
                  <a:lnTo>
                    <a:pt x="971" y="3921"/>
                  </a:lnTo>
                  <a:lnTo>
                    <a:pt x="805" y="4049"/>
                  </a:lnTo>
                  <a:lnTo>
                    <a:pt x="665" y="4176"/>
                  </a:lnTo>
                  <a:lnTo>
                    <a:pt x="524" y="4304"/>
                  </a:lnTo>
                  <a:lnTo>
                    <a:pt x="397" y="4445"/>
                  </a:lnTo>
                  <a:lnTo>
                    <a:pt x="294" y="4572"/>
                  </a:lnTo>
                  <a:lnTo>
                    <a:pt x="205" y="4713"/>
                  </a:lnTo>
                  <a:lnTo>
                    <a:pt x="128" y="4841"/>
                  </a:lnTo>
                  <a:lnTo>
                    <a:pt x="77" y="4981"/>
                  </a:lnTo>
                  <a:lnTo>
                    <a:pt x="26" y="5122"/>
                  </a:lnTo>
                  <a:lnTo>
                    <a:pt x="1" y="5262"/>
                  </a:lnTo>
                  <a:lnTo>
                    <a:pt x="1" y="5403"/>
                  </a:lnTo>
                  <a:lnTo>
                    <a:pt x="1" y="5530"/>
                  </a:lnTo>
                  <a:lnTo>
                    <a:pt x="26" y="5671"/>
                  </a:lnTo>
                  <a:lnTo>
                    <a:pt x="77" y="5811"/>
                  </a:lnTo>
                  <a:lnTo>
                    <a:pt x="128" y="5952"/>
                  </a:lnTo>
                  <a:lnTo>
                    <a:pt x="205" y="6079"/>
                  </a:lnTo>
                  <a:lnTo>
                    <a:pt x="294" y="6220"/>
                  </a:lnTo>
                  <a:lnTo>
                    <a:pt x="397" y="6348"/>
                  </a:lnTo>
                  <a:lnTo>
                    <a:pt x="524" y="6488"/>
                  </a:lnTo>
                  <a:lnTo>
                    <a:pt x="665" y="6616"/>
                  </a:lnTo>
                  <a:lnTo>
                    <a:pt x="805" y="6744"/>
                  </a:lnTo>
                  <a:lnTo>
                    <a:pt x="971" y="6871"/>
                  </a:lnTo>
                  <a:lnTo>
                    <a:pt x="1163" y="6999"/>
                  </a:lnTo>
                  <a:lnTo>
                    <a:pt x="1354" y="7127"/>
                  </a:lnTo>
                  <a:lnTo>
                    <a:pt x="1559" y="7254"/>
                  </a:lnTo>
                  <a:lnTo>
                    <a:pt x="1789" y="7369"/>
                  </a:lnTo>
                  <a:lnTo>
                    <a:pt x="2031" y="7497"/>
                  </a:lnTo>
                  <a:lnTo>
                    <a:pt x="2542" y="7740"/>
                  </a:lnTo>
                  <a:lnTo>
                    <a:pt x="3117" y="7970"/>
                  </a:lnTo>
                  <a:lnTo>
                    <a:pt x="3730" y="8187"/>
                  </a:lnTo>
                  <a:lnTo>
                    <a:pt x="4407" y="8417"/>
                  </a:lnTo>
                  <a:lnTo>
                    <a:pt x="5122" y="8621"/>
                  </a:lnTo>
                  <a:lnTo>
                    <a:pt x="5888" y="8825"/>
                  </a:lnTo>
                  <a:lnTo>
                    <a:pt x="6706" y="9017"/>
                  </a:lnTo>
                  <a:lnTo>
                    <a:pt x="7561" y="9208"/>
                  </a:lnTo>
                  <a:lnTo>
                    <a:pt x="8455" y="9387"/>
                  </a:lnTo>
                  <a:lnTo>
                    <a:pt x="9388" y="9553"/>
                  </a:lnTo>
                  <a:lnTo>
                    <a:pt x="10358" y="9719"/>
                  </a:lnTo>
                  <a:lnTo>
                    <a:pt x="11380" y="9872"/>
                  </a:lnTo>
                  <a:lnTo>
                    <a:pt x="12427" y="10013"/>
                  </a:lnTo>
                  <a:lnTo>
                    <a:pt x="13500" y="10141"/>
                  </a:lnTo>
                  <a:lnTo>
                    <a:pt x="14611" y="10256"/>
                  </a:lnTo>
                  <a:lnTo>
                    <a:pt x="15760" y="10371"/>
                  </a:lnTo>
                  <a:lnTo>
                    <a:pt x="16935" y="10460"/>
                  </a:lnTo>
                  <a:lnTo>
                    <a:pt x="18136" y="10549"/>
                  </a:lnTo>
                  <a:lnTo>
                    <a:pt x="19362" y="10613"/>
                  </a:lnTo>
                  <a:lnTo>
                    <a:pt x="20601" y="10677"/>
                  </a:lnTo>
                  <a:lnTo>
                    <a:pt x="21878" y="10728"/>
                  </a:lnTo>
                  <a:lnTo>
                    <a:pt x="23168" y="10766"/>
                  </a:lnTo>
                  <a:lnTo>
                    <a:pt x="24483" y="10779"/>
                  </a:lnTo>
                  <a:lnTo>
                    <a:pt x="25811" y="10792"/>
                  </a:lnTo>
                  <a:lnTo>
                    <a:pt x="27139" y="10779"/>
                  </a:lnTo>
                  <a:lnTo>
                    <a:pt x="28442" y="10766"/>
                  </a:lnTo>
                  <a:lnTo>
                    <a:pt x="29732" y="10728"/>
                  </a:lnTo>
                  <a:lnTo>
                    <a:pt x="31009" y="10677"/>
                  </a:lnTo>
                  <a:lnTo>
                    <a:pt x="32261" y="10613"/>
                  </a:lnTo>
                  <a:lnTo>
                    <a:pt x="33474" y="10549"/>
                  </a:lnTo>
                  <a:lnTo>
                    <a:pt x="34674" y="10460"/>
                  </a:lnTo>
                  <a:lnTo>
                    <a:pt x="35849" y="10371"/>
                  </a:lnTo>
                  <a:lnTo>
                    <a:pt x="36999" y="10256"/>
                  </a:lnTo>
                  <a:lnTo>
                    <a:pt x="38110" y="10141"/>
                  </a:lnTo>
                  <a:lnTo>
                    <a:pt x="39183" y="10013"/>
                  </a:lnTo>
                  <a:lnTo>
                    <a:pt x="40230" y="9872"/>
                  </a:lnTo>
                  <a:lnTo>
                    <a:pt x="41252" y="9719"/>
                  </a:lnTo>
                  <a:lnTo>
                    <a:pt x="42222" y="9553"/>
                  </a:lnTo>
                  <a:lnTo>
                    <a:pt x="43154" y="9387"/>
                  </a:lnTo>
                  <a:lnTo>
                    <a:pt x="44048" y="9208"/>
                  </a:lnTo>
                  <a:lnTo>
                    <a:pt x="44904" y="9017"/>
                  </a:lnTo>
                  <a:lnTo>
                    <a:pt x="45722" y="8825"/>
                  </a:lnTo>
                  <a:lnTo>
                    <a:pt x="46488" y="8621"/>
                  </a:lnTo>
                  <a:lnTo>
                    <a:pt x="47203" y="8417"/>
                  </a:lnTo>
                  <a:lnTo>
                    <a:pt x="47880" y="8187"/>
                  </a:lnTo>
                  <a:lnTo>
                    <a:pt x="48493" y="7970"/>
                  </a:lnTo>
                  <a:lnTo>
                    <a:pt x="49068" y="7740"/>
                  </a:lnTo>
                  <a:lnTo>
                    <a:pt x="49578" y="7497"/>
                  </a:lnTo>
                  <a:lnTo>
                    <a:pt x="49821" y="7369"/>
                  </a:lnTo>
                  <a:lnTo>
                    <a:pt x="50051" y="7254"/>
                  </a:lnTo>
                  <a:lnTo>
                    <a:pt x="50255" y="7127"/>
                  </a:lnTo>
                  <a:lnTo>
                    <a:pt x="50447" y="6999"/>
                  </a:lnTo>
                  <a:lnTo>
                    <a:pt x="50638" y="6871"/>
                  </a:lnTo>
                  <a:lnTo>
                    <a:pt x="50804" y="6744"/>
                  </a:lnTo>
                  <a:lnTo>
                    <a:pt x="50958" y="6616"/>
                  </a:lnTo>
                  <a:lnTo>
                    <a:pt x="51085" y="6488"/>
                  </a:lnTo>
                  <a:lnTo>
                    <a:pt x="51213" y="6348"/>
                  </a:lnTo>
                  <a:lnTo>
                    <a:pt x="51315" y="6220"/>
                  </a:lnTo>
                  <a:lnTo>
                    <a:pt x="51405" y="6079"/>
                  </a:lnTo>
                  <a:lnTo>
                    <a:pt x="51481" y="5952"/>
                  </a:lnTo>
                  <a:lnTo>
                    <a:pt x="51532" y="5811"/>
                  </a:lnTo>
                  <a:lnTo>
                    <a:pt x="51583" y="5671"/>
                  </a:lnTo>
                  <a:lnTo>
                    <a:pt x="51609" y="5530"/>
                  </a:lnTo>
                  <a:lnTo>
                    <a:pt x="51609" y="5403"/>
                  </a:lnTo>
                  <a:lnTo>
                    <a:pt x="51609" y="5262"/>
                  </a:lnTo>
                  <a:lnTo>
                    <a:pt x="51583" y="5122"/>
                  </a:lnTo>
                  <a:lnTo>
                    <a:pt x="51532" y="4981"/>
                  </a:lnTo>
                  <a:lnTo>
                    <a:pt x="51481" y="4841"/>
                  </a:lnTo>
                  <a:lnTo>
                    <a:pt x="51405" y="4713"/>
                  </a:lnTo>
                  <a:lnTo>
                    <a:pt x="51315" y="4572"/>
                  </a:lnTo>
                  <a:lnTo>
                    <a:pt x="51213" y="4445"/>
                  </a:lnTo>
                  <a:lnTo>
                    <a:pt x="51085" y="4304"/>
                  </a:lnTo>
                  <a:lnTo>
                    <a:pt x="50958" y="4176"/>
                  </a:lnTo>
                  <a:lnTo>
                    <a:pt x="50804" y="4049"/>
                  </a:lnTo>
                  <a:lnTo>
                    <a:pt x="50638" y="3921"/>
                  </a:lnTo>
                  <a:lnTo>
                    <a:pt x="50447" y="3793"/>
                  </a:lnTo>
                  <a:lnTo>
                    <a:pt x="50255" y="3666"/>
                  </a:lnTo>
                  <a:lnTo>
                    <a:pt x="50051" y="3538"/>
                  </a:lnTo>
                  <a:lnTo>
                    <a:pt x="49821" y="3423"/>
                  </a:lnTo>
                  <a:lnTo>
                    <a:pt x="49578" y="3295"/>
                  </a:lnTo>
                  <a:lnTo>
                    <a:pt x="49068" y="3053"/>
                  </a:lnTo>
                  <a:lnTo>
                    <a:pt x="48493" y="2823"/>
                  </a:lnTo>
                  <a:lnTo>
                    <a:pt x="47880" y="2606"/>
                  </a:lnTo>
                  <a:lnTo>
                    <a:pt x="47203" y="2376"/>
                  </a:lnTo>
                  <a:lnTo>
                    <a:pt x="46488" y="2171"/>
                  </a:lnTo>
                  <a:lnTo>
                    <a:pt x="45722" y="1967"/>
                  </a:lnTo>
                  <a:lnTo>
                    <a:pt x="44904" y="1776"/>
                  </a:lnTo>
                  <a:lnTo>
                    <a:pt x="44048" y="1584"/>
                  </a:lnTo>
                  <a:lnTo>
                    <a:pt x="43154" y="1405"/>
                  </a:lnTo>
                  <a:lnTo>
                    <a:pt x="42222" y="1239"/>
                  </a:lnTo>
                  <a:lnTo>
                    <a:pt x="41252" y="1073"/>
                  </a:lnTo>
                  <a:lnTo>
                    <a:pt x="40230" y="920"/>
                  </a:lnTo>
                  <a:lnTo>
                    <a:pt x="39183" y="779"/>
                  </a:lnTo>
                  <a:lnTo>
                    <a:pt x="38110" y="652"/>
                  </a:lnTo>
                  <a:lnTo>
                    <a:pt x="36999" y="537"/>
                  </a:lnTo>
                  <a:lnTo>
                    <a:pt x="35849" y="422"/>
                  </a:lnTo>
                  <a:lnTo>
                    <a:pt x="34674" y="332"/>
                  </a:lnTo>
                  <a:lnTo>
                    <a:pt x="33474" y="243"/>
                  </a:lnTo>
                  <a:lnTo>
                    <a:pt x="32261" y="179"/>
                  </a:lnTo>
                  <a:lnTo>
                    <a:pt x="31009" y="115"/>
                  </a:lnTo>
                  <a:lnTo>
                    <a:pt x="29732" y="64"/>
                  </a:lnTo>
                  <a:lnTo>
                    <a:pt x="28442"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8" name="Google Shape;2578;g1c93c773687_2_33"/>
            <p:cNvSpPr/>
            <p:nvPr/>
          </p:nvSpPr>
          <p:spPr>
            <a:xfrm>
              <a:off x="3876187" y="3159394"/>
              <a:ext cx="627554" cy="112148"/>
            </a:xfrm>
            <a:custGeom>
              <a:avLst/>
              <a:gdLst/>
              <a:ahLst/>
              <a:cxnLst/>
              <a:rect l="l" t="t" r="r" b="b"/>
              <a:pathLst>
                <a:path w="42388" h="7575" extrusionOk="0">
                  <a:moveTo>
                    <a:pt x="20102" y="1"/>
                  </a:moveTo>
                  <a:lnTo>
                    <a:pt x="19029" y="14"/>
                  </a:lnTo>
                  <a:lnTo>
                    <a:pt x="17969" y="39"/>
                  </a:lnTo>
                  <a:lnTo>
                    <a:pt x="16922" y="78"/>
                  </a:lnTo>
                  <a:lnTo>
                    <a:pt x="15900" y="116"/>
                  </a:lnTo>
                  <a:lnTo>
                    <a:pt x="14891" y="167"/>
                  </a:lnTo>
                  <a:lnTo>
                    <a:pt x="13908" y="231"/>
                  </a:lnTo>
                  <a:lnTo>
                    <a:pt x="12950" y="295"/>
                  </a:lnTo>
                  <a:lnTo>
                    <a:pt x="12005" y="371"/>
                  </a:lnTo>
                  <a:lnTo>
                    <a:pt x="11085" y="461"/>
                  </a:lnTo>
                  <a:lnTo>
                    <a:pt x="10204" y="550"/>
                  </a:lnTo>
                  <a:lnTo>
                    <a:pt x="9349" y="639"/>
                  </a:lnTo>
                  <a:lnTo>
                    <a:pt x="8518" y="754"/>
                  </a:lnTo>
                  <a:lnTo>
                    <a:pt x="7714" y="857"/>
                  </a:lnTo>
                  <a:lnTo>
                    <a:pt x="6948" y="984"/>
                  </a:lnTo>
                  <a:lnTo>
                    <a:pt x="6207" y="1112"/>
                  </a:lnTo>
                  <a:lnTo>
                    <a:pt x="5504" y="1240"/>
                  </a:lnTo>
                  <a:lnTo>
                    <a:pt x="4840" y="1380"/>
                  </a:lnTo>
                  <a:lnTo>
                    <a:pt x="4215" y="1521"/>
                  </a:lnTo>
                  <a:lnTo>
                    <a:pt x="3614" y="1674"/>
                  </a:lnTo>
                  <a:lnTo>
                    <a:pt x="3065" y="1827"/>
                  </a:lnTo>
                  <a:lnTo>
                    <a:pt x="2554" y="1980"/>
                  </a:lnTo>
                  <a:lnTo>
                    <a:pt x="2095" y="2146"/>
                  </a:lnTo>
                  <a:lnTo>
                    <a:pt x="1660" y="2313"/>
                  </a:lnTo>
                  <a:lnTo>
                    <a:pt x="1290" y="2479"/>
                  </a:lnTo>
                  <a:lnTo>
                    <a:pt x="958" y="2657"/>
                  </a:lnTo>
                  <a:lnTo>
                    <a:pt x="664" y="2836"/>
                  </a:lnTo>
                  <a:lnTo>
                    <a:pt x="537" y="2926"/>
                  </a:lnTo>
                  <a:lnTo>
                    <a:pt x="434" y="3028"/>
                  </a:lnTo>
                  <a:lnTo>
                    <a:pt x="332" y="3117"/>
                  </a:lnTo>
                  <a:lnTo>
                    <a:pt x="243" y="3206"/>
                  </a:lnTo>
                  <a:lnTo>
                    <a:pt x="166" y="3309"/>
                  </a:lnTo>
                  <a:lnTo>
                    <a:pt x="102" y="3398"/>
                  </a:lnTo>
                  <a:lnTo>
                    <a:pt x="64" y="3500"/>
                  </a:lnTo>
                  <a:lnTo>
                    <a:pt x="26" y="3590"/>
                  </a:lnTo>
                  <a:lnTo>
                    <a:pt x="0" y="3692"/>
                  </a:lnTo>
                  <a:lnTo>
                    <a:pt x="0" y="3781"/>
                  </a:lnTo>
                  <a:lnTo>
                    <a:pt x="0" y="3883"/>
                  </a:lnTo>
                  <a:lnTo>
                    <a:pt x="26" y="3986"/>
                  </a:lnTo>
                  <a:lnTo>
                    <a:pt x="64" y="4075"/>
                  </a:lnTo>
                  <a:lnTo>
                    <a:pt x="102" y="4177"/>
                  </a:lnTo>
                  <a:lnTo>
                    <a:pt x="166" y="4267"/>
                  </a:lnTo>
                  <a:lnTo>
                    <a:pt x="243" y="4369"/>
                  </a:lnTo>
                  <a:lnTo>
                    <a:pt x="332" y="4458"/>
                  </a:lnTo>
                  <a:lnTo>
                    <a:pt x="434" y="4547"/>
                  </a:lnTo>
                  <a:lnTo>
                    <a:pt x="537" y="4650"/>
                  </a:lnTo>
                  <a:lnTo>
                    <a:pt x="664" y="4739"/>
                  </a:lnTo>
                  <a:lnTo>
                    <a:pt x="958" y="4918"/>
                  </a:lnTo>
                  <a:lnTo>
                    <a:pt x="1290" y="5097"/>
                  </a:lnTo>
                  <a:lnTo>
                    <a:pt x="1660" y="5263"/>
                  </a:lnTo>
                  <a:lnTo>
                    <a:pt x="2095" y="5429"/>
                  </a:lnTo>
                  <a:lnTo>
                    <a:pt x="2554" y="5595"/>
                  </a:lnTo>
                  <a:lnTo>
                    <a:pt x="3065" y="5748"/>
                  </a:lnTo>
                  <a:lnTo>
                    <a:pt x="3614" y="5901"/>
                  </a:lnTo>
                  <a:lnTo>
                    <a:pt x="4215" y="6054"/>
                  </a:lnTo>
                  <a:lnTo>
                    <a:pt x="4840" y="6195"/>
                  </a:lnTo>
                  <a:lnTo>
                    <a:pt x="5504" y="6335"/>
                  </a:lnTo>
                  <a:lnTo>
                    <a:pt x="6207" y="6463"/>
                  </a:lnTo>
                  <a:lnTo>
                    <a:pt x="6948" y="6591"/>
                  </a:lnTo>
                  <a:lnTo>
                    <a:pt x="7714" y="6706"/>
                  </a:lnTo>
                  <a:lnTo>
                    <a:pt x="8518" y="6821"/>
                  </a:lnTo>
                  <a:lnTo>
                    <a:pt x="9349" y="6936"/>
                  </a:lnTo>
                  <a:lnTo>
                    <a:pt x="10204" y="7025"/>
                  </a:lnTo>
                  <a:lnTo>
                    <a:pt x="11085" y="7114"/>
                  </a:lnTo>
                  <a:lnTo>
                    <a:pt x="12005" y="7204"/>
                  </a:lnTo>
                  <a:lnTo>
                    <a:pt x="12950" y="7281"/>
                  </a:lnTo>
                  <a:lnTo>
                    <a:pt x="13908" y="7344"/>
                  </a:lnTo>
                  <a:lnTo>
                    <a:pt x="14891" y="7408"/>
                  </a:lnTo>
                  <a:lnTo>
                    <a:pt x="15900" y="7459"/>
                  </a:lnTo>
                  <a:lnTo>
                    <a:pt x="16922" y="7498"/>
                  </a:lnTo>
                  <a:lnTo>
                    <a:pt x="17969" y="7536"/>
                  </a:lnTo>
                  <a:lnTo>
                    <a:pt x="19029" y="7561"/>
                  </a:lnTo>
                  <a:lnTo>
                    <a:pt x="20102" y="7574"/>
                  </a:lnTo>
                  <a:lnTo>
                    <a:pt x="22286" y="7574"/>
                  </a:lnTo>
                  <a:lnTo>
                    <a:pt x="23359" y="7561"/>
                  </a:lnTo>
                  <a:lnTo>
                    <a:pt x="24419" y="7536"/>
                  </a:lnTo>
                  <a:lnTo>
                    <a:pt x="25466" y="7498"/>
                  </a:lnTo>
                  <a:lnTo>
                    <a:pt x="26488" y="7459"/>
                  </a:lnTo>
                  <a:lnTo>
                    <a:pt x="27496" y="7408"/>
                  </a:lnTo>
                  <a:lnTo>
                    <a:pt x="28480" y="7344"/>
                  </a:lnTo>
                  <a:lnTo>
                    <a:pt x="29450" y="7281"/>
                  </a:lnTo>
                  <a:lnTo>
                    <a:pt x="30383" y="7204"/>
                  </a:lnTo>
                  <a:lnTo>
                    <a:pt x="31302" y="7114"/>
                  </a:lnTo>
                  <a:lnTo>
                    <a:pt x="32183" y="7025"/>
                  </a:lnTo>
                  <a:lnTo>
                    <a:pt x="33039" y="6936"/>
                  </a:lnTo>
                  <a:lnTo>
                    <a:pt x="33869" y="6821"/>
                  </a:lnTo>
                  <a:lnTo>
                    <a:pt x="34674" y="6706"/>
                  </a:lnTo>
                  <a:lnTo>
                    <a:pt x="35440" y="6591"/>
                  </a:lnTo>
                  <a:lnTo>
                    <a:pt x="36181" y="6463"/>
                  </a:lnTo>
                  <a:lnTo>
                    <a:pt x="36883" y="6335"/>
                  </a:lnTo>
                  <a:lnTo>
                    <a:pt x="37547" y="6195"/>
                  </a:lnTo>
                  <a:lnTo>
                    <a:pt x="38173" y="6054"/>
                  </a:lnTo>
                  <a:lnTo>
                    <a:pt x="38773" y="5901"/>
                  </a:lnTo>
                  <a:lnTo>
                    <a:pt x="39323" y="5748"/>
                  </a:lnTo>
                  <a:lnTo>
                    <a:pt x="39833" y="5595"/>
                  </a:lnTo>
                  <a:lnTo>
                    <a:pt x="40293" y="5429"/>
                  </a:lnTo>
                  <a:lnTo>
                    <a:pt x="40727" y="5263"/>
                  </a:lnTo>
                  <a:lnTo>
                    <a:pt x="41098" y="5097"/>
                  </a:lnTo>
                  <a:lnTo>
                    <a:pt x="41443" y="4918"/>
                  </a:lnTo>
                  <a:lnTo>
                    <a:pt x="41724" y="4739"/>
                  </a:lnTo>
                  <a:lnTo>
                    <a:pt x="41851" y="4650"/>
                  </a:lnTo>
                  <a:lnTo>
                    <a:pt x="41953" y="4547"/>
                  </a:lnTo>
                  <a:lnTo>
                    <a:pt x="42056" y="4458"/>
                  </a:lnTo>
                  <a:lnTo>
                    <a:pt x="42145" y="4369"/>
                  </a:lnTo>
                  <a:lnTo>
                    <a:pt x="42222" y="4267"/>
                  </a:lnTo>
                  <a:lnTo>
                    <a:pt x="42285" y="4177"/>
                  </a:lnTo>
                  <a:lnTo>
                    <a:pt x="42324" y="4075"/>
                  </a:lnTo>
                  <a:lnTo>
                    <a:pt x="42362" y="3986"/>
                  </a:lnTo>
                  <a:lnTo>
                    <a:pt x="42388" y="3883"/>
                  </a:lnTo>
                  <a:lnTo>
                    <a:pt x="42388" y="3781"/>
                  </a:lnTo>
                  <a:lnTo>
                    <a:pt x="42388" y="3692"/>
                  </a:lnTo>
                  <a:lnTo>
                    <a:pt x="42362" y="3590"/>
                  </a:lnTo>
                  <a:lnTo>
                    <a:pt x="42324" y="3500"/>
                  </a:lnTo>
                  <a:lnTo>
                    <a:pt x="42285" y="3398"/>
                  </a:lnTo>
                  <a:lnTo>
                    <a:pt x="42222" y="3309"/>
                  </a:lnTo>
                  <a:lnTo>
                    <a:pt x="42145" y="3206"/>
                  </a:lnTo>
                  <a:lnTo>
                    <a:pt x="42056" y="3117"/>
                  </a:lnTo>
                  <a:lnTo>
                    <a:pt x="41953" y="3028"/>
                  </a:lnTo>
                  <a:lnTo>
                    <a:pt x="41851" y="2926"/>
                  </a:lnTo>
                  <a:lnTo>
                    <a:pt x="41724" y="2836"/>
                  </a:lnTo>
                  <a:lnTo>
                    <a:pt x="41443" y="2657"/>
                  </a:lnTo>
                  <a:lnTo>
                    <a:pt x="41098" y="2479"/>
                  </a:lnTo>
                  <a:lnTo>
                    <a:pt x="40727" y="2313"/>
                  </a:lnTo>
                  <a:lnTo>
                    <a:pt x="40293" y="2146"/>
                  </a:lnTo>
                  <a:lnTo>
                    <a:pt x="39833" y="1980"/>
                  </a:lnTo>
                  <a:lnTo>
                    <a:pt x="39323" y="1827"/>
                  </a:lnTo>
                  <a:lnTo>
                    <a:pt x="38773" y="1674"/>
                  </a:lnTo>
                  <a:lnTo>
                    <a:pt x="38173" y="1521"/>
                  </a:lnTo>
                  <a:lnTo>
                    <a:pt x="37547" y="1380"/>
                  </a:lnTo>
                  <a:lnTo>
                    <a:pt x="36883" y="1240"/>
                  </a:lnTo>
                  <a:lnTo>
                    <a:pt x="36181" y="1112"/>
                  </a:lnTo>
                  <a:lnTo>
                    <a:pt x="35440" y="984"/>
                  </a:lnTo>
                  <a:lnTo>
                    <a:pt x="34674" y="857"/>
                  </a:lnTo>
                  <a:lnTo>
                    <a:pt x="33869" y="754"/>
                  </a:lnTo>
                  <a:lnTo>
                    <a:pt x="33039" y="639"/>
                  </a:lnTo>
                  <a:lnTo>
                    <a:pt x="32183" y="550"/>
                  </a:lnTo>
                  <a:lnTo>
                    <a:pt x="31302" y="461"/>
                  </a:lnTo>
                  <a:lnTo>
                    <a:pt x="30383" y="371"/>
                  </a:lnTo>
                  <a:lnTo>
                    <a:pt x="29450" y="295"/>
                  </a:lnTo>
                  <a:lnTo>
                    <a:pt x="28480" y="231"/>
                  </a:lnTo>
                  <a:lnTo>
                    <a:pt x="27496" y="167"/>
                  </a:lnTo>
                  <a:lnTo>
                    <a:pt x="26488" y="116"/>
                  </a:lnTo>
                  <a:lnTo>
                    <a:pt x="25466" y="78"/>
                  </a:lnTo>
                  <a:lnTo>
                    <a:pt x="24419" y="39"/>
                  </a:lnTo>
                  <a:lnTo>
                    <a:pt x="23359" y="14"/>
                  </a:lnTo>
                  <a:lnTo>
                    <a:pt x="22286"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79" name="Google Shape;2579;g1c93c773687_2_33"/>
            <p:cNvSpPr/>
            <p:nvPr/>
          </p:nvSpPr>
          <p:spPr>
            <a:xfrm>
              <a:off x="3885440" y="3159394"/>
              <a:ext cx="609033" cy="83411"/>
            </a:xfrm>
            <a:custGeom>
              <a:avLst/>
              <a:gdLst/>
              <a:ahLst/>
              <a:cxnLst/>
              <a:rect l="l" t="t" r="r" b="b"/>
              <a:pathLst>
                <a:path w="41137" h="5634" extrusionOk="0">
                  <a:moveTo>
                    <a:pt x="19949" y="1"/>
                  </a:moveTo>
                  <a:lnTo>
                    <a:pt x="18238" y="14"/>
                  </a:lnTo>
                  <a:lnTo>
                    <a:pt x="16565" y="39"/>
                  </a:lnTo>
                  <a:lnTo>
                    <a:pt x="14943" y="103"/>
                  </a:lnTo>
                  <a:lnTo>
                    <a:pt x="13360" y="180"/>
                  </a:lnTo>
                  <a:lnTo>
                    <a:pt x="11840" y="282"/>
                  </a:lnTo>
                  <a:lnTo>
                    <a:pt x="10371" y="410"/>
                  </a:lnTo>
                  <a:lnTo>
                    <a:pt x="8966" y="550"/>
                  </a:lnTo>
                  <a:lnTo>
                    <a:pt x="7625" y="703"/>
                  </a:lnTo>
                  <a:lnTo>
                    <a:pt x="6361" y="882"/>
                  </a:lnTo>
                  <a:lnTo>
                    <a:pt x="5173" y="1074"/>
                  </a:lnTo>
                  <a:lnTo>
                    <a:pt x="4075" y="1278"/>
                  </a:lnTo>
                  <a:lnTo>
                    <a:pt x="3551" y="1380"/>
                  </a:lnTo>
                  <a:lnTo>
                    <a:pt x="3066" y="1495"/>
                  </a:lnTo>
                  <a:lnTo>
                    <a:pt x="2593" y="1610"/>
                  </a:lnTo>
                  <a:lnTo>
                    <a:pt x="2134" y="1738"/>
                  </a:lnTo>
                  <a:lnTo>
                    <a:pt x="1712" y="1853"/>
                  </a:lnTo>
                  <a:lnTo>
                    <a:pt x="1316" y="1980"/>
                  </a:lnTo>
                  <a:lnTo>
                    <a:pt x="946" y="2108"/>
                  </a:lnTo>
                  <a:lnTo>
                    <a:pt x="601" y="2236"/>
                  </a:lnTo>
                  <a:lnTo>
                    <a:pt x="282" y="2376"/>
                  </a:lnTo>
                  <a:lnTo>
                    <a:pt x="1" y="2504"/>
                  </a:lnTo>
                  <a:lnTo>
                    <a:pt x="716" y="2287"/>
                  </a:lnTo>
                  <a:lnTo>
                    <a:pt x="1508" y="2095"/>
                  </a:lnTo>
                  <a:lnTo>
                    <a:pt x="2364" y="1891"/>
                  </a:lnTo>
                  <a:lnTo>
                    <a:pt x="3296" y="1712"/>
                  </a:lnTo>
                  <a:lnTo>
                    <a:pt x="4292" y="1533"/>
                  </a:lnTo>
                  <a:lnTo>
                    <a:pt x="5352" y="1380"/>
                  </a:lnTo>
                  <a:lnTo>
                    <a:pt x="6463" y="1227"/>
                  </a:lnTo>
                  <a:lnTo>
                    <a:pt x="7625" y="1099"/>
                  </a:lnTo>
                  <a:lnTo>
                    <a:pt x="8851" y="972"/>
                  </a:lnTo>
                  <a:lnTo>
                    <a:pt x="10116" y="869"/>
                  </a:lnTo>
                  <a:lnTo>
                    <a:pt x="11431" y="780"/>
                  </a:lnTo>
                  <a:lnTo>
                    <a:pt x="12772" y="703"/>
                  </a:lnTo>
                  <a:lnTo>
                    <a:pt x="14164" y="639"/>
                  </a:lnTo>
                  <a:lnTo>
                    <a:pt x="15595" y="588"/>
                  </a:lnTo>
                  <a:lnTo>
                    <a:pt x="17050" y="563"/>
                  </a:lnTo>
                  <a:lnTo>
                    <a:pt x="18532" y="550"/>
                  </a:lnTo>
                  <a:lnTo>
                    <a:pt x="19617" y="563"/>
                  </a:lnTo>
                  <a:lnTo>
                    <a:pt x="20690" y="576"/>
                  </a:lnTo>
                  <a:lnTo>
                    <a:pt x="21750" y="601"/>
                  </a:lnTo>
                  <a:lnTo>
                    <a:pt x="22797" y="639"/>
                  </a:lnTo>
                  <a:lnTo>
                    <a:pt x="23819" y="678"/>
                  </a:lnTo>
                  <a:lnTo>
                    <a:pt x="24828" y="729"/>
                  </a:lnTo>
                  <a:lnTo>
                    <a:pt x="25811" y="793"/>
                  </a:lnTo>
                  <a:lnTo>
                    <a:pt x="26782" y="857"/>
                  </a:lnTo>
                  <a:lnTo>
                    <a:pt x="27714" y="933"/>
                  </a:lnTo>
                  <a:lnTo>
                    <a:pt x="28634" y="1010"/>
                  </a:lnTo>
                  <a:lnTo>
                    <a:pt x="29515" y="1099"/>
                  </a:lnTo>
                  <a:lnTo>
                    <a:pt x="30371" y="1201"/>
                  </a:lnTo>
                  <a:lnTo>
                    <a:pt x="31214" y="1304"/>
                  </a:lnTo>
                  <a:lnTo>
                    <a:pt x="32005" y="1419"/>
                  </a:lnTo>
                  <a:lnTo>
                    <a:pt x="32772" y="1546"/>
                  </a:lnTo>
                  <a:lnTo>
                    <a:pt x="33512" y="1661"/>
                  </a:lnTo>
                  <a:lnTo>
                    <a:pt x="34215" y="1802"/>
                  </a:lnTo>
                  <a:lnTo>
                    <a:pt x="34879" y="1929"/>
                  </a:lnTo>
                  <a:lnTo>
                    <a:pt x="35505" y="2083"/>
                  </a:lnTo>
                  <a:lnTo>
                    <a:pt x="36105" y="2223"/>
                  </a:lnTo>
                  <a:lnTo>
                    <a:pt x="36654" y="2376"/>
                  </a:lnTo>
                  <a:lnTo>
                    <a:pt x="37165" y="2542"/>
                  </a:lnTo>
                  <a:lnTo>
                    <a:pt x="37638" y="2708"/>
                  </a:lnTo>
                  <a:lnTo>
                    <a:pt x="38059" y="2874"/>
                  </a:lnTo>
                  <a:lnTo>
                    <a:pt x="38429" y="3040"/>
                  </a:lnTo>
                  <a:lnTo>
                    <a:pt x="38774" y="3219"/>
                  </a:lnTo>
                  <a:lnTo>
                    <a:pt x="39055" y="3398"/>
                  </a:lnTo>
                  <a:lnTo>
                    <a:pt x="39183" y="3487"/>
                  </a:lnTo>
                  <a:lnTo>
                    <a:pt x="39285" y="3577"/>
                  </a:lnTo>
                  <a:lnTo>
                    <a:pt x="39387" y="3679"/>
                  </a:lnTo>
                  <a:lnTo>
                    <a:pt x="39477" y="3768"/>
                  </a:lnTo>
                  <a:lnTo>
                    <a:pt x="39553" y="3858"/>
                  </a:lnTo>
                  <a:lnTo>
                    <a:pt x="39617" y="3960"/>
                  </a:lnTo>
                  <a:lnTo>
                    <a:pt x="39655" y="4049"/>
                  </a:lnTo>
                  <a:lnTo>
                    <a:pt x="39694" y="4152"/>
                  </a:lnTo>
                  <a:lnTo>
                    <a:pt x="39719" y="4254"/>
                  </a:lnTo>
                  <a:lnTo>
                    <a:pt x="39719" y="4343"/>
                  </a:lnTo>
                  <a:lnTo>
                    <a:pt x="39719" y="4433"/>
                  </a:lnTo>
                  <a:lnTo>
                    <a:pt x="39706" y="4509"/>
                  </a:lnTo>
                  <a:lnTo>
                    <a:pt x="39681" y="4599"/>
                  </a:lnTo>
                  <a:lnTo>
                    <a:pt x="39643" y="4675"/>
                  </a:lnTo>
                  <a:lnTo>
                    <a:pt x="39592" y="4765"/>
                  </a:lnTo>
                  <a:lnTo>
                    <a:pt x="39540" y="4841"/>
                  </a:lnTo>
                  <a:lnTo>
                    <a:pt x="39400" y="5007"/>
                  </a:lnTo>
                  <a:lnTo>
                    <a:pt x="39221" y="5160"/>
                  </a:lnTo>
                  <a:lnTo>
                    <a:pt x="39017" y="5327"/>
                  </a:lnTo>
                  <a:lnTo>
                    <a:pt x="38761" y="5480"/>
                  </a:lnTo>
                  <a:lnTo>
                    <a:pt x="38480" y="5633"/>
                  </a:lnTo>
                  <a:lnTo>
                    <a:pt x="38480" y="5633"/>
                  </a:lnTo>
                  <a:lnTo>
                    <a:pt x="39081" y="5416"/>
                  </a:lnTo>
                  <a:lnTo>
                    <a:pt x="39349" y="5314"/>
                  </a:lnTo>
                  <a:lnTo>
                    <a:pt x="39604" y="5199"/>
                  </a:lnTo>
                  <a:lnTo>
                    <a:pt x="39847" y="5097"/>
                  </a:lnTo>
                  <a:lnTo>
                    <a:pt x="40064" y="4982"/>
                  </a:lnTo>
                  <a:lnTo>
                    <a:pt x="40268" y="4867"/>
                  </a:lnTo>
                  <a:lnTo>
                    <a:pt x="40447" y="4752"/>
                  </a:lnTo>
                  <a:lnTo>
                    <a:pt x="40600" y="4637"/>
                  </a:lnTo>
                  <a:lnTo>
                    <a:pt x="40741" y="4522"/>
                  </a:lnTo>
                  <a:lnTo>
                    <a:pt x="40869" y="4394"/>
                  </a:lnTo>
                  <a:lnTo>
                    <a:pt x="40971" y="4279"/>
                  </a:lnTo>
                  <a:lnTo>
                    <a:pt x="41047" y="4164"/>
                  </a:lnTo>
                  <a:lnTo>
                    <a:pt x="41099" y="4037"/>
                  </a:lnTo>
                  <a:lnTo>
                    <a:pt x="41137" y="3909"/>
                  </a:lnTo>
                  <a:lnTo>
                    <a:pt x="41137" y="3781"/>
                  </a:lnTo>
                  <a:lnTo>
                    <a:pt x="41137" y="3692"/>
                  </a:lnTo>
                  <a:lnTo>
                    <a:pt x="41111" y="3590"/>
                  </a:lnTo>
                  <a:lnTo>
                    <a:pt x="41086" y="3500"/>
                  </a:lnTo>
                  <a:lnTo>
                    <a:pt x="41035" y="3398"/>
                  </a:lnTo>
                  <a:lnTo>
                    <a:pt x="40971" y="3309"/>
                  </a:lnTo>
                  <a:lnTo>
                    <a:pt x="40894" y="3206"/>
                  </a:lnTo>
                  <a:lnTo>
                    <a:pt x="40818" y="3117"/>
                  </a:lnTo>
                  <a:lnTo>
                    <a:pt x="40715" y="3028"/>
                  </a:lnTo>
                  <a:lnTo>
                    <a:pt x="40600" y="2926"/>
                  </a:lnTo>
                  <a:lnTo>
                    <a:pt x="40473" y="2836"/>
                  </a:lnTo>
                  <a:lnTo>
                    <a:pt x="40192" y="2657"/>
                  </a:lnTo>
                  <a:lnTo>
                    <a:pt x="39860" y="2479"/>
                  </a:lnTo>
                  <a:lnTo>
                    <a:pt x="39477" y="2313"/>
                  </a:lnTo>
                  <a:lnTo>
                    <a:pt x="39055" y="2146"/>
                  </a:lnTo>
                  <a:lnTo>
                    <a:pt x="38583" y="1980"/>
                  </a:lnTo>
                  <a:lnTo>
                    <a:pt x="38072" y="1827"/>
                  </a:lnTo>
                  <a:lnTo>
                    <a:pt x="37523" y="1674"/>
                  </a:lnTo>
                  <a:lnTo>
                    <a:pt x="36935" y="1521"/>
                  </a:lnTo>
                  <a:lnTo>
                    <a:pt x="36297" y="1380"/>
                  </a:lnTo>
                  <a:lnTo>
                    <a:pt x="35632" y="1240"/>
                  </a:lnTo>
                  <a:lnTo>
                    <a:pt x="34930" y="1112"/>
                  </a:lnTo>
                  <a:lnTo>
                    <a:pt x="34202" y="984"/>
                  </a:lnTo>
                  <a:lnTo>
                    <a:pt x="33423" y="857"/>
                  </a:lnTo>
                  <a:lnTo>
                    <a:pt x="32631" y="754"/>
                  </a:lnTo>
                  <a:lnTo>
                    <a:pt x="31801" y="639"/>
                  </a:lnTo>
                  <a:lnTo>
                    <a:pt x="30933" y="550"/>
                  </a:lnTo>
                  <a:lnTo>
                    <a:pt x="30051" y="461"/>
                  </a:lnTo>
                  <a:lnTo>
                    <a:pt x="29132" y="371"/>
                  </a:lnTo>
                  <a:lnTo>
                    <a:pt x="28200" y="295"/>
                  </a:lnTo>
                  <a:lnTo>
                    <a:pt x="27229" y="231"/>
                  </a:lnTo>
                  <a:lnTo>
                    <a:pt x="26246" y="167"/>
                  </a:lnTo>
                  <a:lnTo>
                    <a:pt x="25250" y="116"/>
                  </a:lnTo>
                  <a:lnTo>
                    <a:pt x="24215" y="78"/>
                  </a:lnTo>
                  <a:lnTo>
                    <a:pt x="23181" y="39"/>
                  </a:lnTo>
                  <a:lnTo>
                    <a:pt x="22121" y="14"/>
                  </a:lnTo>
                  <a:lnTo>
                    <a:pt x="21035"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0" name="Google Shape;2580;g1c93c773687_2_33"/>
            <p:cNvSpPr/>
            <p:nvPr/>
          </p:nvSpPr>
          <p:spPr>
            <a:xfrm>
              <a:off x="4094191" y="3190410"/>
              <a:ext cx="204028" cy="57118"/>
            </a:xfrm>
            <a:custGeom>
              <a:avLst/>
              <a:gdLst/>
              <a:ahLst/>
              <a:cxnLst/>
              <a:rect l="l" t="t" r="r" b="b"/>
              <a:pathLst>
                <a:path w="13781" h="3858" extrusionOk="0">
                  <a:moveTo>
                    <a:pt x="0" y="0"/>
                  </a:moveTo>
                  <a:lnTo>
                    <a:pt x="0" y="371"/>
                  </a:lnTo>
                  <a:lnTo>
                    <a:pt x="2325" y="371"/>
                  </a:lnTo>
                  <a:lnTo>
                    <a:pt x="3346" y="384"/>
                  </a:lnTo>
                  <a:lnTo>
                    <a:pt x="4253" y="409"/>
                  </a:lnTo>
                  <a:lnTo>
                    <a:pt x="5058" y="447"/>
                  </a:lnTo>
                  <a:lnTo>
                    <a:pt x="5747" y="498"/>
                  </a:lnTo>
                  <a:lnTo>
                    <a:pt x="6322" y="575"/>
                  </a:lnTo>
                  <a:lnTo>
                    <a:pt x="6565" y="613"/>
                  </a:lnTo>
                  <a:lnTo>
                    <a:pt x="6795" y="665"/>
                  </a:lnTo>
                  <a:lnTo>
                    <a:pt x="6973" y="716"/>
                  </a:lnTo>
                  <a:lnTo>
                    <a:pt x="7139" y="767"/>
                  </a:lnTo>
                  <a:lnTo>
                    <a:pt x="7267" y="818"/>
                  </a:lnTo>
                  <a:lnTo>
                    <a:pt x="7369" y="882"/>
                  </a:lnTo>
                  <a:lnTo>
                    <a:pt x="0" y="882"/>
                  </a:lnTo>
                  <a:lnTo>
                    <a:pt x="0" y="1175"/>
                  </a:lnTo>
                  <a:lnTo>
                    <a:pt x="7471" y="1175"/>
                  </a:lnTo>
                  <a:lnTo>
                    <a:pt x="7446" y="1214"/>
                  </a:lnTo>
                  <a:lnTo>
                    <a:pt x="7408" y="1252"/>
                  </a:lnTo>
                  <a:lnTo>
                    <a:pt x="7305" y="1316"/>
                  </a:lnTo>
                  <a:lnTo>
                    <a:pt x="7165" y="1392"/>
                  </a:lnTo>
                  <a:lnTo>
                    <a:pt x="6986" y="1456"/>
                  </a:lnTo>
                  <a:lnTo>
                    <a:pt x="6769" y="1507"/>
                  </a:lnTo>
                  <a:lnTo>
                    <a:pt x="6514" y="1571"/>
                  </a:lnTo>
                  <a:lnTo>
                    <a:pt x="6207" y="1622"/>
                  </a:lnTo>
                  <a:lnTo>
                    <a:pt x="5875" y="1661"/>
                  </a:lnTo>
                  <a:lnTo>
                    <a:pt x="5505" y="1699"/>
                  </a:lnTo>
                  <a:lnTo>
                    <a:pt x="5096" y="1737"/>
                  </a:lnTo>
                  <a:lnTo>
                    <a:pt x="4636" y="1776"/>
                  </a:lnTo>
                  <a:lnTo>
                    <a:pt x="4151" y="1801"/>
                  </a:lnTo>
                  <a:lnTo>
                    <a:pt x="3053" y="1827"/>
                  </a:lnTo>
                  <a:lnTo>
                    <a:pt x="1801" y="1839"/>
                  </a:lnTo>
                  <a:lnTo>
                    <a:pt x="0" y="1839"/>
                  </a:lnTo>
                  <a:lnTo>
                    <a:pt x="0" y="2210"/>
                  </a:lnTo>
                  <a:lnTo>
                    <a:pt x="2197" y="2631"/>
                  </a:lnTo>
                  <a:lnTo>
                    <a:pt x="4215" y="3040"/>
                  </a:lnTo>
                  <a:lnTo>
                    <a:pt x="6130" y="3449"/>
                  </a:lnTo>
                  <a:lnTo>
                    <a:pt x="8021" y="3857"/>
                  </a:lnTo>
                  <a:lnTo>
                    <a:pt x="11162" y="3857"/>
                  </a:lnTo>
                  <a:lnTo>
                    <a:pt x="9106" y="3398"/>
                  </a:lnTo>
                  <a:lnTo>
                    <a:pt x="7050" y="2963"/>
                  </a:lnTo>
                  <a:lnTo>
                    <a:pt x="5032" y="2555"/>
                  </a:lnTo>
                  <a:lnTo>
                    <a:pt x="3078" y="2172"/>
                  </a:lnTo>
                  <a:lnTo>
                    <a:pt x="3844" y="2172"/>
                  </a:lnTo>
                  <a:lnTo>
                    <a:pt x="4572" y="2159"/>
                  </a:lnTo>
                  <a:lnTo>
                    <a:pt x="5275" y="2133"/>
                  </a:lnTo>
                  <a:lnTo>
                    <a:pt x="5926" y="2095"/>
                  </a:lnTo>
                  <a:lnTo>
                    <a:pt x="6539" y="2057"/>
                  </a:lnTo>
                  <a:lnTo>
                    <a:pt x="7101" y="2005"/>
                  </a:lnTo>
                  <a:lnTo>
                    <a:pt x="7637" y="1954"/>
                  </a:lnTo>
                  <a:lnTo>
                    <a:pt x="8110" y="1891"/>
                  </a:lnTo>
                  <a:lnTo>
                    <a:pt x="8557" y="1827"/>
                  </a:lnTo>
                  <a:lnTo>
                    <a:pt x="8940" y="1750"/>
                  </a:lnTo>
                  <a:lnTo>
                    <a:pt x="9285" y="1673"/>
                  </a:lnTo>
                  <a:lnTo>
                    <a:pt x="9579" y="1584"/>
                  </a:lnTo>
                  <a:lnTo>
                    <a:pt x="9821" y="1495"/>
                  </a:lnTo>
                  <a:lnTo>
                    <a:pt x="10026" y="1392"/>
                  </a:lnTo>
                  <a:lnTo>
                    <a:pt x="10102" y="1341"/>
                  </a:lnTo>
                  <a:lnTo>
                    <a:pt x="10166" y="1290"/>
                  </a:lnTo>
                  <a:lnTo>
                    <a:pt x="10217" y="1226"/>
                  </a:lnTo>
                  <a:lnTo>
                    <a:pt x="10256" y="1175"/>
                  </a:lnTo>
                  <a:lnTo>
                    <a:pt x="13780" y="1175"/>
                  </a:lnTo>
                  <a:lnTo>
                    <a:pt x="13780" y="882"/>
                  </a:lnTo>
                  <a:lnTo>
                    <a:pt x="10217" y="882"/>
                  </a:lnTo>
                  <a:lnTo>
                    <a:pt x="10179" y="831"/>
                  </a:lnTo>
                  <a:lnTo>
                    <a:pt x="10115" y="792"/>
                  </a:lnTo>
                  <a:lnTo>
                    <a:pt x="9987" y="690"/>
                  </a:lnTo>
                  <a:lnTo>
                    <a:pt x="9796" y="613"/>
                  </a:lnTo>
                  <a:lnTo>
                    <a:pt x="9579" y="537"/>
                  </a:lnTo>
                  <a:lnTo>
                    <a:pt x="9323" y="460"/>
                  </a:lnTo>
                  <a:lnTo>
                    <a:pt x="9042" y="396"/>
                  </a:lnTo>
                  <a:lnTo>
                    <a:pt x="8723" y="345"/>
                  </a:lnTo>
                  <a:lnTo>
                    <a:pt x="8378" y="281"/>
                  </a:lnTo>
                  <a:lnTo>
                    <a:pt x="13780" y="281"/>
                  </a:lnTo>
                  <a:lnTo>
                    <a:pt x="13780"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1" name="Google Shape;2581;g1c93c773687_2_33"/>
            <p:cNvSpPr/>
            <p:nvPr/>
          </p:nvSpPr>
          <p:spPr>
            <a:xfrm>
              <a:off x="3807921" y="3119509"/>
              <a:ext cx="764071" cy="159598"/>
            </a:xfrm>
            <a:custGeom>
              <a:avLst/>
              <a:gdLst/>
              <a:ahLst/>
              <a:cxnLst/>
              <a:rect l="l" t="t" r="r" b="b"/>
              <a:pathLst>
                <a:path w="51609" h="10780" extrusionOk="0">
                  <a:moveTo>
                    <a:pt x="1" y="0"/>
                  </a:moveTo>
                  <a:lnTo>
                    <a:pt x="1" y="5390"/>
                  </a:lnTo>
                  <a:lnTo>
                    <a:pt x="1" y="5530"/>
                  </a:lnTo>
                  <a:lnTo>
                    <a:pt x="26" y="5671"/>
                  </a:lnTo>
                  <a:lnTo>
                    <a:pt x="77" y="5798"/>
                  </a:lnTo>
                  <a:lnTo>
                    <a:pt x="128" y="5939"/>
                  </a:lnTo>
                  <a:lnTo>
                    <a:pt x="205" y="6079"/>
                  </a:lnTo>
                  <a:lnTo>
                    <a:pt x="294" y="6207"/>
                  </a:lnTo>
                  <a:lnTo>
                    <a:pt x="397" y="6347"/>
                  </a:lnTo>
                  <a:lnTo>
                    <a:pt x="524" y="6475"/>
                  </a:lnTo>
                  <a:lnTo>
                    <a:pt x="665" y="6603"/>
                  </a:lnTo>
                  <a:lnTo>
                    <a:pt x="805" y="6731"/>
                  </a:lnTo>
                  <a:lnTo>
                    <a:pt x="971" y="6858"/>
                  </a:lnTo>
                  <a:lnTo>
                    <a:pt x="1163" y="6986"/>
                  </a:lnTo>
                  <a:lnTo>
                    <a:pt x="1354" y="7114"/>
                  </a:lnTo>
                  <a:lnTo>
                    <a:pt x="1559" y="7241"/>
                  </a:lnTo>
                  <a:lnTo>
                    <a:pt x="1789" y="7369"/>
                  </a:lnTo>
                  <a:lnTo>
                    <a:pt x="2031" y="7484"/>
                  </a:lnTo>
                  <a:lnTo>
                    <a:pt x="2542" y="7727"/>
                  </a:lnTo>
                  <a:lnTo>
                    <a:pt x="3117" y="7957"/>
                  </a:lnTo>
                  <a:lnTo>
                    <a:pt x="3730" y="8187"/>
                  </a:lnTo>
                  <a:lnTo>
                    <a:pt x="4407" y="8404"/>
                  </a:lnTo>
                  <a:lnTo>
                    <a:pt x="5122" y="8608"/>
                  </a:lnTo>
                  <a:lnTo>
                    <a:pt x="5888" y="8812"/>
                  </a:lnTo>
                  <a:lnTo>
                    <a:pt x="6706" y="9017"/>
                  </a:lnTo>
                  <a:lnTo>
                    <a:pt x="7561" y="9195"/>
                  </a:lnTo>
                  <a:lnTo>
                    <a:pt x="8455" y="9374"/>
                  </a:lnTo>
                  <a:lnTo>
                    <a:pt x="9388" y="9553"/>
                  </a:lnTo>
                  <a:lnTo>
                    <a:pt x="10358" y="9706"/>
                  </a:lnTo>
                  <a:lnTo>
                    <a:pt x="11380" y="9860"/>
                  </a:lnTo>
                  <a:lnTo>
                    <a:pt x="12427" y="10000"/>
                  </a:lnTo>
                  <a:lnTo>
                    <a:pt x="13500" y="10128"/>
                  </a:lnTo>
                  <a:lnTo>
                    <a:pt x="14611" y="10243"/>
                  </a:lnTo>
                  <a:lnTo>
                    <a:pt x="15760" y="10358"/>
                  </a:lnTo>
                  <a:lnTo>
                    <a:pt x="16935" y="10447"/>
                  </a:lnTo>
                  <a:lnTo>
                    <a:pt x="18136" y="10536"/>
                  </a:lnTo>
                  <a:lnTo>
                    <a:pt x="19362" y="10613"/>
                  </a:lnTo>
                  <a:lnTo>
                    <a:pt x="20601" y="10677"/>
                  </a:lnTo>
                  <a:lnTo>
                    <a:pt x="21878" y="10715"/>
                  </a:lnTo>
                  <a:lnTo>
                    <a:pt x="23168" y="10754"/>
                  </a:lnTo>
                  <a:lnTo>
                    <a:pt x="24483" y="10779"/>
                  </a:lnTo>
                  <a:lnTo>
                    <a:pt x="27139" y="10779"/>
                  </a:lnTo>
                  <a:lnTo>
                    <a:pt x="28442" y="10754"/>
                  </a:lnTo>
                  <a:lnTo>
                    <a:pt x="29732" y="10715"/>
                  </a:lnTo>
                  <a:lnTo>
                    <a:pt x="31009" y="10677"/>
                  </a:lnTo>
                  <a:lnTo>
                    <a:pt x="32261" y="10613"/>
                  </a:lnTo>
                  <a:lnTo>
                    <a:pt x="33474" y="10536"/>
                  </a:lnTo>
                  <a:lnTo>
                    <a:pt x="34674" y="10447"/>
                  </a:lnTo>
                  <a:lnTo>
                    <a:pt x="35849" y="10358"/>
                  </a:lnTo>
                  <a:lnTo>
                    <a:pt x="36999" y="10243"/>
                  </a:lnTo>
                  <a:lnTo>
                    <a:pt x="38110" y="10128"/>
                  </a:lnTo>
                  <a:lnTo>
                    <a:pt x="39183" y="10000"/>
                  </a:lnTo>
                  <a:lnTo>
                    <a:pt x="40230" y="9860"/>
                  </a:lnTo>
                  <a:lnTo>
                    <a:pt x="41252" y="9706"/>
                  </a:lnTo>
                  <a:lnTo>
                    <a:pt x="42222" y="9553"/>
                  </a:lnTo>
                  <a:lnTo>
                    <a:pt x="43154" y="9374"/>
                  </a:lnTo>
                  <a:lnTo>
                    <a:pt x="44048" y="9195"/>
                  </a:lnTo>
                  <a:lnTo>
                    <a:pt x="44904" y="9017"/>
                  </a:lnTo>
                  <a:lnTo>
                    <a:pt x="45722" y="8812"/>
                  </a:lnTo>
                  <a:lnTo>
                    <a:pt x="46488" y="8608"/>
                  </a:lnTo>
                  <a:lnTo>
                    <a:pt x="47203" y="8404"/>
                  </a:lnTo>
                  <a:lnTo>
                    <a:pt x="47880" y="8187"/>
                  </a:lnTo>
                  <a:lnTo>
                    <a:pt x="48493" y="7957"/>
                  </a:lnTo>
                  <a:lnTo>
                    <a:pt x="49068" y="7727"/>
                  </a:lnTo>
                  <a:lnTo>
                    <a:pt x="49578" y="7484"/>
                  </a:lnTo>
                  <a:lnTo>
                    <a:pt x="49821" y="7369"/>
                  </a:lnTo>
                  <a:lnTo>
                    <a:pt x="50051" y="7241"/>
                  </a:lnTo>
                  <a:lnTo>
                    <a:pt x="50255" y="7114"/>
                  </a:lnTo>
                  <a:lnTo>
                    <a:pt x="50447" y="6986"/>
                  </a:lnTo>
                  <a:lnTo>
                    <a:pt x="50638" y="6858"/>
                  </a:lnTo>
                  <a:lnTo>
                    <a:pt x="50804" y="6731"/>
                  </a:lnTo>
                  <a:lnTo>
                    <a:pt x="50958" y="6603"/>
                  </a:lnTo>
                  <a:lnTo>
                    <a:pt x="51085" y="6475"/>
                  </a:lnTo>
                  <a:lnTo>
                    <a:pt x="51213" y="6347"/>
                  </a:lnTo>
                  <a:lnTo>
                    <a:pt x="51315" y="6207"/>
                  </a:lnTo>
                  <a:lnTo>
                    <a:pt x="51405" y="6079"/>
                  </a:lnTo>
                  <a:lnTo>
                    <a:pt x="51481" y="5939"/>
                  </a:lnTo>
                  <a:lnTo>
                    <a:pt x="51532" y="5798"/>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2" name="Google Shape;2582;g1c93c773687_2_33"/>
            <p:cNvSpPr/>
            <p:nvPr/>
          </p:nvSpPr>
          <p:spPr>
            <a:xfrm>
              <a:off x="3807921" y="3039518"/>
              <a:ext cx="764071" cy="159790"/>
            </a:xfrm>
            <a:custGeom>
              <a:avLst/>
              <a:gdLst/>
              <a:ahLst/>
              <a:cxnLst/>
              <a:rect l="l" t="t" r="r" b="b"/>
              <a:pathLst>
                <a:path w="51609" h="10793" extrusionOk="0">
                  <a:moveTo>
                    <a:pt x="25811" y="1"/>
                  </a:moveTo>
                  <a:lnTo>
                    <a:pt x="24483" y="14"/>
                  </a:lnTo>
                  <a:lnTo>
                    <a:pt x="23168" y="39"/>
                  </a:lnTo>
                  <a:lnTo>
                    <a:pt x="21878" y="65"/>
                  </a:lnTo>
                  <a:lnTo>
                    <a:pt x="20601" y="116"/>
                  </a:lnTo>
                  <a:lnTo>
                    <a:pt x="19362" y="180"/>
                  </a:lnTo>
                  <a:lnTo>
                    <a:pt x="18136" y="244"/>
                  </a:lnTo>
                  <a:lnTo>
                    <a:pt x="16935" y="333"/>
                  </a:lnTo>
                  <a:lnTo>
                    <a:pt x="15760" y="435"/>
                  </a:lnTo>
                  <a:lnTo>
                    <a:pt x="14611" y="537"/>
                  </a:lnTo>
                  <a:lnTo>
                    <a:pt x="13500" y="652"/>
                  </a:lnTo>
                  <a:lnTo>
                    <a:pt x="12427" y="780"/>
                  </a:lnTo>
                  <a:lnTo>
                    <a:pt x="11380" y="921"/>
                  </a:lnTo>
                  <a:lnTo>
                    <a:pt x="10358" y="1074"/>
                  </a:lnTo>
                  <a:lnTo>
                    <a:pt x="9388" y="1240"/>
                  </a:lnTo>
                  <a:lnTo>
                    <a:pt x="8455" y="1406"/>
                  </a:lnTo>
                  <a:lnTo>
                    <a:pt x="7561" y="1585"/>
                  </a:lnTo>
                  <a:lnTo>
                    <a:pt x="6706" y="1776"/>
                  </a:lnTo>
                  <a:lnTo>
                    <a:pt x="5888" y="1968"/>
                  </a:lnTo>
                  <a:lnTo>
                    <a:pt x="5122" y="2172"/>
                  </a:lnTo>
                  <a:lnTo>
                    <a:pt x="4407" y="2389"/>
                  </a:lnTo>
                  <a:lnTo>
                    <a:pt x="3730" y="2606"/>
                  </a:lnTo>
                  <a:lnTo>
                    <a:pt x="3117" y="2823"/>
                  </a:lnTo>
                  <a:lnTo>
                    <a:pt x="2542" y="3066"/>
                  </a:lnTo>
                  <a:lnTo>
                    <a:pt x="2031" y="3296"/>
                  </a:lnTo>
                  <a:lnTo>
                    <a:pt x="1789" y="3424"/>
                  </a:lnTo>
                  <a:lnTo>
                    <a:pt x="1559" y="3539"/>
                  </a:lnTo>
                  <a:lnTo>
                    <a:pt x="1354" y="3666"/>
                  </a:lnTo>
                  <a:lnTo>
                    <a:pt x="1163" y="3794"/>
                  </a:lnTo>
                  <a:lnTo>
                    <a:pt x="971" y="3922"/>
                  </a:lnTo>
                  <a:lnTo>
                    <a:pt x="805" y="4049"/>
                  </a:lnTo>
                  <a:lnTo>
                    <a:pt x="665" y="4177"/>
                  </a:lnTo>
                  <a:lnTo>
                    <a:pt x="524" y="4318"/>
                  </a:lnTo>
                  <a:lnTo>
                    <a:pt x="397" y="4445"/>
                  </a:lnTo>
                  <a:lnTo>
                    <a:pt x="294" y="4573"/>
                  </a:lnTo>
                  <a:lnTo>
                    <a:pt x="205" y="4714"/>
                  </a:lnTo>
                  <a:lnTo>
                    <a:pt x="128" y="4841"/>
                  </a:lnTo>
                  <a:lnTo>
                    <a:pt x="77" y="4982"/>
                  </a:lnTo>
                  <a:lnTo>
                    <a:pt x="26" y="5122"/>
                  </a:lnTo>
                  <a:lnTo>
                    <a:pt x="1" y="5263"/>
                  </a:lnTo>
                  <a:lnTo>
                    <a:pt x="1" y="5403"/>
                  </a:lnTo>
                  <a:lnTo>
                    <a:pt x="1" y="5544"/>
                  </a:lnTo>
                  <a:lnTo>
                    <a:pt x="26" y="5671"/>
                  </a:lnTo>
                  <a:lnTo>
                    <a:pt x="77" y="5812"/>
                  </a:lnTo>
                  <a:lnTo>
                    <a:pt x="128" y="5952"/>
                  </a:lnTo>
                  <a:lnTo>
                    <a:pt x="205" y="6080"/>
                  </a:lnTo>
                  <a:lnTo>
                    <a:pt x="294" y="6221"/>
                  </a:lnTo>
                  <a:lnTo>
                    <a:pt x="397" y="6348"/>
                  </a:lnTo>
                  <a:lnTo>
                    <a:pt x="524" y="6489"/>
                  </a:lnTo>
                  <a:lnTo>
                    <a:pt x="665" y="6616"/>
                  </a:lnTo>
                  <a:lnTo>
                    <a:pt x="805" y="6744"/>
                  </a:lnTo>
                  <a:lnTo>
                    <a:pt x="971" y="6872"/>
                  </a:lnTo>
                  <a:lnTo>
                    <a:pt x="1163" y="7000"/>
                  </a:lnTo>
                  <a:lnTo>
                    <a:pt x="1354" y="7127"/>
                  </a:lnTo>
                  <a:lnTo>
                    <a:pt x="1559" y="7255"/>
                  </a:lnTo>
                  <a:lnTo>
                    <a:pt x="1789" y="7370"/>
                  </a:lnTo>
                  <a:lnTo>
                    <a:pt x="2031" y="7498"/>
                  </a:lnTo>
                  <a:lnTo>
                    <a:pt x="2542" y="7740"/>
                  </a:lnTo>
                  <a:lnTo>
                    <a:pt x="3117" y="7970"/>
                  </a:lnTo>
                  <a:lnTo>
                    <a:pt x="3730" y="8200"/>
                  </a:lnTo>
                  <a:lnTo>
                    <a:pt x="4407" y="8417"/>
                  </a:lnTo>
                  <a:lnTo>
                    <a:pt x="5122" y="8622"/>
                  </a:lnTo>
                  <a:lnTo>
                    <a:pt x="5888" y="8826"/>
                  </a:lnTo>
                  <a:lnTo>
                    <a:pt x="6706" y="9030"/>
                  </a:lnTo>
                  <a:lnTo>
                    <a:pt x="7561" y="9209"/>
                  </a:lnTo>
                  <a:lnTo>
                    <a:pt x="8455" y="9388"/>
                  </a:lnTo>
                  <a:lnTo>
                    <a:pt x="9388" y="9554"/>
                  </a:lnTo>
                  <a:lnTo>
                    <a:pt x="10358" y="9720"/>
                  </a:lnTo>
                  <a:lnTo>
                    <a:pt x="11380" y="9873"/>
                  </a:lnTo>
                  <a:lnTo>
                    <a:pt x="12427" y="10014"/>
                  </a:lnTo>
                  <a:lnTo>
                    <a:pt x="13500" y="10141"/>
                  </a:lnTo>
                  <a:lnTo>
                    <a:pt x="14611" y="10256"/>
                  </a:lnTo>
                  <a:lnTo>
                    <a:pt x="15760" y="10371"/>
                  </a:lnTo>
                  <a:lnTo>
                    <a:pt x="16935" y="10461"/>
                  </a:lnTo>
                  <a:lnTo>
                    <a:pt x="18136" y="10550"/>
                  </a:lnTo>
                  <a:lnTo>
                    <a:pt x="19362" y="10627"/>
                  </a:lnTo>
                  <a:lnTo>
                    <a:pt x="20601" y="10678"/>
                  </a:lnTo>
                  <a:lnTo>
                    <a:pt x="21878" y="10729"/>
                  </a:lnTo>
                  <a:lnTo>
                    <a:pt x="23168" y="10767"/>
                  </a:lnTo>
                  <a:lnTo>
                    <a:pt x="24483" y="10780"/>
                  </a:lnTo>
                  <a:lnTo>
                    <a:pt x="25811" y="10793"/>
                  </a:lnTo>
                  <a:lnTo>
                    <a:pt x="27139" y="10780"/>
                  </a:lnTo>
                  <a:lnTo>
                    <a:pt x="28442" y="10767"/>
                  </a:lnTo>
                  <a:lnTo>
                    <a:pt x="29732" y="10729"/>
                  </a:lnTo>
                  <a:lnTo>
                    <a:pt x="31009" y="10678"/>
                  </a:lnTo>
                  <a:lnTo>
                    <a:pt x="32261" y="10627"/>
                  </a:lnTo>
                  <a:lnTo>
                    <a:pt x="33474" y="10550"/>
                  </a:lnTo>
                  <a:lnTo>
                    <a:pt x="34674" y="10461"/>
                  </a:lnTo>
                  <a:lnTo>
                    <a:pt x="35849" y="10371"/>
                  </a:lnTo>
                  <a:lnTo>
                    <a:pt x="36999" y="10256"/>
                  </a:lnTo>
                  <a:lnTo>
                    <a:pt x="38110" y="10141"/>
                  </a:lnTo>
                  <a:lnTo>
                    <a:pt x="39183" y="10014"/>
                  </a:lnTo>
                  <a:lnTo>
                    <a:pt x="40230" y="9873"/>
                  </a:lnTo>
                  <a:lnTo>
                    <a:pt x="41252" y="9720"/>
                  </a:lnTo>
                  <a:lnTo>
                    <a:pt x="42222" y="9554"/>
                  </a:lnTo>
                  <a:lnTo>
                    <a:pt x="43154" y="9388"/>
                  </a:lnTo>
                  <a:lnTo>
                    <a:pt x="44048" y="9209"/>
                  </a:lnTo>
                  <a:lnTo>
                    <a:pt x="44904" y="9030"/>
                  </a:lnTo>
                  <a:lnTo>
                    <a:pt x="45722" y="8826"/>
                  </a:lnTo>
                  <a:lnTo>
                    <a:pt x="46488" y="8622"/>
                  </a:lnTo>
                  <a:lnTo>
                    <a:pt x="47203" y="8417"/>
                  </a:lnTo>
                  <a:lnTo>
                    <a:pt x="47880" y="8200"/>
                  </a:lnTo>
                  <a:lnTo>
                    <a:pt x="48493" y="7970"/>
                  </a:lnTo>
                  <a:lnTo>
                    <a:pt x="49068" y="7740"/>
                  </a:lnTo>
                  <a:lnTo>
                    <a:pt x="49578" y="7498"/>
                  </a:lnTo>
                  <a:lnTo>
                    <a:pt x="49821" y="7370"/>
                  </a:lnTo>
                  <a:lnTo>
                    <a:pt x="50051" y="7255"/>
                  </a:lnTo>
                  <a:lnTo>
                    <a:pt x="50255" y="7127"/>
                  </a:lnTo>
                  <a:lnTo>
                    <a:pt x="50447" y="7000"/>
                  </a:lnTo>
                  <a:lnTo>
                    <a:pt x="50638" y="6872"/>
                  </a:lnTo>
                  <a:lnTo>
                    <a:pt x="50804" y="6744"/>
                  </a:lnTo>
                  <a:lnTo>
                    <a:pt x="50958" y="6616"/>
                  </a:lnTo>
                  <a:lnTo>
                    <a:pt x="51085" y="6489"/>
                  </a:lnTo>
                  <a:lnTo>
                    <a:pt x="51213" y="6348"/>
                  </a:lnTo>
                  <a:lnTo>
                    <a:pt x="51315" y="6221"/>
                  </a:lnTo>
                  <a:lnTo>
                    <a:pt x="51405" y="6080"/>
                  </a:lnTo>
                  <a:lnTo>
                    <a:pt x="51481" y="5952"/>
                  </a:lnTo>
                  <a:lnTo>
                    <a:pt x="51532" y="5812"/>
                  </a:lnTo>
                  <a:lnTo>
                    <a:pt x="51583" y="5671"/>
                  </a:lnTo>
                  <a:lnTo>
                    <a:pt x="51609" y="5544"/>
                  </a:lnTo>
                  <a:lnTo>
                    <a:pt x="51609" y="5403"/>
                  </a:lnTo>
                  <a:lnTo>
                    <a:pt x="51609" y="5263"/>
                  </a:lnTo>
                  <a:lnTo>
                    <a:pt x="51583" y="5122"/>
                  </a:lnTo>
                  <a:lnTo>
                    <a:pt x="51532" y="4982"/>
                  </a:lnTo>
                  <a:lnTo>
                    <a:pt x="51481" y="4841"/>
                  </a:lnTo>
                  <a:lnTo>
                    <a:pt x="51405" y="4714"/>
                  </a:lnTo>
                  <a:lnTo>
                    <a:pt x="51315" y="4573"/>
                  </a:lnTo>
                  <a:lnTo>
                    <a:pt x="51213" y="4445"/>
                  </a:lnTo>
                  <a:lnTo>
                    <a:pt x="51085" y="4318"/>
                  </a:lnTo>
                  <a:lnTo>
                    <a:pt x="50958" y="4177"/>
                  </a:lnTo>
                  <a:lnTo>
                    <a:pt x="50804" y="4049"/>
                  </a:lnTo>
                  <a:lnTo>
                    <a:pt x="50638" y="3922"/>
                  </a:lnTo>
                  <a:lnTo>
                    <a:pt x="50447" y="3794"/>
                  </a:lnTo>
                  <a:lnTo>
                    <a:pt x="50255" y="3666"/>
                  </a:lnTo>
                  <a:lnTo>
                    <a:pt x="50051" y="3539"/>
                  </a:lnTo>
                  <a:lnTo>
                    <a:pt x="49821" y="3424"/>
                  </a:lnTo>
                  <a:lnTo>
                    <a:pt x="49578" y="3296"/>
                  </a:lnTo>
                  <a:lnTo>
                    <a:pt x="49068" y="3066"/>
                  </a:lnTo>
                  <a:lnTo>
                    <a:pt x="48493" y="2823"/>
                  </a:lnTo>
                  <a:lnTo>
                    <a:pt x="47880" y="2606"/>
                  </a:lnTo>
                  <a:lnTo>
                    <a:pt x="47203" y="2389"/>
                  </a:lnTo>
                  <a:lnTo>
                    <a:pt x="46488" y="2172"/>
                  </a:lnTo>
                  <a:lnTo>
                    <a:pt x="45722" y="1968"/>
                  </a:lnTo>
                  <a:lnTo>
                    <a:pt x="44904" y="1776"/>
                  </a:lnTo>
                  <a:lnTo>
                    <a:pt x="44048" y="1585"/>
                  </a:lnTo>
                  <a:lnTo>
                    <a:pt x="43154" y="1406"/>
                  </a:lnTo>
                  <a:lnTo>
                    <a:pt x="42222" y="1240"/>
                  </a:lnTo>
                  <a:lnTo>
                    <a:pt x="41252" y="1074"/>
                  </a:lnTo>
                  <a:lnTo>
                    <a:pt x="40230" y="921"/>
                  </a:lnTo>
                  <a:lnTo>
                    <a:pt x="39183" y="780"/>
                  </a:lnTo>
                  <a:lnTo>
                    <a:pt x="38110" y="652"/>
                  </a:lnTo>
                  <a:lnTo>
                    <a:pt x="36999" y="537"/>
                  </a:lnTo>
                  <a:lnTo>
                    <a:pt x="35849" y="435"/>
                  </a:lnTo>
                  <a:lnTo>
                    <a:pt x="34674" y="333"/>
                  </a:lnTo>
                  <a:lnTo>
                    <a:pt x="33474" y="244"/>
                  </a:lnTo>
                  <a:lnTo>
                    <a:pt x="32261" y="180"/>
                  </a:lnTo>
                  <a:lnTo>
                    <a:pt x="31009" y="116"/>
                  </a:lnTo>
                  <a:lnTo>
                    <a:pt x="29732" y="65"/>
                  </a:lnTo>
                  <a:lnTo>
                    <a:pt x="28442" y="39"/>
                  </a:lnTo>
                  <a:lnTo>
                    <a:pt x="27139" y="14"/>
                  </a:lnTo>
                  <a:lnTo>
                    <a:pt x="258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3" name="Google Shape;2583;g1c93c773687_2_33"/>
            <p:cNvSpPr/>
            <p:nvPr/>
          </p:nvSpPr>
          <p:spPr>
            <a:xfrm>
              <a:off x="3876187" y="3053893"/>
              <a:ext cx="627554" cy="112133"/>
            </a:xfrm>
            <a:custGeom>
              <a:avLst/>
              <a:gdLst/>
              <a:ahLst/>
              <a:cxnLst/>
              <a:rect l="l" t="t" r="r" b="b"/>
              <a:pathLst>
                <a:path w="42388" h="7574" extrusionOk="0">
                  <a:moveTo>
                    <a:pt x="20102" y="1"/>
                  </a:moveTo>
                  <a:lnTo>
                    <a:pt x="19029" y="13"/>
                  </a:lnTo>
                  <a:lnTo>
                    <a:pt x="17969" y="39"/>
                  </a:lnTo>
                  <a:lnTo>
                    <a:pt x="16922" y="77"/>
                  </a:lnTo>
                  <a:lnTo>
                    <a:pt x="15900" y="116"/>
                  </a:lnTo>
                  <a:lnTo>
                    <a:pt x="14891" y="167"/>
                  </a:lnTo>
                  <a:lnTo>
                    <a:pt x="13908" y="230"/>
                  </a:lnTo>
                  <a:lnTo>
                    <a:pt x="12950" y="294"/>
                  </a:lnTo>
                  <a:lnTo>
                    <a:pt x="12005" y="371"/>
                  </a:lnTo>
                  <a:lnTo>
                    <a:pt x="11085" y="460"/>
                  </a:lnTo>
                  <a:lnTo>
                    <a:pt x="10204" y="550"/>
                  </a:lnTo>
                  <a:lnTo>
                    <a:pt x="9349" y="639"/>
                  </a:lnTo>
                  <a:lnTo>
                    <a:pt x="8518" y="754"/>
                  </a:lnTo>
                  <a:lnTo>
                    <a:pt x="7714" y="869"/>
                  </a:lnTo>
                  <a:lnTo>
                    <a:pt x="6948" y="984"/>
                  </a:lnTo>
                  <a:lnTo>
                    <a:pt x="6207" y="1112"/>
                  </a:lnTo>
                  <a:lnTo>
                    <a:pt x="5504" y="1239"/>
                  </a:lnTo>
                  <a:lnTo>
                    <a:pt x="4840" y="1380"/>
                  </a:lnTo>
                  <a:lnTo>
                    <a:pt x="4215" y="1520"/>
                  </a:lnTo>
                  <a:lnTo>
                    <a:pt x="3614" y="1674"/>
                  </a:lnTo>
                  <a:lnTo>
                    <a:pt x="3065" y="1827"/>
                  </a:lnTo>
                  <a:lnTo>
                    <a:pt x="2554" y="1980"/>
                  </a:lnTo>
                  <a:lnTo>
                    <a:pt x="2095" y="2146"/>
                  </a:lnTo>
                  <a:lnTo>
                    <a:pt x="1660" y="2312"/>
                  </a:lnTo>
                  <a:lnTo>
                    <a:pt x="1290" y="2491"/>
                  </a:lnTo>
                  <a:lnTo>
                    <a:pt x="958" y="2657"/>
                  </a:lnTo>
                  <a:lnTo>
                    <a:pt x="664" y="2836"/>
                  </a:lnTo>
                  <a:lnTo>
                    <a:pt x="537" y="2938"/>
                  </a:lnTo>
                  <a:lnTo>
                    <a:pt x="434" y="3027"/>
                  </a:lnTo>
                  <a:lnTo>
                    <a:pt x="332" y="3117"/>
                  </a:lnTo>
                  <a:lnTo>
                    <a:pt x="243" y="3206"/>
                  </a:lnTo>
                  <a:lnTo>
                    <a:pt x="166" y="3308"/>
                  </a:lnTo>
                  <a:lnTo>
                    <a:pt x="102" y="3398"/>
                  </a:lnTo>
                  <a:lnTo>
                    <a:pt x="64" y="3500"/>
                  </a:lnTo>
                  <a:lnTo>
                    <a:pt x="26" y="3589"/>
                  </a:lnTo>
                  <a:lnTo>
                    <a:pt x="0" y="3691"/>
                  </a:lnTo>
                  <a:lnTo>
                    <a:pt x="0" y="3794"/>
                  </a:lnTo>
                  <a:lnTo>
                    <a:pt x="0" y="3883"/>
                  </a:lnTo>
                  <a:lnTo>
                    <a:pt x="26" y="3985"/>
                  </a:lnTo>
                  <a:lnTo>
                    <a:pt x="64" y="4075"/>
                  </a:lnTo>
                  <a:lnTo>
                    <a:pt x="102" y="4177"/>
                  </a:lnTo>
                  <a:lnTo>
                    <a:pt x="166" y="4266"/>
                  </a:lnTo>
                  <a:lnTo>
                    <a:pt x="243" y="4368"/>
                  </a:lnTo>
                  <a:lnTo>
                    <a:pt x="332" y="4458"/>
                  </a:lnTo>
                  <a:lnTo>
                    <a:pt x="434" y="4547"/>
                  </a:lnTo>
                  <a:lnTo>
                    <a:pt x="537" y="4649"/>
                  </a:lnTo>
                  <a:lnTo>
                    <a:pt x="664" y="4739"/>
                  </a:lnTo>
                  <a:lnTo>
                    <a:pt x="958" y="4918"/>
                  </a:lnTo>
                  <a:lnTo>
                    <a:pt x="1290" y="5096"/>
                  </a:lnTo>
                  <a:lnTo>
                    <a:pt x="1660" y="5262"/>
                  </a:lnTo>
                  <a:lnTo>
                    <a:pt x="2095" y="5428"/>
                  </a:lnTo>
                  <a:lnTo>
                    <a:pt x="2554" y="5594"/>
                  </a:lnTo>
                  <a:lnTo>
                    <a:pt x="3065" y="5748"/>
                  </a:lnTo>
                  <a:lnTo>
                    <a:pt x="3614" y="5901"/>
                  </a:lnTo>
                  <a:lnTo>
                    <a:pt x="4215" y="6054"/>
                  </a:lnTo>
                  <a:lnTo>
                    <a:pt x="4840" y="6195"/>
                  </a:lnTo>
                  <a:lnTo>
                    <a:pt x="5504" y="6335"/>
                  </a:lnTo>
                  <a:lnTo>
                    <a:pt x="6207" y="6463"/>
                  </a:lnTo>
                  <a:lnTo>
                    <a:pt x="6948" y="6591"/>
                  </a:lnTo>
                  <a:lnTo>
                    <a:pt x="7714" y="6718"/>
                  </a:lnTo>
                  <a:lnTo>
                    <a:pt x="8518" y="6820"/>
                  </a:lnTo>
                  <a:lnTo>
                    <a:pt x="9349" y="6935"/>
                  </a:lnTo>
                  <a:lnTo>
                    <a:pt x="10204" y="7025"/>
                  </a:lnTo>
                  <a:lnTo>
                    <a:pt x="11085" y="7127"/>
                  </a:lnTo>
                  <a:lnTo>
                    <a:pt x="12005" y="7204"/>
                  </a:lnTo>
                  <a:lnTo>
                    <a:pt x="12950" y="7280"/>
                  </a:lnTo>
                  <a:lnTo>
                    <a:pt x="13908" y="7344"/>
                  </a:lnTo>
                  <a:lnTo>
                    <a:pt x="14891" y="7408"/>
                  </a:lnTo>
                  <a:lnTo>
                    <a:pt x="15900" y="7459"/>
                  </a:lnTo>
                  <a:lnTo>
                    <a:pt x="16922" y="7497"/>
                  </a:lnTo>
                  <a:lnTo>
                    <a:pt x="17969" y="7536"/>
                  </a:lnTo>
                  <a:lnTo>
                    <a:pt x="19029" y="7561"/>
                  </a:lnTo>
                  <a:lnTo>
                    <a:pt x="20102" y="7574"/>
                  </a:lnTo>
                  <a:lnTo>
                    <a:pt x="22286" y="7574"/>
                  </a:lnTo>
                  <a:lnTo>
                    <a:pt x="23359" y="7561"/>
                  </a:lnTo>
                  <a:lnTo>
                    <a:pt x="24419" y="7536"/>
                  </a:lnTo>
                  <a:lnTo>
                    <a:pt x="25466" y="7497"/>
                  </a:lnTo>
                  <a:lnTo>
                    <a:pt x="26488" y="7459"/>
                  </a:lnTo>
                  <a:lnTo>
                    <a:pt x="27496" y="7408"/>
                  </a:lnTo>
                  <a:lnTo>
                    <a:pt x="28480" y="7344"/>
                  </a:lnTo>
                  <a:lnTo>
                    <a:pt x="29450" y="7280"/>
                  </a:lnTo>
                  <a:lnTo>
                    <a:pt x="30383" y="7204"/>
                  </a:lnTo>
                  <a:lnTo>
                    <a:pt x="31302" y="7127"/>
                  </a:lnTo>
                  <a:lnTo>
                    <a:pt x="32183" y="7025"/>
                  </a:lnTo>
                  <a:lnTo>
                    <a:pt x="33039" y="6935"/>
                  </a:lnTo>
                  <a:lnTo>
                    <a:pt x="33869" y="6820"/>
                  </a:lnTo>
                  <a:lnTo>
                    <a:pt x="34674" y="6718"/>
                  </a:lnTo>
                  <a:lnTo>
                    <a:pt x="35440" y="6591"/>
                  </a:lnTo>
                  <a:lnTo>
                    <a:pt x="36181" y="6463"/>
                  </a:lnTo>
                  <a:lnTo>
                    <a:pt x="36883" y="6335"/>
                  </a:lnTo>
                  <a:lnTo>
                    <a:pt x="37547" y="6195"/>
                  </a:lnTo>
                  <a:lnTo>
                    <a:pt x="38173" y="6054"/>
                  </a:lnTo>
                  <a:lnTo>
                    <a:pt x="38773" y="5901"/>
                  </a:lnTo>
                  <a:lnTo>
                    <a:pt x="39323" y="5748"/>
                  </a:lnTo>
                  <a:lnTo>
                    <a:pt x="39833" y="5594"/>
                  </a:lnTo>
                  <a:lnTo>
                    <a:pt x="40293" y="5428"/>
                  </a:lnTo>
                  <a:lnTo>
                    <a:pt x="40727" y="5262"/>
                  </a:lnTo>
                  <a:lnTo>
                    <a:pt x="41098" y="5096"/>
                  </a:lnTo>
                  <a:lnTo>
                    <a:pt x="41443" y="4918"/>
                  </a:lnTo>
                  <a:lnTo>
                    <a:pt x="41724" y="4739"/>
                  </a:lnTo>
                  <a:lnTo>
                    <a:pt x="41851" y="4649"/>
                  </a:lnTo>
                  <a:lnTo>
                    <a:pt x="41953" y="4547"/>
                  </a:lnTo>
                  <a:lnTo>
                    <a:pt x="42056" y="4458"/>
                  </a:lnTo>
                  <a:lnTo>
                    <a:pt x="42145" y="4368"/>
                  </a:lnTo>
                  <a:lnTo>
                    <a:pt x="42222" y="4266"/>
                  </a:lnTo>
                  <a:lnTo>
                    <a:pt x="42285" y="4177"/>
                  </a:lnTo>
                  <a:lnTo>
                    <a:pt x="42324" y="4075"/>
                  </a:lnTo>
                  <a:lnTo>
                    <a:pt x="42362" y="3985"/>
                  </a:lnTo>
                  <a:lnTo>
                    <a:pt x="42388" y="3883"/>
                  </a:lnTo>
                  <a:lnTo>
                    <a:pt x="42388" y="3794"/>
                  </a:lnTo>
                  <a:lnTo>
                    <a:pt x="42388" y="3691"/>
                  </a:lnTo>
                  <a:lnTo>
                    <a:pt x="42362" y="3589"/>
                  </a:lnTo>
                  <a:lnTo>
                    <a:pt x="42324" y="3500"/>
                  </a:lnTo>
                  <a:lnTo>
                    <a:pt x="42285" y="3398"/>
                  </a:lnTo>
                  <a:lnTo>
                    <a:pt x="42222" y="3308"/>
                  </a:lnTo>
                  <a:lnTo>
                    <a:pt x="42145" y="3206"/>
                  </a:lnTo>
                  <a:lnTo>
                    <a:pt x="42056" y="3117"/>
                  </a:lnTo>
                  <a:lnTo>
                    <a:pt x="41953" y="3027"/>
                  </a:lnTo>
                  <a:lnTo>
                    <a:pt x="41851" y="2938"/>
                  </a:lnTo>
                  <a:lnTo>
                    <a:pt x="41724" y="2836"/>
                  </a:lnTo>
                  <a:lnTo>
                    <a:pt x="41443" y="2657"/>
                  </a:lnTo>
                  <a:lnTo>
                    <a:pt x="41098" y="2491"/>
                  </a:lnTo>
                  <a:lnTo>
                    <a:pt x="40727" y="2312"/>
                  </a:lnTo>
                  <a:lnTo>
                    <a:pt x="40293" y="2146"/>
                  </a:lnTo>
                  <a:lnTo>
                    <a:pt x="39833" y="1980"/>
                  </a:lnTo>
                  <a:lnTo>
                    <a:pt x="39323" y="1827"/>
                  </a:lnTo>
                  <a:lnTo>
                    <a:pt x="38773" y="1674"/>
                  </a:lnTo>
                  <a:lnTo>
                    <a:pt x="38173" y="1520"/>
                  </a:lnTo>
                  <a:lnTo>
                    <a:pt x="37547" y="1380"/>
                  </a:lnTo>
                  <a:lnTo>
                    <a:pt x="36883" y="1239"/>
                  </a:lnTo>
                  <a:lnTo>
                    <a:pt x="36181" y="1112"/>
                  </a:lnTo>
                  <a:lnTo>
                    <a:pt x="35440" y="984"/>
                  </a:lnTo>
                  <a:lnTo>
                    <a:pt x="34674" y="869"/>
                  </a:lnTo>
                  <a:lnTo>
                    <a:pt x="33869" y="754"/>
                  </a:lnTo>
                  <a:lnTo>
                    <a:pt x="33039" y="639"/>
                  </a:lnTo>
                  <a:lnTo>
                    <a:pt x="32183" y="550"/>
                  </a:lnTo>
                  <a:lnTo>
                    <a:pt x="31302" y="460"/>
                  </a:lnTo>
                  <a:lnTo>
                    <a:pt x="30383" y="371"/>
                  </a:lnTo>
                  <a:lnTo>
                    <a:pt x="29450" y="294"/>
                  </a:lnTo>
                  <a:lnTo>
                    <a:pt x="28480" y="230"/>
                  </a:lnTo>
                  <a:lnTo>
                    <a:pt x="27496" y="167"/>
                  </a:lnTo>
                  <a:lnTo>
                    <a:pt x="26488" y="116"/>
                  </a:lnTo>
                  <a:lnTo>
                    <a:pt x="25466" y="77"/>
                  </a:lnTo>
                  <a:lnTo>
                    <a:pt x="24419" y="39"/>
                  </a:lnTo>
                  <a:lnTo>
                    <a:pt x="23359" y="13"/>
                  </a:lnTo>
                  <a:lnTo>
                    <a:pt x="22286"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4" name="Google Shape;2584;g1c93c773687_2_33"/>
            <p:cNvSpPr/>
            <p:nvPr/>
          </p:nvSpPr>
          <p:spPr>
            <a:xfrm>
              <a:off x="3885440" y="3053893"/>
              <a:ext cx="609033" cy="83397"/>
            </a:xfrm>
            <a:custGeom>
              <a:avLst/>
              <a:gdLst/>
              <a:ahLst/>
              <a:cxnLst/>
              <a:rect l="l" t="t" r="r" b="b"/>
              <a:pathLst>
                <a:path w="41137" h="5633" extrusionOk="0">
                  <a:moveTo>
                    <a:pt x="19949" y="1"/>
                  </a:moveTo>
                  <a:lnTo>
                    <a:pt x="18238" y="13"/>
                  </a:lnTo>
                  <a:lnTo>
                    <a:pt x="16565" y="52"/>
                  </a:lnTo>
                  <a:lnTo>
                    <a:pt x="14943" y="103"/>
                  </a:lnTo>
                  <a:lnTo>
                    <a:pt x="13360" y="179"/>
                  </a:lnTo>
                  <a:lnTo>
                    <a:pt x="11840" y="282"/>
                  </a:lnTo>
                  <a:lnTo>
                    <a:pt x="10371" y="409"/>
                  </a:lnTo>
                  <a:lnTo>
                    <a:pt x="8966" y="550"/>
                  </a:lnTo>
                  <a:lnTo>
                    <a:pt x="7625" y="703"/>
                  </a:lnTo>
                  <a:lnTo>
                    <a:pt x="6361" y="882"/>
                  </a:lnTo>
                  <a:lnTo>
                    <a:pt x="5173" y="1073"/>
                  </a:lnTo>
                  <a:lnTo>
                    <a:pt x="4075" y="1278"/>
                  </a:lnTo>
                  <a:lnTo>
                    <a:pt x="3551" y="1380"/>
                  </a:lnTo>
                  <a:lnTo>
                    <a:pt x="3066" y="1495"/>
                  </a:lnTo>
                  <a:lnTo>
                    <a:pt x="2593" y="1610"/>
                  </a:lnTo>
                  <a:lnTo>
                    <a:pt x="2134" y="1737"/>
                  </a:lnTo>
                  <a:lnTo>
                    <a:pt x="1712" y="1852"/>
                  </a:lnTo>
                  <a:lnTo>
                    <a:pt x="1316" y="1980"/>
                  </a:lnTo>
                  <a:lnTo>
                    <a:pt x="946" y="2108"/>
                  </a:lnTo>
                  <a:lnTo>
                    <a:pt x="601" y="2236"/>
                  </a:lnTo>
                  <a:lnTo>
                    <a:pt x="282" y="2376"/>
                  </a:lnTo>
                  <a:lnTo>
                    <a:pt x="1" y="2504"/>
                  </a:lnTo>
                  <a:lnTo>
                    <a:pt x="716" y="2299"/>
                  </a:lnTo>
                  <a:lnTo>
                    <a:pt x="1508" y="2095"/>
                  </a:lnTo>
                  <a:lnTo>
                    <a:pt x="2364" y="1891"/>
                  </a:lnTo>
                  <a:lnTo>
                    <a:pt x="3296" y="1712"/>
                  </a:lnTo>
                  <a:lnTo>
                    <a:pt x="4292" y="1546"/>
                  </a:lnTo>
                  <a:lnTo>
                    <a:pt x="5352" y="1380"/>
                  </a:lnTo>
                  <a:lnTo>
                    <a:pt x="6463" y="1227"/>
                  </a:lnTo>
                  <a:lnTo>
                    <a:pt x="7625" y="1099"/>
                  </a:lnTo>
                  <a:lnTo>
                    <a:pt x="8851" y="971"/>
                  </a:lnTo>
                  <a:lnTo>
                    <a:pt x="10116" y="869"/>
                  </a:lnTo>
                  <a:lnTo>
                    <a:pt x="11431" y="780"/>
                  </a:lnTo>
                  <a:lnTo>
                    <a:pt x="12772" y="703"/>
                  </a:lnTo>
                  <a:lnTo>
                    <a:pt x="14164" y="639"/>
                  </a:lnTo>
                  <a:lnTo>
                    <a:pt x="15595" y="588"/>
                  </a:lnTo>
                  <a:lnTo>
                    <a:pt x="17050" y="563"/>
                  </a:lnTo>
                  <a:lnTo>
                    <a:pt x="19617" y="563"/>
                  </a:lnTo>
                  <a:lnTo>
                    <a:pt x="20690" y="575"/>
                  </a:lnTo>
                  <a:lnTo>
                    <a:pt x="21750" y="601"/>
                  </a:lnTo>
                  <a:lnTo>
                    <a:pt x="22797" y="639"/>
                  </a:lnTo>
                  <a:lnTo>
                    <a:pt x="23819" y="677"/>
                  </a:lnTo>
                  <a:lnTo>
                    <a:pt x="24828" y="729"/>
                  </a:lnTo>
                  <a:lnTo>
                    <a:pt x="25811" y="792"/>
                  </a:lnTo>
                  <a:lnTo>
                    <a:pt x="26782" y="856"/>
                  </a:lnTo>
                  <a:lnTo>
                    <a:pt x="27714" y="933"/>
                  </a:lnTo>
                  <a:lnTo>
                    <a:pt x="28634" y="1010"/>
                  </a:lnTo>
                  <a:lnTo>
                    <a:pt x="29515" y="1112"/>
                  </a:lnTo>
                  <a:lnTo>
                    <a:pt x="30371" y="1201"/>
                  </a:lnTo>
                  <a:lnTo>
                    <a:pt x="31214" y="1316"/>
                  </a:lnTo>
                  <a:lnTo>
                    <a:pt x="32005" y="1418"/>
                  </a:lnTo>
                  <a:lnTo>
                    <a:pt x="32772" y="1546"/>
                  </a:lnTo>
                  <a:lnTo>
                    <a:pt x="33512" y="1661"/>
                  </a:lnTo>
                  <a:lnTo>
                    <a:pt x="34215" y="1801"/>
                  </a:lnTo>
                  <a:lnTo>
                    <a:pt x="34879" y="1942"/>
                  </a:lnTo>
                  <a:lnTo>
                    <a:pt x="35505" y="2082"/>
                  </a:lnTo>
                  <a:lnTo>
                    <a:pt x="36105" y="2223"/>
                  </a:lnTo>
                  <a:lnTo>
                    <a:pt x="36654" y="2376"/>
                  </a:lnTo>
                  <a:lnTo>
                    <a:pt x="37165" y="2542"/>
                  </a:lnTo>
                  <a:lnTo>
                    <a:pt x="37638" y="2708"/>
                  </a:lnTo>
                  <a:lnTo>
                    <a:pt x="38059" y="2874"/>
                  </a:lnTo>
                  <a:lnTo>
                    <a:pt x="38429" y="3040"/>
                  </a:lnTo>
                  <a:lnTo>
                    <a:pt x="38774" y="3219"/>
                  </a:lnTo>
                  <a:lnTo>
                    <a:pt x="39055" y="3398"/>
                  </a:lnTo>
                  <a:lnTo>
                    <a:pt x="39183" y="3487"/>
                  </a:lnTo>
                  <a:lnTo>
                    <a:pt x="39285" y="3589"/>
                  </a:lnTo>
                  <a:lnTo>
                    <a:pt x="39387" y="3679"/>
                  </a:lnTo>
                  <a:lnTo>
                    <a:pt x="39477" y="3768"/>
                  </a:lnTo>
                  <a:lnTo>
                    <a:pt x="39553" y="3870"/>
                  </a:lnTo>
                  <a:lnTo>
                    <a:pt x="39617" y="3960"/>
                  </a:lnTo>
                  <a:lnTo>
                    <a:pt x="39655" y="4062"/>
                  </a:lnTo>
                  <a:lnTo>
                    <a:pt x="39694" y="4151"/>
                  </a:lnTo>
                  <a:lnTo>
                    <a:pt x="39719" y="4253"/>
                  </a:lnTo>
                  <a:lnTo>
                    <a:pt x="39719" y="4343"/>
                  </a:lnTo>
                  <a:lnTo>
                    <a:pt x="39719" y="4432"/>
                  </a:lnTo>
                  <a:lnTo>
                    <a:pt x="39706" y="4509"/>
                  </a:lnTo>
                  <a:lnTo>
                    <a:pt x="39681" y="4598"/>
                  </a:lnTo>
                  <a:lnTo>
                    <a:pt x="39643" y="4675"/>
                  </a:lnTo>
                  <a:lnTo>
                    <a:pt x="39592" y="4764"/>
                  </a:lnTo>
                  <a:lnTo>
                    <a:pt x="39540" y="4841"/>
                  </a:lnTo>
                  <a:lnTo>
                    <a:pt x="39400" y="5007"/>
                  </a:lnTo>
                  <a:lnTo>
                    <a:pt x="39221" y="5160"/>
                  </a:lnTo>
                  <a:lnTo>
                    <a:pt x="39017" y="5326"/>
                  </a:lnTo>
                  <a:lnTo>
                    <a:pt x="38761" y="5479"/>
                  </a:lnTo>
                  <a:lnTo>
                    <a:pt x="38480" y="5633"/>
                  </a:lnTo>
                  <a:lnTo>
                    <a:pt x="39081" y="5416"/>
                  </a:lnTo>
                  <a:lnTo>
                    <a:pt x="39349" y="5313"/>
                  </a:lnTo>
                  <a:lnTo>
                    <a:pt x="39604" y="5198"/>
                  </a:lnTo>
                  <a:lnTo>
                    <a:pt x="39847" y="5096"/>
                  </a:lnTo>
                  <a:lnTo>
                    <a:pt x="40064" y="4981"/>
                  </a:lnTo>
                  <a:lnTo>
                    <a:pt x="40268" y="4866"/>
                  </a:lnTo>
                  <a:lnTo>
                    <a:pt x="40447" y="4751"/>
                  </a:lnTo>
                  <a:lnTo>
                    <a:pt x="40600" y="4637"/>
                  </a:lnTo>
                  <a:lnTo>
                    <a:pt x="40741" y="4522"/>
                  </a:lnTo>
                  <a:lnTo>
                    <a:pt x="40869" y="4407"/>
                  </a:lnTo>
                  <a:lnTo>
                    <a:pt x="40971" y="4279"/>
                  </a:lnTo>
                  <a:lnTo>
                    <a:pt x="41047" y="4164"/>
                  </a:lnTo>
                  <a:lnTo>
                    <a:pt x="41099" y="4036"/>
                  </a:lnTo>
                  <a:lnTo>
                    <a:pt x="41137" y="3909"/>
                  </a:lnTo>
                  <a:lnTo>
                    <a:pt x="41137" y="3794"/>
                  </a:lnTo>
                  <a:lnTo>
                    <a:pt x="41137" y="3691"/>
                  </a:lnTo>
                  <a:lnTo>
                    <a:pt x="41111" y="3589"/>
                  </a:lnTo>
                  <a:lnTo>
                    <a:pt x="41086" y="3500"/>
                  </a:lnTo>
                  <a:lnTo>
                    <a:pt x="41035" y="3398"/>
                  </a:lnTo>
                  <a:lnTo>
                    <a:pt x="40971" y="3308"/>
                  </a:lnTo>
                  <a:lnTo>
                    <a:pt x="40894" y="3206"/>
                  </a:lnTo>
                  <a:lnTo>
                    <a:pt x="40818" y="3117"/>
                  </a:lnTo>
                  <a:lnTo>
                    <a:pt x="40715" y="3027"/>
                  </a:lnTo>
                  <a:lnTo>
                    <a:pt x="40600" y="2938"/>
                  </a:lnTo>
                  <a:lnTo>
                    <a:pt x="40473" y="2836"/>
                  </a:lnTo>
                  <a:lnTo>
                    <a:pt x="40192" y="2657"/>
                  </a:lnTo>
                  <a:lnTo>
                    <a:pt x="39860" y="2491"/>
                  </a:lnTo>
                  <a:lnTo>
                    <a:pt x="39477" y="2312"/>
                  </a:lnTo>
                  <a:lnTo>
                    <a:pt x="39055" y="2146"/>
                  </a:lnTo>
                  <a:lnTo>
                    <a:pt x="38583" y="1980"/>
                  </a:lnTo>
                  <a:lnTo>
                    <a:pt x="38072" y="1827"/>
                  </a:lnTo>
                  <a:lnTo>
                    <a:pt x="37523" y="1674"/>
                  </a:lnTo>
                  <a:lnTo>
                    <a:pt x="36935" y="1520"/>
                  </a:lnTo>
                  <a:lnTo>
                    <a:pt x="36297" y="1380"/>
                  </a:lnTo>
                  <a:lnTo>
                    <a:pt x="35632" y="1239"/>
                  </a:lnTo>
                  <a:lnTo>
                    <a:pt x="34930" y="1112"/>
                  </a:lnTo>
                  <a:lnTo>
                    <a:pt x="34202" y="984"/>
                  </a:lnTo>
                  <a:lnTo>
                    <a:pt x="33423" y="869"/>
                  </a:lnTo>
                  <a:lnTo>
                    <a:pt x="32631" y="754"/>
                  </a:lnTo>
                  <a:lnTo>
                    <a:pt x="31801" y="639"/>
                  </a:lnTo>
                  <a:lnTo>
                    <a:pt x="30933" y="550"/>
                  </a:lnTo>
                  <a:lnTo>
                    <a:pt x="30051" y="460"/>
                  </a:lnTo>
                  <a:lnTo>
                    <a:pt x="29132" y="371"/>
                  </a:lnTo>
                  <a:lnTo>
                    <a:pt x="28200" y="294"/>
                  </a:lnTo>
                  <a:lnTo>
                    <a:pt x="27229" y="230"/>
                  </a:lnTo>
                  <a:lnTo>
                    <a:pt x="26246" y="167"/>
                  </a:lnTo>
                  <a:lnTo>
                    <a:pt x="25250" y="116"/>
                  </a:lnTo>
                  <a:lnTo>
                    <a:pt x="24215" y="77"/>
                  </a:lnTo>
                  <a:lnTo>
                    <a:pt x="23181" y="39"/>
                  </a:lnTo>
                  <a:lnTo>
                    <a:pt x="22121" y="13"/>
                  </a:lnTo>
                  <a:lnTo>
                    <a:pt x="21035"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5" name="Google Shape;2585;g1c93c773687_2_33"/>
            <p:cNvSpPr/>
            <p:nvPr/>
          </p:nvSpPr>
          <p:spPr>
            <a:xfrm>
              <a:off x="4094191" y="3084910"/>
              <a:ext cx="204028" cy="57103"/>
            </a:xfrm>
            <a:custGeom>
              <a:avLst/>
              <a:gdLst/>
              <a:ahLst/>
              <a:cxnLst/>
              <a:rect l="l" t="t" r="r" b="b"/>
              <a:pathLst>
                <a:path w="13781" h="3857" extrusionOk="0">
                  <a:moveTo>
                    <a:pt x="0" y="0"/>
                  </a:moveTo>
                  <a:lnTo>
                    <a:pt x="0" y="370"/>
                  </a:lnTo>
                  <a:lnTo>
                    <a:pt x="2325" y="370"/>
                  </a:lnTo>
                  <a:lnTo>
                    <a:pt x="3346" y="383"/>
                  </a:lnTo>
                  <a:lnTo>
                    <a:pt x="4253" y="409"/>
                  </a:lnTo>
                  <a:lnTo>
                    <a:pt x="5058" y="447"/>
                  </a:lnTo>
                  <a:lnTo>
                    <a:pt x="5747" y="498"/>
                  </a:lnTo>
                  <a:lnTo>
                    <a:pt x="6322" y="575"/>
                  </a:lnTo>
                  <a:lnTo>
                    <a:pt x="6565" y="613"/>
                  </a:lnTo>
                  <a:lnTo>
                    <a:pt x="6795" y="664"/>
                  </a:lnTo>
                  <a:lnTo>
                    <a:pt x="6973" y="715"/>
                  </a:lnTo>
                  <a:lnTo>
                    <a:pt x="7139" y="766"/>
                  </a:lnTo>
                  <a:lnTo>
                    <a:pt x="7267" y="817"/>
                  </a:lnTo>
                  <a:lnTo>
                    <a:pt x="7369" y="881"/>
                  </a:lnTo>
                  <a:lnTo>
                    <a:pt x="0" y="881"/>
                  </a:lnTo>
                  <a:lnTo>
                    <a:pt x="0" y="1175"/>
                  </a:lnTo>
                  <a:lnTo>
                    <a:pt x="7471" y="1175"/>
                  </a:lnTo>
                  <a:lnTo>
                    <a:pt x="7446" y="1213"/>
                  </a:lnTo>
                  <a:lnTo>
                    <a:pt x="7408" y="1252"/>
                  </a:lnTo>
                  <a:lnTo>
                    <a:pt x="7305" y="1328"/>
                  </a:lnTo>
                  <a:lnTo>
                    <a:pt x="7165" y="1392"/>
                  </a:lnTo>
                  <a:lnTo>
                    <a:pt x="6986" y="1456"/>
                  </a:lnTo>
                  <a:lnTo>
                    <a:pt x="6769" y="1507"/>
                  </a:lnTo>
                  <a:lnTo>
                    <a:pt x="6514" y="1571"/>
                  </a:lnTo>
                  <a:lnTo>
                    <a:pt x="6207" y="1622"/>
                  </a:lnTo>
                  <a:lnTo>
                    <a:pt x="5875" y="1660"/>
                  </a:lnTo>
                  <a:lnTo>
                    <a:pt x="5505" y="1699"/>
                  </a:lnTo>
                  <a:lnTo>
                    <a:pt x="5096" y="1737"/>
                  </a:lnTo>
                  <a:lnTo>
                    <a:pt x="4636" y="1775"/>
                  </a:lnTo>
                  <a:lnTo>
                    <a:pt x="4151" y="1801"/>
                  </a:lnTo>
                  <a:lnTo>
                    <a:pt x="3053" y="1839"/>
                  </a:lnTo>
                  <a:lnTo>
                    <a:pt x="0" y="1839"/>
                  </a:lnTo>
                  <a:lnTo>
                    <a:pt x="0" y="2209"/>
                  </a:lnTo>
                  <a:lnTo>
                    <a:pt x="2197" y="2631"/>
                  </a:lnTo>
                  <a:lnTo>
                    <a:pt x="4215" y="3040"/>
                  </a:lnTo>
                  <a:lnTo>
                    <a:pt x="6130" y="3448"/>
                  </a:lnTo>
                  <a:lnTo>
                    <a:pt x="8021" y="3857"/>
                  </a:lnTo>
                  <a:lnTo>
                    <a:pt x="11162" y="3857"/>
                  </a:lnTo>
                  <a:lnTo>
                    <a:pt x="9106" y="3397"/>
                  </a:lnTo>
                  <a:lnTo>
                    <a:pt x="7050" y="2963"/>
                  </a:lnTo>
                  <a:lnTo>
                    <a:pt x="5032" y="2554"/>
                  </a:lnTo>
                  <a:lnTo>
                    <a:pt x="3078" y="2184"/>
                  </a:lnTo>
                  <a:lnTo>
                    <a:pt x="3844" y="2171"/>
                  </a:lnTo>
                  <a:lnTo>
                    <a:pt x="4572" y="2158"/>
                  </a:lnTo>
                  <a:lnTo>
                    <a:pt x="5275" y="2133"/>
                  </a:lnTo>
                  <a:lnTo>
                    <a:pt x="5926" y="2095"/>
                  </a:lnTo>
                  <a:lnTo>
                    <a:pt x="6539" y="2056"/>
                  </a:lnTo>
                  <a:lnTo>
                    <a:pt x="7101" y="2005"/>
                  </a:lnTo>
                  <a:lnTo>
                    <a:pt x="7637" y="1954"/>
                  </a:lnTo>
                  <a:lnTo>
                    <a:pt x="8110" y="1890"/>
                  </a:lnTo>
                  <a:lnTo>
                    <a:pt x="8557" y="1826"/>
                  </a:lnTo>
                  <a:lnTo>
                    <a:pt x="8940" y="1750"/>
                  </a:lnTo>
                  <a:lnTo>
                    <a:pt x="9285" y="1673"/>
                  </a:lnTo>
                  <a:lnTo>
                    <a:pt x="9579" y="1584"/>
                  </a:lnTo>
                  <a:lnTo>
                    <a:pt x="9821" y="1494"/>
                  </a:lnTo>
                  <a:lnTo>
                    <a:pt x="10026" y="1392"/>
                  </a:lnTo>
                  <a:lnTo>
                    <a:pt x="10102" y="1341"/>
                  </a:lnTo>
                  <a:lnTo>
                    <a:pt x="10166" y="1290"/>
                  </a:lnTo>
                  <a:lnTo>
                    <a:pt x="10217" y="1239"/>
                  </a:lnTo>
                  <a:lnTo>
                    <a:pt x="10256" y="1175"/>
                  </a:lnTo>
                  <a:lnTo>
                    <a:pt x="13780" y="1175"/>
                  </a:lnTo>
                  <a:lnTo>
                    <a:pt x="13780" y="881"/>
                  </a:lnTo>
                  <a:lnTo>
                    <a:pt x="10217" y="881"/>
                  </a:lnTo>
                  <a:lnTo>
                    <a:pt x="10179" y="830"/>
                  </a:lnTo>
                  <a:lnTo>
                    <a:pt x="10115" y="792"/>
                  </a:lnTo>
                  <a:lnTo>
                    <a:pt x="9987" y="702"/>
                  </a:lnTo>
                  <a:lnTo>
                    <a:pt x="9796" y="613"/>
                  </a:lnTo>
                  <a:lnTo>
                    <a:pt x="9579" y="536"/>
                  </a:lnTo>
                  <a:lnTo>
                    <a:pt x="9323" y="460"/>
                  </a:lnTo>
                  <a:lnTo>
                    <a:pt x="9042" y="396"/>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6" name="Google Shape;2586;g1c93c773687_2_33"/>
            <p:cNvSpPr/>
            <p:nvPr/>
          </p:nvSpPr>
          <p:spPr>
            <a:xfrm>
              <a:off x="3807921" y="3013994"/>
              <a:ext cx="764071" cy="159598"/>
            </a:xfrm>
            <a:custGeom>
              <a:avLst/>
              <a:gdLst/>
              <a:ahLst/>
              <a:cxnLst/>
              <a:rect l="l" t="t" r="r" b="b"/>
              <a:pathLst>
                <a:path w="51609" h="10780" extrusionOk="0">
                  <a:moveTo>
                    <a:pt x="1" y="1"/>
                  </a:moveTo>
                  <a:lnTo>
                    <a:pt x="1" y="5390"/>
                  </a:lnTo>
                  <a:lnTo>
                    <a:pt x="1" y="5531"/>
                  </a:lnTo>
                  <a:lnTo>
                    <a:pt x="26" y="5671"/>
                  </a:lnTo>
                  <a:lnTo>
                    <a:pt x="77" y="5799"/>
                  </a:lnTo>
                  <a:lnTo>
                    <a:pt x="128" y="5939"/>
                  </a:lnTo>
                  <a:lnTo>
                    <a:pt x="205" y="6080"/>
                  </a:lnTo>
                  <a:lnTo>
                    <a:pt x="294" y="6208"/>
                  </a:lnTo>
                  <a:lnTo>
                    <a:pt x="397" y="6348"/>
                  </a:lnTo>
                  <a:lnTo>
                    <a:pt x="524" y="6476"/>
                  </a:lnTo>
                  <a:lnTo>
                    <a:pt x="665" y="6604"/>
                  </a:lnTo>
                  <a:lnTo>
                    <a:pt x="805" y="6731"/>
                  </a:lnTo>
                  <a:lnTo>
                    <a:pt x="971" y="6872"/>
                  </a:lnTo>
                  <a:lnTo>
                    <a:pt x="1163" y="6999"/>
                  </a:lnTo>
                  <a:lnTo>
                    <a:pt x="1354" y="7114"/>
                  </a:lnTo>
                  <a:lnTo>
                    <a:pt x="1559" y="7242"/>
                  </a:lnTo>
                  <a:lnTo>
                    <a:pt x="1789" y="7370"/>
                  </a:lnTo>
                  <a:lnTo>
                    <a:pt x="2031" y="7485"/>
                  </a:lnTo>
                  <a:lnTo>
                    <a:pt x="2542" y="7727"/>
                  </a:lnTo>
                  <a:lnTo>
                    <a:pt x="3117" y="7957"/>
                  </a:lnTo>
                  <a:lnTo>
                    <a:pt x="3730" y="8187"/>
                  </a:lnTo>
                  <a:lnTo>
                    <a:pt x="4407" y="8404"/>
                  </a:lnTo>
                  <a:lnTo>
                    <a:pt x="5122" y="8621"/>
                  </a:lnTo>
                  <a:lnTo>
                    <a:pt x="5888" y="8826"/>
                  </a:lnTo>
                  <a:lnTo>
                    <a:pt x="6706" y="9017"/>
                  </a:lnTo>
                  <a:lnTo>
                    <a:pt x="7561" y="9209"/>
                  </a:lnTo>
                  <a:lnTo>
                    <a:pt x="8455" y="9375"/>
                  </a:lnTo>
                  <a:lnTo>
                    <a:pt x="9388" y="9554"/>
                  </a:lnTo>
                  <a:lnTo>
                    <a:pt x="10358" y="9707"/>
                  </a:lnTo>
                  <a:lnTo>
                    <a:pt x="11380" y="9860"/>
                  </a:lnTo>
                  <a:lnTo>
                    <a:pt x="12427" y="10001"/>
                  </a:lnTo>
                  <a:lnTo>
                    <a:pt x="13500" y="10128"/>
                  </a:lnTo>
                  <a:lnTo>
                    <a:pt x="14611" y="10256"/>
                  </a:lnTo>
                  <a:lnTo>
                    <a:pt x="15760" y="10358"/>
                  </a:lnTo>
                  <a:lnTo>
                    <a:pt x="16935" y="10460"/>
                  </a:lnTo>
                  <a:lnTo>
                    <a:pt x="18136" y="10537"/>
                  </a:lnTo>
                  <a:lnTo>
                    <a:pt x="19362" y="10614"/>
                  </a:lnTo>
                  <a:lnTo>
                    <a:pt x="20601" y="10678"/>
                  </a:lnTo>
                  <a:lnTo>
                    <a:pt x="21878" y="10716"/>
                  </a:lnTo>
                  <a:lnTo>
                    <a:pt x="23168" y="10754"/>
                  </a:lnTo>
                  <a:lnTo>
                    <a:pt x="24483" y="10780"/>
                  </a:lnTo>
                  <a:lnTo>
                    <a:pt x="27139" y="10780"/>
                  </a:lnTo>
                  <a:lnTo>
                    <a:pt x="28442" y="10754"/>
                  </a:lnTo>
                  <a:lnTo>
                    <a:pt x="29732" y="10716"/>
                  </a:lnTo>
                  <a:lnTo>
                    <a:pt x="31009" y="10678"/>
                  </a:lnTo>
                  <a:lnTo>
                    <a:pt x="32261" y="10614"/>
                  </a:lnTo>
                  <a:lnTo>
                    <a:pt x="33474" y="10537"/>
                  </a:lnTo>
                  <a:lnTo>
                    <a:pt x="34674" y="10460"/>
                  </a:lnTo>
                  <a:lnTo>
                    <a:pt x="35849" y="10358"/>
                  </a:lnTo>
                  <a:lnTo>
                    <a:pt x="36999" y="10256"/>
                  </a:lnTo>
                  <a:lnTo>
                    <a:pt x="38110" y="10128"/>
                  </a:lnTo>
                  <a:lnTo>
                    <a:pt x="39183" y="10001"/>
                  </a:lnTo>
                  <a:lnTo>
                    <a:pt x="40230" y="9860"/>
                  </a:lnTo>
                  <a:lnTo>
                    <a:pt x="41252" y="9707"/>
                  </a:lnTo>
                  <a:lnTo>
                    <a:pt x="42222" y="9554"/>
                  </a:lnTo>
                  <a:lnTo>
                    <a:pt x="43154" y="9375"/>
                  </a:lnTo>
                  <a:lnTo>
                    <a:pt x="44048" y="9209"/>
                  </a:lnTo>
                  <a:lnTo>
                    <a:pt x="44904" y="9017"/>
                  </a:lnTo>
                  <a:lnTo>
                    <a:pt x="45722" y="8826"/>
                  </a:lnTo>
                  <a:lnTo>
                    <a:pt x="46488" y="8621"/>
                  </a:lnTo>
                  <a:lnTo>
                    <a:pt x="47203" y="8404"/>
                  </a:lnTo>
                  <a:lnTo>
                    <a:pt x="47880" y="8187"/>
                  </a:lnTo>
                  <a:lnTo>
                    <a:pt x="48493" y="7957"/>
                  </a:lnTo>
                  <a:lnTo>
                    <a:pt x="49068" y="7727"/>
                  </a:lnTo>
                  <a:lnTo>
                    <a:pt x="49578" y="7485"/>
                  </a:lnTo>
                  <a:lnTo>
                    <a:pt x="49821" y="7370"/>
                  </a:lnTo>
                  <a:lnTo>
                    <a:pt x="50051" y="7242"/>
                  </a:lnTo>
                  <a:lnTo>
                    <a:pt x="50255" y="7114"/>
                  </a:lnTo>
                  <a:lnTo>
                    <a:pt x="50447" y="6999"/>
                  </a:lnTo>
                  <a:lnTo>
                    <a:pt x="50638" y="6872"/>
                  </a:lnTo>
                  <a:lnTo>
                    <a:pt x="50804" y="6731"/>
                  </a:lnTo>
                  <a:lnTo>
                    <a:pt x="50958" y="6604"/>
                  </a:lnTo>
                  <a:lnTo>
                    <a:pt x="51085" y="6476"/>
                  </a:lnTo>
                  <a:lnTo>
                    <a:pt x="51213" y="6348"/>
                  </a:lnTo>
                  <a:lnTo>
                    <a:pt x="51315" y="6208"/>
                  </a:lnTo>
                  <a:lnTo>
                    <a:pt x="51405" y="6080"/>
                  </a:lnTo>
                  <a:lnTo>
                    <a:pt x="51481" y="5939"/>
                  </a:lnTo>
                  <a:lnTo>
                    <a:pt x="51532" y="5799"/>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7" name="Google Shape;2587;g1c93c773687_2_33"/>
            <p:cNvSpPr/>
            <p:nvPr/>
          </p:nvSpPr>
          <p:spPr>
            <a:xfrm>
              <a:off x="3807921" y="2934017"/>
              <a:ext cx="764071" cy="159790"/>
            </a:xfrm>
            <a:custGeom>
              <a:avLst/>
              <a:gdLst/>
              <a:ahLst/>
              <a:cxnLst/>
              <a:rect l="l" t="t" r="r" b="b"/>
              <a:pathLst>
                <a:path w="51609" h="10793" extrusionOk="0">
                  <a:moveTo>
                    <a:pt x="25811" y="1"/>
                  </a:moveTo>
                  <a:lnTo>
                    <a:pt x="24483" y="13"/>
                  </a:lnTo>
                  <a:lnTo>
                    <a:pt x="23168" y="39"/>
                  </a:lnTo>
                  <a:lnTo>
                    <a:pt x="21878" y="65"/>
                  </a:lnTo>
                  <a:lnTo>
                    <a:pt x="20601" y="116"/>
                  </a:lnTo>
                  <a:lnTo>
                    <a:pt x="19362" y="179"/>
                  </a:lnTo>
                  <a:lnTo>
                    <a:pt x="18136" y="243"/>
                  </a:lnTo>
                  <a:lnTo>
                    <a:pt x="16935" y="333"/>
                  </a:lnTo>
                  <a:lnTo>
                    <a:pt x="15760" y="435"/>
                  </a:lnTo>
                  <a:lnTo>
                    <a:pt x="14611" y="537"/>
                  </a:lnTo>
                  <a:lnTo>
                    <a:pt x="13500" y="652"/>
                  </a:lnTo>
                  <a:lnTo>
                    <a:pt x="12427" y="792"/>
                  </a:lnTo>
                  <a:lnTo>
                    <a:pt x="11380" y="933"/>
                  </a:lnTo>
                  <a:lnTo>
                    <a:pt x="10358" y="1073"/>
                  </a:lnTo>
                  <a:lnTo>
                    <a:pt x="9388" y="1239"/>
                  </a:lnTo>
                  <a:lnTo>
                    <a:pt x="8455" y="1405"/>
                  </a:lnTo>
                  <a:lnTo>
                    <a:pt x="7561" y="1584"/>
                  </a:lnTo>
                  <a:lnTo>
                    <a:pt x="6706" y="1776"/>
                  </a:lnTo>
                  <a:lnTo>
                    <a:pt x="5888" y="1967"/>
                  </a:lnTo>
                  <a:lnTo>
                    <a:pt x="5122" y="2172"/>
                  </a:lnTo>
                  <a:lnTo>
                    <a:pt x="4407" y="2389"/>
                  </a:lnTo>
                  <a:lnTo>
                    <a:pt x="3730" y="2606"/>
                  </a:lnTo>
                  <a:lnTo>
                    <a:pt x="3117" y="2823"/>
                  </a:lnTo>
                  <a:lnTo>
                    <a:pt x="2542" y="3066"/>
                  </a:lnTo>
                  <a:lnTo>
                    <a:pt x="2031" y="3296"/>
                  </a:lnTo>
                  <a:lnTo>
                    <a:pt x="1789" y="3423"/>
                  </a:lnTo>
                  <a:lnTo>
                    <a:pt x="1559" y="3551"/>
                  </a:lnTo>
                  <a:lnTo>
                    <a:pt x="1354" y="3666"/>
                  </a:lnTo>
                  <a:lnTo>
                    <a:pt x="1163" y="3794"/>
                  </a:lnTo>
                  <a:lnTo>
                    <a:pt x="971" y="3921"/>
                  </a:lnTo>
                  <a:lnTo>
                    <a:pt x="805" y="4049"/>
                  </a:lnTo>
                  <a:lnTo>
                    <a:pt x="665" y="4177"/>
                  </a:lnTo>
                  <a:lnTo>
                    <a:pt x="524" y="4317"/>
                  </a:lnTo>
                  <a:lnTo>
                    <a:pt x="397" y="4445"/>
                  </a:lnTo>
                  <a:lnTo>
                    <a:pt x="294" y="4573"/>
                  </a:lnTo>
                  <a:lnTo>
                    <a:pt x="205" y="4713"/>
                  </a:lnTo>
                  <a:lnTo>
                    <a:pt x="128" y="4854"/>
                  </a:lnTo>
                  <a:lnTo>
                    <a:pt x="77" y="4981"/>
                  </a:lnTo>
                  <a:lnTo>
                    <a:pt x="26" y="5122"/>
                  </a:lnTo>
                  <a:lnTo>
                    <a:pt x="1" y="5262"/>
                  </a:lnTo>
                  <a:lnTo>
                    <a:pt x="1" y="5403"/>
                  </a:lnTo>
                  <a:lnTo>
                    <a:pt x="1" y="5543"/>
                  </a:lnTo>
                  <a:lnTo>
                    <a:pt x="26" y="5671"/>
                  </a:lnTo>
                  <a:lnTo>
                    <a:pt x="77" y="5812"/>
                  </a:lnTo>
                  <a:lnTo>
                    <a:pt x="128" y="5952"/>
                  </a:lnTo>
                  <a:lnTo>
                    <a:pt x="205" y="6080"/>
                  </a:lnTo>
                  <a:lnTo>
                    <a:pt x="294" y="6220"/>
                  </a:lnTo>
                  <a:lnTo>
                    <a:pt x="397" y="6348"/>
                  </a:lnTo>
                  <a:lnTo>
                    <a:pt x="524" y="6488"/>
                  </a:lnTo>
                  <a:lnTo>
                    <a:pt x="665" y="6616"/>
                  </a:lnTo>
                  <a:lnTo>
                    <a:pt x="805" y="6744"/>
                  </a:lnTo>
                  <a:lnTo>
                    <a:pt x="971" y="6872"/>
                  </a:lnTo>
                  <a:lnTo>
                    <a:pt x="1163" y="6999"/>
                  </a:lnTo>
                  <a:lnTo>
                    <a:pt x="1354" y="7127"/>
                  </a:lnTo>
                  <a:lnTo>
                    <a:pt x="1559" y="7255"/>
                  </a:lnTo>
                  <a:lnTo>
                    <a:pt x="1789" y="7382"/>
                  </a:lnTo>
                  <a:lnTo>
                    <a:pt x="2031" y="7497"/>
                  </a:lnTo>
                  <a:lnTo>
                    <a:pt x="2542" y="7740"/>
                  </a:lnTo>
                  <a:lnTo>
                    <a:pt x="3117" y="7970"/>
                  </a:lnTo>
                  <a:lnTo>
                    <a:pt x="3730" y="8200"/>
                  </a:lnTo>
                  <a:lnTo>
                    <a:pt x="4407" y="8417"/>
                  </a:lnTo>
                  <a:lnTo>
                    <a:pt x="5122" y="8621"/>
                  </a:lnTo>
                  <a:lnTo>
                    <a:pt x="5888" y="8826"/>
                  </a:lnTo>
                  <a:lnTo>
                    <a:pt x="6706" y="9030"/>
                  </a:lnTo>
                  <a:lnTo>
                    <a:pt x="7561" y="9209"/>
                  </a:lnTo>
                  <a:lnTo>
                    <a:pt x="8455" y="9387"/>
                  </a:lnTo>
                  <a:lnTo>
                    <a:pt x="9388" y="9566"/>
                  </a:lnTo>
                  <a:lnTo>
                    <a:pt x="10358" y="9720"/>
                  </a:lnTo>
                  <a:lnTo>
                    <a:pt x="11380" y="9873"/>
                  </a:lnTo>
                  <a:lnTo>
                    <a:pt x="12427" y="10013"/>
                  </a:lnTo>
                  <a:lnTo>
                    <a:pt x="13500" y="10141"/>
                  </a:lnTo>
                  <a:lnTo>
                    <a:pt x="14611" y="10256"/>
                  </a:lnTo>
                  <a:lnTo>
                    <a:pt x="15760" y="10371"/>
                  </a:lnTo>
                  <a:lnTo>
                    <a:pt x="16935" y="10460"/>
                  </a:lnTo>
                  <a:lnTo>
                    <a:pt x="18136" y="10550"/>
                  </a:lnTo>
                  <a:lnTo>
                    <a:pt x="19362" y="10626"/>
                  </a:lnTo>
                  <a:lnTo>
                    <a:pt x="20601" y="10677"/>
                  </a:lnTo>
                  <a:lnTo>
                    <a:pt x="21878" y="10728"/>
                  </a:lnTo>
                  <a:lnTo>
                    <a:pt x="23168" y="10767"/>
                  </a:lnTo>
                  <a:lnTo>
                    <a:pt x="24483" y="10780"/>
                  </a:lnTo>
                  <a:lnTo>
                    <a:pt x="25811" y="10792"/>
                  </a:lnTo>
                  <a:lnTo>
                    <a:pt x="27139" y="10780"/>
                  </a:lnTo>
                  <a:lnTo>
                    <a:pt x="28442" y="10767"/>
                  </a:lnTo>
                  <a:lnTo>
                    <a:pt x="29732" y="10728"/>
                  </a:lnTo>
                  <a:lnTo>
                    <a:pt x="31009" y="10677"/>
                  </a:lnTo>
                  <a:lnTo>
                    <a:pt x="32261" y="10626"/>
                  </a:lnTo>
                  <a:lnTo>
                    <a:pt x="33474" y="10550"/>
                  </a:lnTo>
                  <a:lnTo>
                    <a:pt x="34674" y="10460"/>
                  </a:lnTo>
                  <a:lnTo>
                    <a:pt x="35849" y="10371"/>
                  </a:lnTo>
                  <a:lnTo>
                    <a:pt x="36999" y="10256"/>
                  </a:lnTo>
                  <a:lnTo>
                    <a:pt x="38110" y="10141"/>
                  </a:lnTo>
                  <a:lnTo>
                    <a:pt x="39183" y="10013"/>
                  </a:lnTo>
                  <a:lnTo>
                    <a:pt x="40230" y="9873"/>
                  </a:lnTo>
                  <a:lnTo>
                    <a:pt x="41252" y="9720"/>
                  </a:lnTo>
                  <a:lnTo>
                    <a:pt x="42222" y="9566"/>
                  </a:lnTo>
                  <a:lnTo>
                    <a:pt x="43154" y="9387"/>
                  </a:lnTo>
                  <a:lnTo>
                    <a:pt x="44048" y="9209"/>
                  </a:lnTo>
                  <a:lnTo>
                    <a:pt x="44904" y="9030"/>
                  </a:lnTo>
                  <a:lnTo>
                    <a:pt x="45722" y="8826"/>
                  </a:lnTo>
                  <a:lnTo>
                    <a:pt x="46488" y="8621"/>
                  </a:lnTo>
                  <a:lnTo>
                    <a:pt x="47203" y="8417"/>
                  </a:lnTo>
                  <a:lnTo>
                    <a:pt x="47880" y="8200"/>
                  </a:lnTo>
                  <a:lnTo>
                    <a:pt x="48493" y="7970"/>
                  </a:lnTo>
                  <a:lnTo>
                    <a:pt x="49068" y="7740"/>
                  </a:lnTo>
                  <a:lnTo>
                    <a:pt x="49578" y="7497"/>
                  </a:lnTo>
                  <a:lnTo>
                    <a:pt x="49821" y="7382"/>
                  </a:lnTo>
                  <a:lnTo>
                    <a:pt x="50051" y="7255"/>
                  </a:lnTo>
                  <a:lnTo>
                    <a:pt x="50255" y="7127"/>
                  </a:lnTo>
                  <a:lnTo>
                    <a:pt x="50447" y="6999"/>
                  </a:lnTo>
                  <a:lnTo>
                    <a:pt x="50638" y="6872"/>
                  </a:lnTo>
                  <a:lnTo>
                    <a:pt x="50804" y="6744"/>
                  </a:lnTo>
                  <a:lnTo>
                    <a:pt x="50958" y="6616"/>
                  </a:lnTo>
                  <a:lnTo>
                    <a:pt x="51085" y="6488"/>
                  </a:lnTo>
                  <a:lnTo>
                    <a:pt x="51213" y="6348"/>
                  </a:lnTo>
                  <a:lnTo>
                    <a:pt x="51315" y="6220"/>
                  </a:lnTo>
                  <a:lnTo>
                    <a:pt x="51405" y="6080"/>
                  </a:lnTo>
                  <a:lnTo>
                    <a:pt x="51481" y="5952"/>
                  </a:lnTo>
                  <a:lnTo>
                    <a:pt x="51532" y="5812"/>
                  </a:lnTo>
                  <a:lnTo>
                    <a:pt x="51583" y="5671"/>
                  </a:lnTo>
                  <a:lnTo>
                    <a:pt x="51609" y="5543"/>
                  </a:lnTo>
                  <a:lnTo>
                    <a:pt x="51609" y="5403"/>
                  </a:lnTo>
                  <a:lnTo>
                    <a:pt x="51609" y="5262"/>
                  </a:lnTo>
                  <a:lnTo>
                    <a:pt x="51583" y="5122"/>
                  </a:lnTo>
                  <a:lnTo>
                    <a:pt x="51532" y="4981"/>
                  </a:lnTo>
                  <a:lnTo>
                    <a:pt x="51481" y="4854"/>
                  </a:lnTo>
                  <a:lnTo>
                    <a:pt x="51405" y="4713"/>
                  </a:lnTo>
                  <a:lnTo>
                    <a:pt x="51315" y="4573"/>
                  </a:lnTo>
                  <a:lnTo>
                    <a:pt x="51213" y="4445"/>
                  </a:lnTo>
                  <a:lnTo>
                    <a:pt x="51085" y="4317"/>
                  </a:lnTo>
                  <a:lnTo>
                    <a:pt x="50958" y="4177"/>
                  </a:lnTo>
                  <a:lnTo>
                    <a:pt x="50804" y="4049"/>
                  </a:lnTo>
                  <a:lnTo>
                    <a:pt x="50638" y="3921"/>
                  </a:lnTo>
                  <a:lnTo>
                    <a:pt x="50447" y="3794"/>
                  </a:lnTo>
                  <a:lnTo>
                    <a:pt x="50255" y="3666"/>
                  </a:lnTo>
                  <a:lnTo>
                    <a:pt x="50051" y="3551"/>
                  </a:lnTo>
                  <a:lnTo>
                    <a:pt x="49821" y="3423"/>
                  </a:lnTo>
                  <a:lnTo>
                    <a:pt x="49578" y="3296"/>
                  </a:lnTo>
                  <a:lnTo>
                    <a:pt x="49068" y="3066"/>
                  </a:lnTo>
                  <a:lnTo>
                    <a:pt x="48493" y="2823"/>
                  </a:lnTo>
                  <a:lnTo>
                    <a:pt x="47880" y="2606"/>
                  </a:lnTo>
                  <a:lnTo>
                    <a:pt x="47203" y="2389"/>
                  </a:lnTo>
                  <a:lnTo>
                    <a:pt x="46488" y="2172"/>
                  </a:lnTo>
                  <a:lnTo>
                    <a:pt x="45722" y="1967"/>
                  </a:lnTo>
                  <a:lnTo>
                    <a:pt x="44904" y="1776"/>
                  </a:lnTo>
                  <a:lnTo>
                    <a:pt x="44048" y="1584"/>
                  </a:lnTo>
                  <a:lnTo>
                    <a:pt x="43154" y="1405"/>
                  </a:lnTo>
                  <a:lnTo>
                    <a:pt x="42222" y="1239"/>
                  </a:lnTo>
                  <a:lnTo>
                    <a:pt x="41252" y="1073"/>
                  </a:lnTo>
                  <a:lnTo>
                    <a:pt x="40230" y="933"/>
                  </a:lnTo>
                  <a:lnTo>
                    <a:pt x="39183" y="792"/>
                  </a:lnTo>
                  <a:lnTo>
                    <a:pt x="38110" y="652"/>
                  </a:lnTo>
                  <a:lnTo>
                    <a:pt x="36999" y="537"/>
                  </a:lnTo>
                  <a:lnTo>
                    <a:pt x="35849" y="435"/>
                  </a:lnTo>
                  <a:lnTo>
                    <a:pt x="34674" y="333"/>
                  </a:lnTo>
                  <a:lnTo>
                    <a:pt x="33474" y="243"/>
                  </a:lnTo>
                  <a:lnTo>
                    <a:pt x="32261" y="179"/>
                  </a:lnTo>
                  <a:lnTo>
                    <a:pt x="31009" y="116"/>
                  </a:lnTo>
                  <a:lnTo>
                    <a:pt x="29732" y="65"/>
                  </a:lnTo>
                  <a:lnTo>
                    <a:pt x="28442" y="39"/>
                  </a:lnTo>
                  <a:lnTo>
                    <a:pt x="27139" y="13"/>
                  </a:lnTo>
                  <a:lnTo>
                    <a:pt x="258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8" name="Google Shape;2588;g1c93c773687_2_33"/>
            <p:cNvSpPr/>
            <p:nvPr/>
          </p:nvSpPr>
          <p:spPr>
            <a:xfrm>
              <a:off x="3876187" y="2948393"/>
              <a:ext cx="627554" cy="112133"/>
            </a:xfrm>
            <a:custGeom>
              <a:avLst/>
              <a:gdLst/>
              <a:ahLst/>
              <a:cxnLst/>
              <a:rect l="l" t="t" r="r" b="b"/>
              <a:pathLst>
                <a:path w="42388" h="7574" extrusionOk="0">
                  <a:moveTo>
                    <a:pt x="20102" y="0"/>
                  </a:moveTo>
                  <a:lnTo>
                    <a:pt x="19029" y="13"/>
                  </a:lnTo>
                  <a:lnTo>
                    <a:pt x="17969" y="39"/>
                  </a:lnTo>
                  <a:lnTo>
                    <a:pt x="16922" y="77"/>
                  </a:lnTo>
                  <a:lnTo>
                    <a:pt x="15900" y="115"/>
                  </a:lnTo>
                  <a:lnTo>
                    <a:pt x="14891" y="166"/>
                  </a:lnTo>
                  <a:lnTo>
                    <a:pt x="13908" y="230"/>
                  </a:lnTo>
                  <a:lnTo>
                    <a:pt x="12950" y="294"/>
                  </a:lnTo>
                  <a:lnTo>
                    <a:pt x="12005" y="371"/>
                  </a:lnTo>
                  <a:lnTo>
                    <a:pt x="11085" y="460"/>
                  </a:lnTo>
                  <a:lnTo>
                    <a:pt x="10204" y="549"/>
                  </a:lnTo>
                  <a:lnTo>
                    <a:pt x="9349" y="652"/>
                  </a:lnTo>
                  <a:lnTo>
                    <a:pt x="8518" y="754"/>
                  </a:lnTo>
                  <a:lnTo>
                    <a:pt x="7714" y="869"/>
                  </a:lnTo>
                  <a:lnTo>
                    <a:pt x="6948" y="984"/>
                  </a:lnTo>
                  <a:lnTo>
                    <a:pt x="6207" y="1111"/>
                  </a:lnTo>
                  <a:lnTo>
                    <a:pt x="5504" y="1239"/>
                  </a:lnTo>
                  <a:lnTo>
                    <a:pt x="4840" y="1380"/>
                  </a:lnTo>
                  <a:lnTo>
                    <a:pt x="4215" y="1520"/>
                  </a:lnTo>
                  <a:lnTo>
                    <a:pt x="3614" y="1673"/>
                  </a:lnTo>
                  <a:lnTo>
                    <a:pt x="3065" y="1827"/>
                  </a:lnTo>
                  <a:lnTo>
                    <a:pt x="2554" y="1980"/>
                  </a:lnTo>
                  <a:lnTo>
                    <a:pt x="2095" y="2146"/>
                  </a:lnTo>
                  <a:lnTo>
                    <a:pt x="1660" y="2312"/>
                  </a:lnTo>
                  <a:lnTo>
                    <a:pt x="1290" y="2491"/>
                  </a:lnTo>
                  <a:lnTo>
                    <a:pt x="958" y="2657"/>
                  </a:lnTo>
                  <a:lnTo>
                    <a:pt x="664" y="2848"/>
                  </a:lnTo>
                  <a:lnTo>
                    <a:pt x="537" y="2938"/>
                  </a:lnTo>
                  <a:lnTo>
                    <a:pt x="434" y="3027"/>
                  </a:lnTo>
                  <a:lnTo>
                    <a:pt x="332" y="3116"/>
                  </a:lnTo>
                  <a:lnTo>
                    <a:pt x="243" y="3206"/>
                  </a:lnTo>
                  <a:lnTo>
                    <a:pt x="166" y="3308"/>
                  </a:lnTo>
                  <a:lnTo>
                    <a:pt x="102" y="3397"/>
                  </a:lnTo>
                  <a:lnTo>
                    <a:pt x="64" y="3500"/>
                  </a:lnTo>
                  <a:lnTo>
                    <a:pt x="26" y="3589"/>
                  </a:lnTo>
                  <a:lnTo>
                    <a:pt x="0" y="3691"/>
                  </a:lnTo>
                  <a:lnTo>
                    <a:pt x="0" y="3793"/>
                  </a:lnTo>
                  <a:lnTo>
                    <a:pt x="0" y="3883"/>
                  </a:lnTo>
                  <a:lnTo>
                    <a:pt x="26" y="3985"/>
                  </a:lnTo>
                  <a:lnTo>
                    <a:pt x="64" y="4074"/>
                  </a:lnTo>
                  <a:lnTo>
                    <a:pt x="102" y="4176"/>
                  </a:lnTo>
                  <a:lnTo>
                    <a:pt x="166" y="4266"/>
                  </a:lnTo>
                  <a:lnTo>
                    <a:pt x="243" y="4368"/>
                  </a:lnTo>
                  <a:lnTo>
                    <a:pt x="332" y="4457"/>
                  </a:lnTo>
                  <a:lnTo>
                    <a:pt x="434" y="4547"/>
                  </a:lnTo>
                  <a:lnTo>
                    <a:pt x="537" y="4649"/>
                  </a:lnTo>
                  <a:lnTo>
                    <a:pt x="664" y="4738"/>
                  </a:lnTo>
                  <a:lnTo>
                    <a:pt x="958" y="4917"/>
                  </a:lnTo>
                  <a:lnTo>
                    <a:pt x="1290" y="5096"/>
                  </a:lnTo>
                  <a:lnTo>
                    <a:pt x="1660" y="5262"/>
                  </a:lnTo>
                  <a:lnTo>
                    <a:pt x="2095" y="5428"/>
                  </a:lnTo>
                  <a:lnTo>
                    <a:pt x="2554" y="5594"/>
                  </a:lnTo>
                  <a:lnTo>
                    <a:pt x="3065" y="5760"/>
                  </a:lnTo>
                  <a:lnTo>
                    <a:pt x="3614" y="5913"/>
                  </a:lnTo>
                  <a:lnTo>
                    <a:pt x="4215" y="6054"/>
                  </a:lnTo>
                  <a:lnTo>
                    <a:pt x="4840" y="6194"/>
                  </a:lnTo>
                  <a:lnTo>
                    <a:pt x="5504" y="6335"/>
                  </a:lnTo>
                  <a:lnTo>
                    <a:pt x="6207" y="6475"/>
                  </a:lnTo>
                  <a:lnTo>
                    <a:pt x="6948" y="6590"/>
                  </a:lnTo>
                  <a:lnTo>
                    <a:pt x="7714" y="6718"/>
                  </a:lnTo>
                  <a:lnTo>
                    <a:pt x="8518" y="6820"/>
                  </a:lnTo>
                  <a:lnTo>
                    <a:pt x="9349" y="6935"/>
                  </a:lnTo>
                  <a:lnTo>
                    <a:pt x="10204" y="7024"/>
                  </a:lnTo>
                  <a:lnTo>
                    <a:pt x="11085" y="7127"/>
                  </a:lnTo>
                  <a:lnTo>
                    <a:pt x="12005" y="7203"/>
                  </a:lnTo>
                  <a:lnTo>
                    <a:pt x="12950" y="7280"/>
                  </a:lnTo>
                  <a:lnTo>
                    <a:pt x="13908" y="7344"/>
                  </a:lnTo>
                  <a:lnTo>
                    <a:pt x="14891" y="7408"/>
                  </a:lnTo>
                  <a:lnTo>
                    <a:pt x="15900" y="7459"/>
                  </a:lnTo>
                  <a:lnTo>
                    <a:pt x="16922" y="7497"/>
                  </a:lnTo>
                  <a:lnTo>
                    <a:pt x="17969" y="7535"/>
                  </a:lnTo>
                  <a:lnTo>
                    <a:pt x="19029" y="7561"/>
                  </a:lnTo>
                  <a:lnTo>
                    <a:pt x="20102" y="7574"/>
                  </a:lnTo>
                  <a:lnTo>
                    <a:pt x="22286" y="7574"/>
                  </a:lnTo>
                  <a:lnTo>
                    <a:pt x="23359" y="7561"/>
                  </a:lnTo>
                  <a:lnTo>
                    <a:pt x="24419" y="7535"/>
                  </a:lnTo>
                  <a:lnTo>
                    <a:pt x="25466" y="7497"/>
                  </a:lnTo>
                  <a:lnTo>
                    <a:pt x="26488" y="7459"/>
                  </a:lnTo>
                  <a:lnTo>
                    <a:pt x="27496" y="7408"/>
                  </a:lnTo>
                  <a:lnTo>
                    <a:pt x="28480" y="7344"/>
                  </a:lnTo>
                  <a:lnTo>
                    <a:pt x="29450" y="7280"/>
                  </a:lnTo>
                  <a:lnTo>
                    <a:pt x="30383" y="7203"/>
                  </a:lnTo>
                  <a:lnTo>
                    <a:pt x="31302" y="7127"/>
                  </a:lnTo>
                  <a:lnTo>
                    <a:pt x="32183" y="7024"/>
                  </a:lnTo>
                  <a:lnTo>
                    <a:pt x="33039" y="6935"/>
                  </a:lnTo>
                  <a:lnTo>
                    <a:pt x="33869" y="6820"/>
                  </a:lnTo>
                  <a:lnTo>
                    <a:pt x="34674" y="6718"/>
                  </a:lnTo>
                  <a:lnTo>
                    <a:pt x="35440" y="6590"/>
                  </a:lnTo>
                  <a:lnTo>
                    <a:pt x="36181" y="6475"/>
                  </a:lnTo>
                  <a:lnTo>
                    <a:pt x="36883" y="6335"/>
                  </a:lnTo>
                  <a:lnTo>
                    <a:pt x="37547" y="6194"/>
                  </a:lnTo>
                  <a:lnTo>
                    <a:pt x="38173" y="6054"/>
                  </a:lnTo>
                  <a:lnTo>
                    <a:pt x="38773" y="5913"/>
                  </a:lnTo>
                  <a:lnTo>
                    <a:pt x="39323" y="5760"/>
                  </a:lnTo>
                  <a:lnTo>
                    <a:pt x="39833" y="5594"/>
                  </a:lnTo>
                  <a:lnTo>
                    <a:pt x="40293" y="5428"/>
                  </a:lnTo>
                  <a:lnTo>
                    <a:pt x="40727" y="5262"/>
                  </a:lnTo>
                  <a:lnTo>
                    <a:pt x="41098" y="5096"/>
                  </a:lnTo>
                  <a:lnTo>
                    <a:pt x="41443" y="4917"/>
                  </a:lnTo>
                  <a:lnTo>
                    <a:pt x="41724" y="4738"/>
                  </a:lnTo>
                  <a:lnTo>
                    <a:pt x="41851" y="4649"/>
                  </a:lnTo>
                  <a:lnTo>
                    <a:pt x="41953" y="4547"/>
                  </a:lnTo>
                  <a:lnTo>
                    <a:pt x="42056" y="4457"/>
                  </a:lnTo>
                  <a:lnTo>
                    <a:pt x="42145" y="4368"/>
                  </a:lnTo>
                  <a:lnTo>
                    <a:pt x="42222" y="4266"/>
                  </a:lnTo>
                  <a:lnTo>
                    <a:pt x="42285" y="4176"/>
                  </a:lnTo>
                  <a:lnTo>
                    <a:pt x="42324" y="4074"/>
                  </a:lnTo>
                  <a:lnTo>
                    <a:pt x="42362" y="3985"/>
                  </a:lnTo>
                  <a:lnTo>
                    <a:pt x="42388" y="3883"/>
                  </a:lnTo>
                  <a:lnTo>
                    <a:pt x="42388" y="3793"/>
                  </a:lnTo>
                  <a:lnTo>
                    <a:pt x="42388" y="3691"/>
                  </a:lnTo>
                  <a:lnTo>
                    <a:pt x="42362" y="3589"/>
                  </a:lnTo>
                  <a:lnTo>
                    <a:pt x="42324" y="3500"/>
                  </a:lnTo>
                  <a:lnTo>
                    <a:pt x="42285" y="3397"/>
                  </a:lnTo>
                  <a:lnTo>
                    <a:pt x="42222" y="3308"/>
                  </a:lnTo>
                  <a:lnTo>
                    <a:pt x="42145" y="3206"/>
                  </a:lnTo>
                  <a:lnTo>
                    <a:pt x="42056" y="3116"/>
                  </a:lnTo>
                  <a:lnTo>
                    <a:pt x="41953" y="3027"/>
                  </a:lnTo>
                  <a:lnTo>
                    <a:pt x="41851" y="2938"/>
                  </a:lnTo>
                  <a:lnTo>
                    <a:pt x="41724" y="2848"/>
                  </a:lnTo>
                  <a:lnTo>
                    <a:pt x="41443" y="2657"/>
                  </a:lnTo>
                  <a:lnTo>
                    <a:pt x="41098" y="2491"/>
                  </a:lnTo>
                  <a:lnTo>
                    <a:pt x="40727" y="2312"/>
                  </a:lnTo>
                  <a:lnTo>
                    <a:pt x="40293" y="2146"/>
                  </a:lnTo>
                  <a:lnTo>
                    <a:pt x="39833" y="1980"/>
                  </a:lnTo>
                  <a:lnTo>
                    <a:pt x="39323" y="1827"/>
                  </a:lnTo>
                  <a:lnTo>
                    <a:pt x="38773" y="1673"/>
                  </a:lnTo>
                  <a:lnTo>
                    <a:pt x="38173" y="1520"/>
                  </a:lnTo>
                  <a:lnTo>
                    <a:pt x="37547" y="1380"/>
                  </a:lnTo>
                  <a:lnTo>
                    <a:pt x="36883" y="1239"/>
                  </a:lnTo>
                  <a:lnTo>
                    <a:pt x="36181" y="1111"/>
                  </a:lnTo>
                  <a:lnTo>
                    <a:pt x="35440" y="984"/>
                  </a:lnTo>
                  <a:lnTo>
                    <a:pt x="34674" y="869"/>
                  </a:lnTo>
                  <a:lnTo>
                    <a:pt x="33869" y="754"/>
                  </a:lnTo>
                  <a:lnTo>
                    <a:pt x="33039" y="652"/>
                  </a:lnTo>
                  <a:lnTo>
                    <a:pt x="32183" y="549"/>
                  </a:lnTo>
                  <a:lnTo>
                    <a:pt x="31302" y="460"/>
                  </a:lnTo>
                  <a:lnTo>
                    <a:pt x="30383" y="371"/>
                  </a:lnTo>
                  <a:lnTo>
                    <a:pt x="29450" y="294"/>
                  </a:lnTo>
                  <a:lnTo>
                    <a:pt x="28480" y="230"/>
                  </a:lnTo>
                  <a:lnTo>
                    <a:pt x="27496" y="166"/>
                  </a:lnTo>
                  <a:lnTo>
                    <a:pt x="26488" y="115"/>
                  </a:lnTo>
                  <a:lnTo>
                    <a:pt x="25466" y="77"/>
                  </a:lnTo>
                  <a:lnTo>
                    <a:pt x="24419" y="39"/>
                  </a:lnTo>
                  <a:lnTo>
                    <a:pt x="23359" y="13"/>
                  </a:lnTo>
                  <a:lnTo>
                    <a:pt x="22286"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89" name="Google Shape;2589;g1c93c773687_2_33"/>
            <p:cNvSpPr/>
            <p:nvPr/>
          </p:nvSpPr>
          <p:spPr>
            <a:xfrm>
              <a:off x="3885440" y="2948393"/>
              <a:ext cx="609033" cy="83397"/>
            </a:xfrm>
            <a:custGeom>
              <a:avLst/>
              <a:gdLst/>
              <a:ahLst/>
              <a:cxnLst/>
              <a:rect l="l" t="t" r="r" b="b"/>
              <a:pathLst>
                <a:path w="41137" h="5633" extrusionOk="0">
                  <a:moveTo>
                    <a:pt x="19949" y="0"/>
                  </a:moveTo>
                  <a:lnTo>
                    <a:pt x="18238" y="13"/>
                  </a:lnTo>
                  <a:lnTo>
                    <a:pt x="16565" y="51"/>
                  </a:lnTo>
                  <a:lnTo>
                    <a:pt x="14943" y="102"/>
                  </a:lnTo>
                  <a:lnTo>
                    <a:pt x="13360" y="179"/>
                  </a:lnTo>
                  <a:lnTo>
                    <a:pt x="11840" y="281"/>
                  </a:lnTo>
                  <a:lnTo>
                    <a:pt x="10371" y="409"/>
                  </a:lnTo>
                  <a:lnTo>
                    <a:pt x="8966" y="549"/>
                  </a:lnTo>
                  <a:lnTo>
                    <a:pt x="7625" y="703"/>
                  </a:lnTo>
                  <a:lnTo>
                    <a:pt x="6361" y="881"/>
                  </a:lnTo>
                  <a:lnTo>
                    <a:pt x="5173" y="1073"/>
                  </a:lnTo>
                  <a:lnTo>
                    <a:pt x="4075" y="1277"/>
                  </a:lnTo>
                  <a:lnTo>
                    <a:pt x="3551" y="1392"/>
                  </a:lnTo>
                  <a:lnTo>
                    <a:pt x="3066" y="1494"/>
                  </a:lnTo>
                  <a:lnTo>
                    <a:pt x="2593" y="1609"/>
                  </a:lnTo>
                  <a:lnTo>
                    <a:pt x="2134" y="1737"/>
                  </a:lnTo>
                  <a:lnTo>
                    <a:pt x="1712" y="1852"/>
                  </a:lnTo>
                  <a:lnTo>
                    <a:pt x="1316" y="1980"/>
                  </a:lnTo>
                  <a:lnTo>
                    <a:pt x="946" y="2108"/>
                  </a:lnTo>
                  <a:lnTo>
                    <a:pt x="601" y="2235"/>
                  </a:lnTo>
                  <a:lnTo>
                    <a:pt x="282" y="2376"/>
                  </a:lnTo>
                  <a:lnTo>
                    <a:pt x="1" y="2503"/>
                  </a:lnTo>
                  <a:lnTo>
                    <a:pt x="716" y="2299"/>
                  </a:lnTo>
                  <a:lnTo>
                    <a:pt x="1508" y="2095"/>
                  </a:lnTo>
                  <a:lnTo>
                    <a:pt x="2364" y="1890"/>
                  </a:lnTo>
                  <a:lnTo>
                    <a:pt x="3296" y="1712"/>
                  </a:lnTo>
                  <a:lnTo>
                    <a:pt x="4292" y="1546"/>
                  </a:lnTo>
                  <a:lnTo>
                    <a:pt x="5352" y="1380"/>
                  </a:lnTo>
                  <a:lnTo>
                    <a:pt x="6463" y="1226"/>
                  </a:lnTo>
                  <a:lnTo>
                    <a:pt x="7625" y="1099"/>
                  </a:lnTo>
                  <a:lnTo>
                    <a:pt x="8851" y="971"/>
                  </a:lnTo>
                  <a:lnTo>
                    <a:pt x="10116" y="869"/>
                  </a:lnTo>
                  <a:lnTo>
                    <a:pt x="11431" y="779"/>
                  </a:lnTo>
                  <a:lnTo>
                    <a:pt x="12772" y="703"/>
                  </a:lnTo>
                  <a:lnTo>
                    <a:pt x="14164" y="639"/>
                  </a:lnTo>
                  <a:lnTo>
                    <a:pt x="15595" y="588"/>
                  </a:lnTo>
                  <a:lnTo>
                    <a:pt x="17050" y="562"/>
                  </a:lnTo>
                  <a:lnTo>
                    <a:pt x="19617" y="562"/>
                  </a:lnTo>
                  <a:lnTo>
                    <a:pt x="20690" y="575"/>
                  </a:lnTo>
                  <a:lnTo>
                    <a:pt x="21750" y="601"/>
                  </a:lnTo>
                  <a:lnTo>
                    <a:pt x="22797" y="639"/>
                  </a:lnTo>
                  <a:lnTo>
                    <a:pt x="23819" y="677"/>
                  </a:lnTo>
                  <a:lnTo>
                    <a:pt x="24828" y="728"/>
                  </a:lnTo>
                  <a:lnTo>
                    <a:pt x="25811" y="792"/>
                  </a:lnTo>
                  <a:lnTo>
                    <a:pt x="26782" y="856"/>
                  </a:lnTo>
                  <a:lnTo>
                    <a:pt x="27714" y="933"/>
                  </a:lnTo>
                  <a:lnTo>
                    <a:pt x="28634" y="1009"/>
                  </a:lnTo>
                  <a:lnTo>
                    <a:pt x="29515" y="1111"/>
                  </a:lnTo>
                  <a:lnTo>
                    <a:pt x="30371" y="1201"/>
                  </a:lnTo>
                  <a:lnTo>
                    <a:pt x="31214" y="1316"/>
                  </a:lnTo>
                  <a:lnTo>
                    <a:pt x="32005" y="1418"/>
                  </a:lnTo>
                  <a:lnTo>
                    <a:pt x="32772" y="1546"/>
                  </a:lnTo>
                  <a:lnTo>
                    <a:pt x="33512" y="1673"/>
                  </a:lnTo>
                  <a:lnTo>
                    <a:pt x="34215" y="1801"/>
                  </a:lnTo>
                  <a:lnTo>
                    <a:pt x="34879" y="1941"/>
                  </a:lnTo>
                  <a:lnTo>
                    <a:pt x="35505" y="2082"/>
                  </a:lnTo>
                  <a:lnTo>
                    <a:pt x="36105" y="2235"/>
                  </a:lnTo>
                  <a:lnTo>
                    <a:pt x="36654" y="2388"/>
                  </a:lnTo>
                  <a:lnTo>
                    <a:pt x="37165" y="2542"/>
                  </a:lnTo>
                  <a:lnTo>
                    <a:pt x="37638" y="2708"/>
                  </a:lnTo>
                  <a:lnTo>
                    <a:pt x="38059" y="2874"/>
                  </a:lnTo>
                  <a:lnTo>
                    <a:pt x="38429" y="3040"/>
                  </a:lnTo>
                  <a:lnTo>
                    <a:pt x="38774" y="3219"/>
                  </a:lnTo>
                  <a:lnTo>
                    <a:pt x="39055" y="3397"/>
                  </a:lnTo>
                  <a:lnTo>
                    <a:pt x="39183" y="3487"/>
                  </a:lnTo>
                  <a:lnTo>
                    <a:pt x="39285" y="3589"/>
                  </a:lnTo>
                  <a:lnTo>
                    <a:pt x="39387" y="3678"/>
                  </a:lnTo>
                  <a:lnTo>
                    <a:pt x="39477" y="3768"/>
                  </a:lnTo>
                  <a:lnTo>
                    <a:pt x="39553" y="3870"/>
                  </a:lnTo>
                  <a:lnTo>
                    <a:pt x="39617" y="3959"/>
                  </a:lnTo>
                  <a:lnTo>
                    <a:pt x="39655" y="4062"/>
                  </a:lnTo>
                  <a:lnTo>
                    <a:pt x="39694" y="4151"/>
                  </a:lnTo>
                  <a:lnTo>
                    <a:pt x="39719" y="4253"/>
                  </a:lnTo>
                  <a:lnTo>
                    <a:pt x="39719" y="4342"/>
                  </a:lnTo>
                  <a:lnTo>
                    <a:pt x="39719" y="4432"/>
                  </a:lnTo>
                  <a:lnTo>
                    <a:pt x="39706" y="4521"/>
                  </a:lnTo>
                  <a:lnTo>
                    <a:pt x="39681" y="4598"/>
                  </a:lnTo>
                  <a:lnTo>
                    <a:pt x="39643" y="4687"/>
                  </a:lnTo>
                  <a:lnTo>
                    <a:pt x="39592" y="4764"/>
                  </a:lnTo>
                  <a:lnTo>
                    <a:pt x="39540" y="4841"/>
                  </a:lnTo>
                  <a:lnTo>
                    <a:pt x="39400" y="5007"/>
                  </a:lnTo>
                  <a:lnTo>
                    <a:pt x="39221" y="5160"/>
                  </a:lnTo>
                  <a:lnTo>
                    <a:pt x="39017" y="5326"/>
                  </a:lnTo>
                  <a:lnTo>
                    <a:pt x="38761" y="5479"/>
                  </a:lnTo>
                  <a:lnTo>
                    <a:pt x="38480" y="5632"/>
                  </a:lnTo>
                  <a:lnTo>
                    <a:pt x="38480" y="5632"/>
                  </a:lnTo>
                  <a:lnTo>
                    <a:pt x="39081" y="5415"/>
                  </a:lnTo>
                  <a:lnTo>
                    <a:pt x="39349" y="5313"/>
                  </a:lnTo>
                  <a:lnTo>
                    <a:pt x="39604" y="5211"/>
                  </a:lnTo>
                  <a:lnTo>
                    <a:pt x="39847" y="5096"/>
                  </a:lnTo>
                  <a:lnTo>
                    <a:pt x="40064" y="4981"/>
                  </a:lnTo>
                  <a:lnTo>
                    <a:pt x="40268" y="4866"/>
                  </a:lnTo>
                  <a:lnTo>
                    <a:pt x="40447" y="4751"/>
                  </a:lnTo>
                  <a:lnTo>
                    <a:pt x="40600" y="4636"/>
                  </a:lnTo>
                  <a:lnTo>
                    <a:pt x="40741" y="4521"/>
                  </a:lnTo>
                  <a:lnTo>
                    <a:pt x="40869" y="4406"/>
                  </a:lnTo>
                  <a:lnTo>
                    <a:pt x="40971" y="4279"/>
                  </a:lnTo>
                  <a:lnTo>
                    <a:pt x="41047" y="4164"/>
                  </a:lnTo>
                  <a:lnTo>
                    <a:pt x="41099" y="4036"/>
                  </a:lnTo>
                  <a:lnTo>
                    <a:pt x="41137" y="3908"/>
                  </a:lnTo>
                  <a:lnTo>
                    <a:pt x="41137" y="3793"/>
                  </a:lnTo>
                  <a:lnTo>
                    <a:pt x="41137" y="3691"/>
                  </a:lnTo>
                  <a:lnTo>
                    <a:pt x="41111" y="3589"/>
                  </a:lnTo>
                  <a:lnTo>
                    <a:pt x="41086" y="3500"/>
                  </a:lnTo>
                  <a:lnTo>
                    <a:pt x="41035" y="3397"/>
                  </a:lnTo>
                  <a:lnTo>
                    <a:pt x="40971" y="3308"/>
                  </a:lnTo>
                  <a:lnTo>
                    <a:pt x="40894" y="3206"/>
                  </a:lnTo>
                  <a:lnTo>
                    <a:pt x="40818" y="3116"/>
                  </a:lnTo>
                  <a:lnTo>
                    <a:pt x="40715" y="3027"/>
                  </a:lnTo>
                  <a:lnTo>
                    <a:pt x="40600" y="2938"/>
                  </a:lnTo>
                  <a:lnTo>
                    <a:pt x="40473" y="2848"/>
                  </a:lnTo>
                  <a:lnTo>
                    <a:pt x="40192" y="2657"/>
                  </a:lnTo>
                  <a:lnTo>
                    <a:pt x="39860" y="2491"/>
                  </a:lnTo>
                  <a:lnTo>
                    <a:pt x="39477" y="2312"/>
                  </a:lnTo>
                  <a:lnTo>
                    <a:pt x="39055" y="2146"/>
                  </a:lnTo>
                  <a:lnTo>
                    <a:pt x="38583" y="1980"/>
                  </a:lnTo>
                  <a:lnTo>
                    <a:pt x="38072" y="1827"/>
                  </a:lnTo>
                  <a:lnTo>
                    <a:pt x="37523" y="1673"/>
                  </a:lnTo>
                  <a:lnTo>
                    <a:pt x="36935" y="1520"/>
                  </a:lnTo>
                  <a:lnTo>
                    <a:pt x="36297" y="1380"/>
                  </a:lnTo>
                  <a:lnTo>
                    <a:pt x="35632" y="1239"/>
                  </a:lnTo>
                  <a:lnTo>
                    <a:pt x="34930" y="1111"/>
                  </a:lnTo>
                  <a:lnTo>
                    <a:pt x="34202" y="984"/>
                  </a:lnTo>
                  <a:lnTo>
                    <a:pt x="33423" y="869"/>
                  </a:lnTo>
                  <a:lnTo>
                    <a:pt x="32631" y="754"/>
                  </a:lnTo>
                  <a:lnTo>
                    <a:pt x="31801" y="652"/>
                  </a:lnTo>
                  <a:lnTo>
                    <a:pt x="30933" y="549"/>
                  </a:lnTo>
                  <a:lnTo>
                    <a:pt x="30051" y="460"/>
                  </a:lnTo>
                  <a:lnTo>
                    <a:pt x="29132" y="371"/>
                  </a:lnTo>
                  <a:lnTo>
                    <a:pt x="28200" y="294"/>
                  </a:lnTo>
                  <a:lnTo>
                    <a:pt x="27229" y="230"/>
                  </a:lnTo>
                  <a:lnTo>
                    <a:pt x="26246" y="166"/>
                  </a:lnTo>
                  <a:lnTo>
                    <a:pt x="25250" y="115"/>
                  </a:lnTo>
                  <a:lnTo>
                    <a:pt x="24215" y="77"/>
                  </a:lnTo>
                  <a:lnTo>
                    <a:pt x="23181" y="39"/>
                  </a:lnTo>
                  <a:lnTo>
                    <a:pt x="22121" y="13"/>
                  </a:lnTo>
                  <a:lnTo>
                    <a:pt x="21035"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0" name="Google Shape;2590;g1c93c773687_2_33"/>
            <p:cNvSpPr/>
            <p:nvPr/>
          </p:nvSpPr>
          <p:spPr>
            <a:xfrm>
              <a:off x="4094191" y="2979394"/>
              <a:ext cx="204028" cy="57118"/>
            </a:xfrm>
            <a:custGeom>
              <a:avLst/>
              <a:gdLst/>
              <a:ahLst/>
              <a:cxnLst/>
              <a:rect l="l" t="t" r="r" b="b"/>
              <a:pathLst>
                <a:path w="13781" h="3858" extrusionOk="0">
                  <a:moveTo>
                    <a:pt x="0" y="1"/>
                  </a:moveTo>
                  <a:lnTo>
                    <a:pt x="0" y="384"/>
                  </a:lnTo>
                  <a:lnTo>
                    <a:pt x="3346" y="384"/>
                  </a:lnTo>
                  <a:lnTo>
                    <a:pt x="4253" y="409"/>
                  </a:lnTo>
                  <a:lnTo>
                    <a:pt x="5058" y="448"/>
                  </a:lnTo>
                  <a:lnTo>
                    <a:pt x="5747" y="499"/>
                  </a:lnTo>
                  <a:lnTo>
                    <a:pt x="6322" y="575"/>
                  </a:lnTo>
                  <a:lnTo>
                    <a:pt x="6565" y="614"/>
                  </a:lnTo>
                  <a:lnTo>
                    <a:pt x="6795" y="665"/>
                  </a:lnTo>
                  <a:lnTo>
                    <a:pt x="6973" y="716"/>
                  </a:lnTo>
                  <a:lnTo>
                    <a:pt x="7139" y="767"/>
                  </a:lnTo>
                  <a:lnTo>
                    <a:pt x="7267" y="831"/>
                  </a:lnTo>
                  <a:lnTo>
                    <a:pt x="7369" y="882"/>
                  </a:lnTo>
                  <a:lnTo>
                    <a:pt x="0" y="882"/>
                  </a:lnTo>
                  <a:lnTo>
                    <a:pt x="0" y="1176"/>
                  </a:lnTo>
                  <a:lnTo>
                    <a:pt x="7471" y="1176"/>
                  </a:lnTo>
                  <a:lnTo>
                    <a:pt x="7446" y="1214"/>
                  </a:lnTo>
                  <a:lnTo>
                    <a:pt x="7408" y="1252"/>
                  </a:lnTo>
                  <a:lnTo>
                    <a:pt x="7305" y="1329"/>
                  </a:lnTo>
                  <a:lnTo>
                    <a:pt x="7165" y="1393"/>
                  </a:lnTo>
                  <a:lnTo>
                    <a:pt x="6986" y="1457"/>
                  </a:lnTo>
                  <a:lnTo>
                    <a:pt x="6769" y="1508"/>
                  </a:lnTo>
                  <a:lnTo>
                    <a:pt x="6514" y="1572"/>
                  </a:lnTo>
                  <a:lnTo>
                    <a:pt x="6207" y="1623"/>
                  </a:lnTo>
                  <a:lnTo>
                    <a:pt x="5875" y="1661"/>
                  </a:lnTo>
                  <a:lnTo>
                    <a:pt x="5505" y="1712"/>
                  </a:lnTo>
                  <a:lnTo>
                    <a:pt x="5096" y="1738"/>
                  </a:lnTo>
                  <a:lnTo>
                    <a:pt x="4636" y="1776"/>
                  </a:lnTo>
                  <a:lnTo>
                    <a:pt x="4151" y="1801"/>
                  </a:lnTo>
                  <a:lnTo>
                    <a:pt x="3053" y="1840"/>
                  </a:lnTo>
                  <a:lnTo>
                    <a:pt x="1801" y="1853"/>
                  </a:lnTo>
                  <a:lnTo>
                    <a:pt x="0" y="1853"/>
                  </a:lnTo>
                  <a:lnTo>
                    <a:pt x="0" y="2210"/>
                  </a:lnTo>
                  <a:lnTo>
                    <a:pt x="2197" y="2632"/>
                  </a:lnTo>
                  <a:lnTo>
                    <a:pt x="4215" y="3040"/>
                  </a:lnTo>
                  <a:lnTo>
                    <a:pt x="6130" y="3449"/>
                  </a:lnTo>
                  <a:lnTo>
                    <a:pt x="8021" y="3858"/>
                  </a:lnTo>
                  <a:lnTo>
                    <a:pt x="11162" y="3858"/>
                  </a:lnTo>
                  <a:lnTo>
                    <a:pt x="9106" y="3411"/>
                  </a:lnTo>
                  <a:lnTo>
                    <a:pt x="7050" y="2964"/>
                  </a:lnTo>
                  <a:lnTo>
                    <a:pt x="5032" y="2555"/>
                  </a:lnTo>
                  <a:lnTo>
                    <a:pt x="3078" y="2185"/>
                  </a:lnTo>
                  <a:lnTo>
                    <a:pt x="3844" y="2172"/>
                  </a:lnTo>
                  <a:lnTo>
                    <a:pt x="4572" y="2159"/>
                  </a:lnTo>
                  <a:lnTo>
                    <a:pt x="5275" y="2134"/>
                  </a:lnTo>
                  <a:lnTo>
                    <a:pt x="5926" y="2095"/>
                  </a:lnTo>
                  <a:lnTo>
                    <a:pt x="6539" y="2057"/>
                  </a:lnTo>
                  <a:lnTo>
                    <a:pt x="7101" y="2006"/>
                  </a:lnTo>
                  <a:lnTo>
                    <a:pt x="7637" y="1955"/>
                  </a:lnTo>
                  <a:lnTo>
                    <a:pt x="8110" y="1891"/>
                  </a:lnTo>
                  <a:lnTo>
                    <a:pt x="8557" y="1827"/>
                  </a:lnTo>
                  <a:lnTo>
                    <a:pt x="8940" y="1750"/>
                  </a:lnTo>
                  <a:lnTo>
                    <a:pt x="9285" y="1674"/>
                  </a:lnTo>
                  <a:lnTo>
                    <a:pt x="9579" y="1584"/>
                  </a:lnTo>
                  <a:lnTo>
                    <a:pt x="9821" y="1495"/>
                  </a:lnTo>
                  <a:lnTo>
                    <a:pt x="10026" y="1393"/>
                  </a:lnTo>
                  <a:lnTo>
                    <a:pt x="10102" y="1342"/>
                  </a:lnTo>
                  <a:lnTo>
                    <a:pt x="10166" y="1291"/>
                  </a:lnTo>
                  <a:lnTo>
                    <a:pt x="10217" y="1240"/>
                  </a:lnTo>
                  <a:lnTo>
                    <a:pt x="10256" y="1176"/>
                  </a:lnTo>
                  <a:lnTo>
                    <a:pt x="13780" y="1176"/>
                  </a:lnTo>
                  <a:lnTo>
                    <a:pt x="13780" y="882"/>
                  </a:lnTo>
                  <a:lnTo>
                    <a:pt x="10217" y="882"/>
                  </a:lnTo>
                  <a:lnTo>
                    <a:pt x="10179" y="844"/>
                  </a:lnTo>
                  <a:lnTo>
                    <a:pt x="10115" y="793"/>
                  </a:lnTo>
                  <a:lnTo>
                    <a:pt x="9987" y="703"/>
                  </a:lnTo>
                  <a:lnTo>
                    <a:pt x="9796" y="614"/>
                  </a:lnTo>
                  <a:lnTo>
                    <a:pt x="9579" y="537"/>
                  </a:lnTo>
                  <a:lnTo>
                    <a:pt x="9323" y="473"/>
                  </a:lnTo>
                  <a:lnTo>
                    <a:pt x="9042" y="397"/>
                  </a:lnTo>
                  <a:lnTo>
                    <a:pt x="8723" y="346"/>
                  </a:lnTo>
                  <a:lnTo>
                    <a:pt x="8378" y="294"/>
                  </a:lnTo>
                  <a:lnTo>
                    <a:pt x="13780" y="294"/>
                  </a:lnTo>
                  <a:lnTo>
                    <a:pt x="13780"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1" name="Google Shape;2591;g1c93c773687_2_33"/>
            <p:cNvSpPr/>
            <p:nvPr/>
          </p:nvSpPr>
          <p:spPr>
            <a:xfrm>
              <a:off x="3807921" y="2908493"/>
              <a:ext cx="764071" cy="159598"/>
            </a:xfrm>
            <a:custGeom>
              <a:avLst/>
              <a:gdLst/>
              <a:ahLst/>
              <a:cxnLst/>
              <a:rect l="l" t="t" r="r" b="b"/>
              <a:pathLst>
                <a:path w="51609" h="10780" extrusionOk="0">
                  <a:moveTo>
                    <a:pt x="1" y="1"/>
                  </a:moveTo>
                  <a:lnTo>
                    <a:pt x="1" y="5390"/>
                  </a:lnTo>
                  <a:lnTo>
                    <a:pt x="1" y="5530"/>
                  </a:lnTo>
                  <a:lnTo>
                    <a:pt x="26" y="5671"/>
                  </a:lnTo>
                  <a:lnTo>
                    <a:pt x="77" y="5811"/>
                  </a:lnTo>
                  <a:lnTo>
                    <a:pt x="128" y="5939"/>
                  </a:lnTo>
                  <a:lnTo>
                    <a:pt x="205" y="6080"/>
                  </a:lnTo>
                  <a:lnTo>
                    <a:pt x="294" y="6207"/>
                  </a:lnTo>
                  <a:lnTo>
                    <a:pt x="397" y="6348"/>
                  </a:lnTo>
                  <a:lnTo>
                    <a:pt x="524" y="6476"/>
                  </a:lnTo>
                  <a:lnTo>
                    <a:pt x="665" y="6603"/>
                  </a:lnTo>
                  <a:lnTo>
                    <a:pt x="805" y="6744"/>
                  </a:lnTo>
                  <a:lnTo>
                    <a:pt x="971" y="6871"/>
                  </a:lnTo>
                  <a:lnTo>
                    <a:pt x="1163" y="6999"/>
                  </a:lnTo>
                  <a:lnTo>
                    <a:pt x="1354" y="7114"/>
                  </a:lnTo>
                  <a:lnTo>
                    <a:pt x="1559" y="7242"/>
                  </a:lnTo>
                  <a:lnTo>
                    <a:pt x="1789" y="7370"/>
                  </a:lnTo>
                  <a:lnTo>
                    <a:pt x="2031" y="7484"/>
                  </a:lnTo>
                  <a:lnTo>
                    <a:pt x="2542" y="7727"/>
                  </a:lnTo>
                  <a:lnTo>
                    <a:pt x="3117" y="7957"/>
                  </a:lnTo>
                  <a:lnTo>
                    <a:pt x="3730" y="8187"/>
                  </a:lnTo>
                  <a:lnTo>
                    <a:pt x="4407" y="8404"/>
                  </a:lnTo>
                  <a:lnTo>
                    <a:pt x="5122" y="8621"/>
                  </a:lnTo>
                  <a:lnTo>
                    <a:pt x="5888" y="8825"/>
                  </a:lnTo>
                  <a:lnTo>
                    <a:pt x="6706" y="9017"/>
                  </a:lnTo>
                  <a:lnTo>
                    <a:pt x="7561" y="9209"/>
                  </a:lnTo>
                  <a:lnTo>
                    <a:pt x="8455" y="9387"/>
                  </a:lnTo>
                  <a:lnTo>
                    <a:pt x="9388" y="9553"/>
                  </a:lnTo>
                  <a:lnTo>
                    <a:pt x="10358" y="9707"/>
                  </a:lnTo>
                  <a:lnTo>
                    <a:pt x="11380" y="9860"/>
                  </a:lnTo>
                  <a:lnTo>
                    <a:pt x="12427" y="10000"/>
                  </a:lnTo>
                  <a:lnTo>
                    <a:pt x="13500" y="10128"/>
                  </a:lnTo>
                  <a:lnTo>
                    <a:pt x="14611" y="10256"/>
                  </a:lnTo>
                  <a:lnTo>
                    <a:pt x="15760" y="10358"/>
                  </a:lnTo>
                  <a:lnTo>
                    <a:pt x="16935" y="10460"/>
                  </a:lnTo>
                  <a:lnTo>
                    <a:pt x="18136" y="10537"/>
                  </a:lnTo>
                  <a:lnTo>
                    <a:pt x="19362" y="10613"/>
                  </a:lnTo>
                  <a:lnTo>
                    <a:pt x="20601" y="10677"/>
                  </a:lnTo>
                  <a:lnTo>
                    <a:pt x="21878" y="10716"/>
                  </a:lnTo>
                  <a:lnTo>
                    <a:pt x="23168" y="10754"/>
                  </a:lnTo>
                  <a:lnTo>
                    <a:pt x="24483" y="10779"/>
                  </a:lnTo>
                  <a:lnTo>
                    <a:pt x="27139" y="10779"/>
                  </a:lnTo>
                  <a:lnTo>
                    <a:pt x="28442" y="10754"/>
                  </a:lnTo>
                  <a:lnTo>
                    <a:pt x="29732" y="10716"/>
                  </a:lnTo>
                  <a:lnTo>
                    <a:pt x="31009" y="10677"/>
                  </a:lnTo>
                  <a:lnTo>
                    <a:pt x="32261" y="10613"/>
                  </a:lnTo>
                  <a:lnTo>
                    <a:pt x="33474" y="10537"/>
                  </a:lnTo>
                  <a:lnTo>
                    <a:pt x="34674" y="10460"/>
                  </a:lnTo>
                  <a:lnTo>
                    <a:pt x="35849" y="10358"/>
                  </a:lnTo>
                  <a:lnTo>
                    <a:pt x="36999" y="10256"/>
                  </a:lnTo>
                  <a:lnTo>
                    <a:pt x="38110" y="10128"/>
                  </a:lnTo>
                  <a:lnTo>
                    <a:pt x="39183" y="10000"/>
                  </a:lnTo>
                  <a:lnTo>
                    <a:pt x="40230" y="9860"/>
                  </a:lnTo>
                  <a:lnTo>
                    <a:pt x="41252" y="9707"/>
                  </a:lnTo>
                  <a:lnTo>
                    <a:pt x="42222" y="9553"/>
                  </a:lnTo>
                  <a:lnTo>
                    <a:pt x="43154" y="9387"/>
                  </a:lnTo>
                  <a:lnTo>
                    <a:pt x="44048" y="9209"/>
                  </a:lnTo>
                  <a:lnTo>
                    <a:pt x="44904" y="9017"/>
                  </a:lnTo>
                  <a:lnTo>
                    <a:pt x="45722" y="8825"/>
                  </a:lnTo>
                  <a:lnTo>
                    <a:pt x="46488" y="8621"/>
                  </a:lnTo>
                  <a:lnTo>
                    <a:pt x="47203" y="8404"/>
                  </a:lnTo>
                  <a:lnTo>
                    <a:pt x="47880" y="8187"/>
                  </a:lnTo>
                  <a:lnTo>
                    <a:pt x="48493" y="7957"/>
                  </a:lnTo>
                  <a:lnTo>
                    <a:pt x="49068" y="7727"/>
                  </a:lnTo>
                  <a:lnTo>
                    <a:pt x="49578" y="7484"/>
                  </a:lnTo>
                  <a:lnTo>
                    <a:pt x="49821" y="7370"/>
                  </a:lnTo>
                  <a:lnTo>
                    <a:pt x="50051" y="7242"/>
                  </a:lnTo>
                  <a:lnTo>
                    <a:pt x="50255" y="7114"/>
                  </a:lnTo>
                  <a:lnTo>
                    <a:pt x="50447" y="6999"/>
                  </a:lnTo>
                  <a:lnTo>
                    <a:pt x="50638" y="6871"/>
                  </a:lnTo>
                  <a:lnTo>
                    <a:pt x="50804" y="6744"/>
                  </a:lnTo>
                  <a:lnTo>
                    <a:pt x="50958" y="6603"/>
                  </a:lnTo>
                  <a:lnTo>
                    <a:pt x="51085" y="6476"/>
                  </a:lnTo>
                  <a:lnTo>
                    <a:pt x="51213" y="6348"/>
                  </a:lnTo>
                  <a:lnTo>
                    <a:pt x="51315" y="6207"/>
                  </a:lnTo>
                  <a:lnTo>
                    <a:pt x="51405" y="6080"/>
                  </a:lnTo>
                  <a:lnTo>
                    <a:pt x="51481" y="5939"/>
                  </a:lnTo>
                  <a:lnTo>
                    <a:pt x="51532" y="5811"/>
                  </a:lnTo>
                  <a:lnTo>
                    <a:pt x="51583" y="5671"/>
                  </a:lnTo>
                  <a:lnTo>
                    <a:pt x="51609" y="5530"/>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2" name="Google Shape;2592;g1c93c773687_2_33"/>
            <p:cNvSpPr/>
            <p:nvPr/>
          </p:nvSpPr>
          <p:spPr>
            <a:xfrm>
              <a:off x="3807921" y="2828709"/>
              <a:ext cx="764071" cy="159583"/>
            </a:xfrm>
            <a:custGeom>
              <a:avLst/>
              <a:gdLst/>
              <a:ahLst/>
              <a:cxnLst/>
              <a:rect l="l" t="t" r="r" b="b"/>
              <a:pathLst>
                <a:path w="51609" h="10779" extrusionOk="0">
                  <a:moveTo>
                    <a:pt x="24483" y="0"/>
                  </a:moveTo>
                  <a:lnTo>
                    <a:pt x="23168" y="26"/>
                  </a:lnTo>
                  <a:lnTo>
                    <a:pt x="21878" y="51"/>
                  </a:lnTo>
                  <a:lnTo>
                    <a:pt x="20601" y="102"/>
                  </a:lnTo>
                  <a:lnTo>
                    <a:pt x="19362" y="166"/>
                  </a:lnTo>
                  <a:lnTo>
                    <a:pt x="18136" y="243"/>
                  </a:lnTo>
                  <a:lnTo>
                    <a:pt x="16935" y="319"/>
                  </a:lnTo>
                  <a:lnTo>
                    <a:pt x="15760" y="422"/>
                  </a:lnTo>
                  <a:lnTo>
                    <a:pt x="14611" y="524"/>
                  </a:lnTo>
                  <a:lnTo>
                    <a:pt x="13500" y="639"/>
                  </a:lnTo>
                  <a:lnTo>
                    <a:pt x="12427" y="779"/>
                  </a:lnTo>
                  <a:lnTo>
                    <a:pt x="11380" y="920"/>
                  </a:lnTo>
                  <a:lnTo>
                    <a:pt x="10358" y="1060"/>
                  </a:lnTo>
                  <a:lnTo>
                    <a:pt x="9388" y="1226"/>
                  </a:lnTo>
                  <a:lnTo>
                    <a:pt x="8455" y="1392"/>
                  </a:lnTo>
                  <a:lnTo>
                    <a:pt x="7561" y="1571"/>
                  </a:lnTo>
                  <a:lnTo>
                    <a:pt x="6706" y="1763"/>
                  </a:lnTo>
                  <a:lnTo>
                    <a:pt x="5888" y="1954"/>
                  </a:lnTo>
                  <a:lnTo>
                    <a:pt x="5122" y="2158"/>
                  </a:lnTo>
                  <a:lnTo>
                    <a:pt x="4407" y="2376"/>
                  </a:lnTo>
                  <a:lnTo>
                    <a:pt x="3730" y="2593"/>
                  </a:lnTo>
                  <a:lnTo>
                    <a:pt x="3117" y="2823"/>
                  </a:lnTo>
                  <a:lnTo>
                    <a:pt x="2542" y="3052"/>
                  </a:lnTo>
                  <a:lnTo>
                    <a:pt x="2031" y="3282"/>
                  </a:lnTo>
                  <a:lnTo>
                    <a:pt x="1789" y="3410"/>
                  </a:lnTo>
                  <a:lnTo>
                    <a:pt x="1559" y="3538"/>
                  </a:lnTo>
                  <a:lnTo>
                    <a:pt x="1354" y="3653"/>
                  </a:lnTo>
                  <a:lnTo>
                    <a:pt x="1163" y="3780"/>
                  </a:lnTo>
                  <a:lnTo>
                    <a:pt x="971" y="3908"/>
                  </a:lnTo>
                  <a:lnTo>
                    <a:pt x="805" y="4036"/>
                  </a:lnTo>
                  <a:lnTo>
                    <a:pt x="665" y="4163"/>
                  </a:lnTo>
                  <a:lnTo>
                    <a:pt x="524" y="4304"/>
                  </a:lnTo>
                  <a:lnTo>
                    <a:pt x="397" y="4432"/>
                  </a:lnTo>
                  <a:lnTo>
                    <a:pt x="294" y="4559"/>
                  </a:lnTo>
                  <a:lnTo>
                    <a:pt x="205" y="4700"/>
                  </a:lnTo>
                  <a:lnTo>
                    <a:pt x="128" y="4840"/>
                  </a:lnTo>
                  <a:lnTo>
                    <a:pt x="77" y="4968"/>
                  </a:lnTo>
                  <a:lnTo>
                    <a:pt x="26" y="5109"/>
                  </a:lnTo>
                  <a:lnTo>
                    <a:pt x="1" y="5249"/>
                  </a:lnTo>
                  <a:lnTo>
                    <a:pt x="1" y="5390"/>
                  </a:lnTo>
                  <a:lnTo>
                    <a:pt x="1" y="5530"/>
                  </a:lnTo>
                  <a:lnTo>
                    <a:pt x="26" y="5670"/>
                  </a:lnTo>
                  <a:lnTo>
                    <a:pt x="77" y="5798"/>
                  </a:lnTo>
                  <a:lnTo>
                    <a:pt x="128" y="5939"/>
                  </a:lnTo>
                  <a:lnTo>
                    <a:pt x="205" y="6079"/>
                  </a:lnTo>
                  <a:lnTo>
                    <a:pt x="294" y="6207"/>
                  </a:lnTo>
                  <a:lnTo>
                    <a:pt x="397" y="6347"/>
                  </a:lnTo>
                  <a:lnTo>
                    <a:pt x="524" y="6475"/>
                  </a:lnTo>
                  <a:lnTo>
                    <a:pt x="665" y="6603"/>
                  </a:lnTo>
                  <a:lnTo>
                    <a:pt x="805" y="6731"/>
                  </a:lnTo>
                  <a:lnTo>
                    <a:pt x="971" y="6858"/>
                  </a:lnTo>
                  <a:lnTo>
                    <a:pt x="1163" y="6986"/>
                  </a:lnTo>
                  <a:lnTo>
                    <a:pt x="1354" y="7114"/>
                  </a:lnTo>
                  <a:lnTo>
                    <a:pt x="1559" y="7241"/>
                  </a:lnTo>
                  <a:lnTo>
                    <a:pt x="1789" y="7369"/>
                  </a:lnTo>
                  <a:lnTo>
                    <a:pt x="2031" y="7484"/>
                  </a:lnTo>
                  <a:lnTo>
                    <a:pt x="2542" y="7727"/>
                  </a:lnTo>
                  <a:lnTo>
                    <a:pt x="3117" y="7957"/>
                  </a:lnTo>
                  <a:lnTo>
                    <a:pt x="3730" y="8186"/>
                  </a:lnTo>
                  <a:lnTo>
                    <a:pt x="4407" y="8404"/>
                  </a:lnTo>
                  <a:lnTo>
                    <a:pt x="5122" y="8608"/>
                  </a:lnTo>
                  <a:lnTo>
                    <a:pt x="5888" y="8812"/>
                  </a:lnTo>
                  <a:lnTo>
                    <a:pt x="6706" y="9017"/>
                  </a:lnTo>
                  <a:lnTo>
                    <a:pt x="7561" y="9195"/>
                  </a:lnTo>
                  <a:lnTo>
                    <a:pt x="8455" y="9374"/>
                  </a:lnTo>
                  <a:lnTo>
                    <a:pt x="9388" y="9553"/>
                  </a:lnTo>
                  <a:lnTo>
                    <a:pt x="10358" y="9706"/>
                  </a:lnTo>
                  <a:lnTo>
                    <a:pt x="11380" y="9859"/>
                  </a:lnTo>
                  <a:lnTo>
                    <a:pt x="12427" y="10000"/>
                  </a:lnTo>
                  <a:lnTo>
                    <a:pt x="13500" y="10128"/>
                  </a:lnTo>
                  <a:lnTo>
                    <a:pt x="14611" y="10243"/>
                  </a:lnTo>
                  <a:lnTo>
                    <a:pt x="15760" y="10358"/>
                  </a:lnTo>
                  <a:lnTo>
                    <a:pt x="16935" y="10447"/>
                  </a:lnTo>
                  <a:lnTo>
                    <a:pt x="18136" y="10536"/>
                  </a:lnTo>
                  <a:lnTo>
                    <a:pt x="19362" y="10613"/>
                  </a:lnTo>
                  <a:lnTo>
                    <a:pt x="20601" y="10664"/>
                  </a:lnTo>
                  <a:lnTo>
                    <a:pt x="21878" y="10715"/>
                  </a:lnTo>
                  <a:lnTo>
                    <a:pt x="23168" y="10753"/>
                  </a:lnTo>
                  <a:lnTo>
                    <a:pt x="24483" y="10766"/>
                  </a:lnTo>
                  <a:lnTo>
                    <a:pt x="25811" y="10779"/>
                  </a:lnTo>
                  <a:lnTo>
                    <a:pt x="27139" y="10766"/>
                  </a:lnTo>
                  <a:lnTo>
                    <a:pt x="28442" y="10753"/>
                  </a:lnTo>
                  <a:lnTo>
                    <a:pt x="29732" y="10715"/>
                  </a:lnTo>
                  <a:lnTo>
                    <a:pt x="31009" y="10664"/>
                  </a:lnTo>
                  <a:lnTo>
                    <a:pt x="32261" y="10613"/>
                  </a:lnTo>
                  <a:lnTo>
                    <a:pt x="33474" y="10536"/>
                  </a:lnTo>
                  <a:lnTo>
                    <a:pt x="34674" y="10447"/>
                  </a:lnTo>
                  <a:lnTo>
                    <a:pt x="35849" y="10358"/>
                  </a:lnTo>
                  <a:lnTo>
                    <a:pt x="36999" y="10243"/>
                  </a:lnTo>
                  <a:lnTo>
                    <a:pt x="38110" y="10128"/>
                  </a:lnTo>
                  <a:lnTo>
                    <a:pt x="39183" y="10000"/>
                  </a:lnTo>
                  <a:lnTo>
                    <a:pt x="40230" y="9859"/>
                  </a:lnTo>
                  <a:lnTo>
                    <a:pt x="41252" y="9706"/>
                  </a:lnTo>
                  <a:lnTo>
                    <a:pt x="42222" y="9553"/>
                  </a:lnTo>
                  <a:lnTo>
                    <a:pt x="43154" y="9374"/>
                  </a:lnTo>
                  <a:lnTo>
                    <a:pt x="44048" y="9195"/>
                  </a:lnTo>
                  <a:lnTo>
                    <a:pt x="44904" y="9017"/>
                  </a:lnTo>
                  <a:lnTo>
                    <a:pt x="45722" y="8812"/>
                  </a:lnTo>
                  <a:lnTo>
                    <a:pt x="46488" y="8608"/>
                  </a:lnTo>
                  <a:lnTo>
                    <a:pt x="47203" y="8404"/>
                  </a:lnTo>
                  <a:lnTo>
                    <a:pt x="47880" y="8186"/>
                  </a:lnTo>
                  <a:lnTo>
                    <a:pt x="48493" y="7957"/>
                  </a:lnTo>
                  <a:lnTo>
                    <a:pt x="49068" y="7727"/>
                  </a:lnTo>
                  <a:lnTo>
                    <a:pt x="49578" y="7484"/>
                  </a:lnTo>
                  <a:lnTo>
                    <a:pt x="49821" y="7369"/>
                  </a:lnTo>
                  <a:lnTo>
                    <a:pt x="50051" y="7241"/>
                  </a:lnTo>
                  <a:lnTo>
                    <a:pt x="50255" y="7114"/>
                  </a:lnTo>
                  <a:lnTo>
                    <a:pt x="50447" y="6986"/>
                  </a:lnTo>
                  <a:lnTo>
                    <a:pt x="50638" y="6858"/>
                  </a:lnTo>
                  <a:lnTo>
                    <a:pt x="50804" y="6731"/>
                  </a:lnTo>
                  <a:lnTo>
                    <a:pt x="50958" y="6603"/>
                  </a:lnTo>
                  <a:lnTo>
                    <a:pt x="51085" y="6475"/>
                  </a:lnTo>
                  <a:lnTo>
                    <a:pt x="51213" y="6347"/>
                  </a:lnTo>
                  <a:lnTo>
                    <a:pt x="51315" y="6207"/>
                  </a:lnTo>
                  <a:lnTo>
                    <a:pt x="51405" y="6079"/>
                  </a:lnTo>
                  <a:lnTo>
                    <a:pt x="51481" y="5939"/>
                  </a:lnTo>
                  <a:lnTo>
                    <a:pt x="51532" y="5798"/>
                  </a:lnTo>
                  <a:lnTo>
                    <a:pt x="51583" y="5670"/>
                  </a:lnTo>
                  <a:lnTo>
                    <a:pt x="51609" y="5530"/>
                  </a:lnTo>
                  <a:lnTo>
                    <a:pt x="51609" y="5390"/>
                  </a:lnTo>
                  <a:lnTo>
                    <a:pt x="51609" y="5249"/>
                  </a:lnTo>
                  <a:lnTo>
                    <a:pt x="51583" y="5109"/>
                  </a:lnTo>
                  <a:lnTo>
                    <a:pt x="51532" y="4968"/>
                  </a:lnTo>
                  <a:lnTo>
                    <a:pt x="51481" y="4840"/>
                  </a:lnTo>
                  <a:lnTo>
                    <a:pt x="51405" y="4700"/>
                  </a:lnTo>
                  <a:lnTo>
                    <a:pt x="51315" y="4559"/>
                  </a:lnTo>
                  <a:lnTo>
                    <a:pt x="51213" y="4432"/>
                  </a:lnTo>
                  <a:lnTo>
                    <a:pt x="51085" y="4304"/>
                  </a:lnTo>
                  <a:lnTo>
                    <a:pt x="50958" y="4163"/>
                  </a:lnTo>
                  <a:lnTo>
                    <a:pt x="50804" y="4036"/>
                  </a:lnTo>
                  <a:lnTo>
                    <a:pt x="50638" y="3908"/>
                  </a:lnTo>
                  <a:lnTo>
                    <a:pt x="50447" y="3780"/>
                  </a:lnTo>
                  <a:lnTo>
                    <a:pt x="50255" y="3653"/>
                  </a:lnTo>
                  <a:lnTo>
                    <a:pt x="50051" y="3538"/>
                  </a:lnTo>
                  <a:lnTo>
                    <a:pt x="49821" y="3410"/>
                  </a:lnTo>
                  <a:lnTo>
                    <a:pt x="49578" y="3282"/>
                  </a:lnTo>
                  <a:lnTo>
                    <a:pt x="49068" y="3052"/>
                  </a:lnTo>
                  <a:lnTo>
                    <a:pt x="48493" y="2823"/>
                  </a:lnTo>
                  <a:lnTo>
                    <a:pt x="47880" y="2593"/>
                  </a:lnTo>
                  <a:lnTo>
                    <a:pt x="47203" y="2376"/>
                  </a:lnTo>
                  <a:lnTo>
                    <a:pt x="46488" y="2158"/>
                  </a:lnTo>
                  <a:lnTo>
                    <a:pt x="45722" y="1954"/>
                  </a:lnTo>
                  <a:lnTo>
                    <a:pt x="44904" y="1763"/>
                  </a:lnTo>
                  <a:lnTo>
                    <a:pt x="44048" y="1571"/>
                  </a:lnTo>
                  <a:lnTo>
                    <a:pt x="43154" y="1392"/>
                  </a:lnTo>
                  <a:lnTo>
                    <a:pt x="42222" y="1226"/>
                  </a:lnTo>
                  <a:lnTo>
                    <a:pt x="41252" y="1060"/>
                  </a:lnTo>
                  <a:lnTo>
                    <a:pt x="40230" y="920"/>
                  </a:lnTo>
                  <a:lnTo>
                    <a:pt x="39183" y="779"/>
                  </a:lnTo>
                  <a:lnTo>
                    <a:pt x="38110" y="639"/>
                  </a:lnTo>
                  <a:lnTo>
                    <a:pt x="36999" y="524"/>
                  </a:lnTo>
                  <a:lnTo>
                    <a:pt x="35849" y="422"/>
                  </a:lnTo>
                  <a:lnTo>
                    <a:pt x="34674" y="319"/>
                  </a:lnTo>
                  <a:lnTo>
                    <a:pt x="33474" y="243"/>
                  </a:lnTo>
                  <a:lnTo>
                    <a:pt x="32261" y="166"/>
                  </a:lnTo>
                  <a:lnTo>
                    <a:pt x="31009" y="102"/>
                  </a:lnTo>
                  <a:lnTo>
                    <a:pt x="29732" y="51"/>
                  </a:lnTo>
                  <a:lnTo>
                    <a:pt x="28442" y="26"/>
                  </a:lnTo>
                  <a:lnTo>
                    <a:pt x="27139"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3" name="Google Shape;2593;g1c93c773687_2_33"/>
            <p:cNvSpPr/>
            <p:nvPr/>
          </p:nvSpPr>
          <p:spPr>
            <a:xfrm>
              <a:off x="3876187" y="2842878"/>
              <a:ext cx="627554" cy="112340"/>
            </a:xfrm>
            <a:custGeom>
              <a:avLst/>
              <a:gdLst/>
              <a:ahLst/>
              <a:cxnLst/>
              <a:rect l="l" t="t" r="r" b="b"/>
              <a:pathLst>
                <a:path w="42388" h="7588" extrusionOk="0">
                  <a:moveTo>
                    <a:pt x="20102" y="1"/>
                  </a:moveTo>
                  <a:lnTo>
                    <a:pt x="19029" y="26"/>
                  </a:lnTo>
                  <a:lnTo>
                    <a:pt x="17969" y="39"/>
                  </a:lnTo>
                  <a:lnTo>
                    <a:pt x="16922" y="78"/>
                  </a:lnTo>
                  <a:lnTo>
                    <a:pt x="15900" y="116"/>
                  </a:lnTo>
                  <a:lnTo>
                    <a:pt x="14891" y="167"/>
                  </a:lnTo>
                  <a:lnTo>
                    <a:pt x="13908" y="231"/>
                  </a:lnTo>
                  <a:lnTo>
                    <a:pt x="12950" y="295"/>
                  </a:lnTo>
                  <a:lnTo>
                    <a:pt x="12005" y="371"/>
                  </a:lnTo>
                  <a:lnTo>
                    <a:pt x="11085" y="461"/>
                  </a:lnTo>
                  <a:lnTo>
                    <a:pt x="10204" y="550"/>
                  </a:lnTo>
                  <a:lnTo>
                    <a:pt x="9349" y="652"/>
                  </a:lnTo>
                  <a:lnTo>
                    <a:pt x="8518" y="754"/>
                  </a:lnTo>
                  <a:lnTo>
                    <a:pt x="7714" y="869"/>
                  </a:lnTo>
                  <a:lnTo>
                    <a:pt x="6948" y="984"/>
                  </a:lnTo>
                  <a:lnTo>
                    <a:pt x="6207" y="1112"/>
                  </a:lnTo>
                  <a:lnTo>
                    <a:pt x="5504" y="1240"/>
                  </a:lnTo>
                  <a:lnTo>
                    <a:pt x="4840" y="1380"/>
                  </a:lnTo>
                  <a:lnTo>
                    <a:pt x="4215" y="1521"/>
                  </a:lnTo>
                  <a:lnTo>
                    <a:pt x="3614" y="1674"/>
                  </a:lnTo>
                  <a:lnTo>
                    <a:pt x="3065" y="1827"/>
                  </a:lnTo>
                  <a:lnTo>
                    <a:pt x="2554" y="1980"/>
                  </a:lnTo>
                  <a:lnTo>
                    <a:pt x="2095" y="2146"/>
                  </a:lnTo>
                  <a:lnTo>
                    <a:pt x="1660" y="2313"/>
                  </a:lnTo>
                  <a:lnTo>
                    <a:pt x="1290" y="2491"/>
                  </a:lnTo>
                  <a:lnTo>
                    <a:pt x="958" y="2670"/>
                  </a:lnTo>
                  <a:lnTo>
                    <a:pt x="664" y="2849"/>
                  </a:lnTo>
                  <a:lnTo>
                    <a:pt x="537" y="2938"/>
                  </a:lnTo>
                  <a:lnTo>
                    <a:pt x="434" y="3028"/>
                  </a:lnTo>
                  <a:lnTo>
                    <a:pt x="332" y="3117"/>
                  </a:lnTo>
                  <a:lnTo>
                    <a:pt x="243" y="3219"/>
                  </a:lnTo>
                  <a:lnTo>
                    <a:pt x="166" y="3309"/>
                  </a:lnTo>
                  <a:lnTo>
                    <a:pt x="102" y="3398"/>
                  </a:lnTo>
                  <a:lnTo>
                    <a:pt x="64" y="3500"/>
                  </a:lnTo>
                  <a:lnTo>
                    <a:pt x="26" y="3590"/>
                  </a:lnTo>
                  <a:lnTo>
                    <a:pt x="0" y="3692"/>
                  </a:lnTo>
                  <a:lnTo>
                    <a:pt x="0" y="3794"/>
                  </a:lnTo>
                  <a:lnTo>
                    <a:pt x="0" y="3883"/>
                  </a:lnTo>
                  <a:lnTo>
                    <a:pt x="26" y="3986"/>
                  </a:lnTo>
                  <a:lnTo>
                    <a:pt x="64" y="4088"/>
                  </a:lnTo>
                  <a:lnTo>
                    <a:pt x="102" y="4177"/>
                  </a:lnTo>
                  <a:lnTo>
                    <a:pt x="166" y="4279"/>
                  </a:lnTo>
                  <a:lnTo>
                    <a:pt x="243" y="4369"/>
                  </a:lnTo>
                  <a:lnTo>
                    <a:pt x="332" y="4458"/>
                  </a:lnTo>
                  <a:lnTo>
                    <a:pt x="434" y="4560"/>
                  </a:lnTo>
                  <a:lnTo>
                    <a:pt x="537" y="4650"/>
                  </a:lnTo>
                  <a:lnTo>
                    <a:pt x="664" y="4739"/>
                  </a:lnTo>
                  <a:lnTo>
                    <a:pt x="958" y="4918"/>
                  </a:lnTo>
                  <a:lnTo>
                    <a:pt x="1290" y="5097"/>
                  </a:lnTo>
                  <a:lnTo>
                    <a:pt x="1660" y="5263"/>
                  </a:lnTo>
                  <a:lnTo>
                    <a:pt x="2095" y="5429"/>
                  </a:lnTo>
                  <a:lnTo>
                    <a:pt x="2554" y="5595"/>
                  </a:lnTo>
                  <a:lnTo>
                    <a:pt x="3065" y="5761"/>
                  </a:lnTo>
                  <a:lnTo>
                    <a:pt x="3614" y="5914"/>
                  </a:lnTo>
                  <a:lnTo>
                    <a:pt x="4215" y="6054"/>
                  </a:lnTo>
                  <a:lnTo>
                    <a:pt x="4840" y="6208"/>
                  </a:lnTo>
                  <a:lnTo>
                    <a:pt x="5504" y="6335"/>
                  </a:lnTo>
                  <a:lnTo>
                    <a:pt x="6207" y="6476"/>
                  </a:lnTo>
                  <a:lnTo>
                    <a:pt x="6948" y="6591"/>
                  </a:lnTo>
                  <a:lnTo>
                    <a:pt x="7714" y="6719"/>
                  </a:lnTo>
                  <a:lnTo>
                    <a:pt x="8518" y="6834"/>
                  </a:lnTo>
                  <a:lnTo>
                    <a:pt x="9349" y="6936"/>
                  </a:lnTo>
                  <a:lnTo>
                    <a:pt x="10204" y="7038"/>
                  </a:lnTo>
                  <a:lnTo>
                    <a:pt x="11085" y="7127"/>
                  </a:lnTo>
                  <a:lnTo>
                    <a:pt x="12005" y="7204"/>
                  </a:lnTo>
                  <a:lnTo>
                    <a:pt x="12950" y="7281"/>
                  </a:lnTo>
                  <a:lnTo>
                    <a:pt x="13908" y="7357"/>
                  </a:lnTo>
                  <a:lnTo>
                    <a:pt x="14891" y="7408"/>
                  </a:lnTo>
                  <a:lnTo>
                    <a:pt x="15900" y="7459"/>
                  </a:lnTo>
                  <a:lnTo>
                    <a:pt x="16922" y="7498"/>
                  </a:lnTo>
                  <a:lnTo>
                    <a:pt x="17969" y="7536"/>
                  </a:lnTo>
                  <a:lnTo>
                    <a:pt x="19029" y="7561"/>
                  </a:lnTo>
                  <a:lnTo>
                    <a:pt x="20102" y="7574"/>
                  </a:lnTo>
                  <a:lnTo>
                    <a:pt x="21200" y="7587"/>
                  </a:lnTo>
                  <a:lnTo>
                    <a:pt x="22286" y="7574"/>
                  </a:lnTo>
                  <a:lnTo>
                    <a:pt x="23359" y="7561"/>
                  </a:lnTo>
                  <a:lnTo>
                    <a:pt x="24419" y="7536"/>
                  </a:lnTo>
                  <a:lnTo>
                    <a:pt x="25466" y="7498"/>
                  </a:lnTo>
                  <a:lnTo>
                    <a:pt x="26488" y="7459"/>
                  </a:lnTo>
                  <a:lnTo>
                    <a:pt x="27496" y="7408"/>
                  </a:lnTo>
                  <a:lnTo>
                    <a:pt x="28480" y="7357"/>
                  </a:lnTo>
                  <a:lnTo>
                    <a:pt x="29450" y="7281"/>
                  </a:lnTo>
                  <a:lnTo>
                    <a:pt x="30383" y="7204"/>
                  </a:lnTo>
                  <a:lnTo>
                    <a:pt x="31302" y="7127"/>
                  </a:lnTo>
                  <a:lnTo>
                    <a:pt x="32183" y="7038"/>
                  </a:lnTo>
                  <a:lnTo>
                    <a:pt x="33039" y="6936"/>
                  </a:lnTo>
                  <a:lnTo>
                    <a:pt x="33869" y="6834"/>
                  </a:lnTo>
                  <a:lnTo>
                    <a:pt x="34674" y="6719"/>
                  </a:lnTo>
                  <a:lnTo>
                    <a:pt x="35440" y="6591"/>
                  </a:lnTo>
                  <a:lnTo>
                    <a:pt x="36181" y="6476"/>
                  </a:lnTo>
                  <a:lnTo>
                    <a:pt x="36883" y="6335"/>
                  </a:lnTo>
                  <a:lnTo>
                    <a:pt x="37547" y="6208"/>
                  </a:lnTo>
                  <a:lnTo>
                    <a:pt x="38173" y="6054"/>
                  </a:lnTo>
                  <a:lnTo>
                    <a:pt x="38773" y="5914"/>
                  </a:lnTo>
                  <a:lnTo>
                    <a:pt x="39323" y="5761"/>
                  </a:lnTo>
                  <a:lnTo>
                    <a:pt x="39833" y="5595"/>
                  </a:lnTo>
                  <a:lnTo>
                    <a:pt x="40293" y="5429"/>
                  </a:lnTo>
                  <a:lnTo>
                    <a:pt x="40727" y="5263"/>
                  </a:lnTo>
                  <a:lnTo>
                    <a:pt x="41098" y="5097"/>
                  </a:lnTo>
                  <a:lnTo>
                    <a:pt x="41443" y="4918"/>
                  </a:lnTo>
                  <a:lnTo>
                    <a:pt x="41724" y="4739"/>
                  </a:lnTo>
                  <a:lnTo>
                    <a:pt x="41851" y="4650"/>
                  </a:lnTo>
                  <a:lnTo>
                    <a:pt x="41953" y="4560"/>
                  </a:lnTo>
                  <a:lnTo>
                    <a:pt x="42056" y="4458"/>
                  </a:lnTo>
                  <a:lnTo>
                    <a:pt x="42145" y="4369"/>
                  </a:lnTo>
                  <a:lnTo>
                    <a:pt x="42222" y="4279"/>
                  </a:lnTo>
                  <a:lnTo>
                    <a:pt x="42285" y="4177"/>
                  </a:lnTo>
                  <a:lnTo>
                    <a:pt x="42324" y="4088"/>
                  </a:lnTo>
                  <a:lnTo>
                    <a:pt x="42362" y="3986"/>
                  </a:lnTo>
                  <a:lnTo>
                    <a:pt x="42388" y="3883"/>
                  </a:lnTo>
                  <a:lnTo>
                    <a:pt x="42388" y="3794"/>
                  </a:lnTo>
                  <a:lnTo>
                    <a:pt x="42388" y="3692"/>
                  </a:lnTo>
                  <a:lnTo>
                    <a:pt x="42362" y="3590"/>
                  </a:lnTo>
                  <a:lnTo>
                    <a:pt x="42324" y="3500"/>
                  </a:lnTo>
                  <a:lnTo>
                    <a:pt x="42285" y="3398"/>
                  </a:lnTo>
                  <a:lnTo>
                    <a:pt x="42222" y="3309"/>
                  </a:lnTo>
                  <a:lnTo>
                    <a:pt x="42145" y="3219"/>
                  </a:lnTo>
                  <a:lnTo>
                    <a:pt x="42056" y="3117"/>
                  </a:lnTo>
                  <a:lnTo>
                    <a:pt x="41953" y="3028"/>
                  </a:lnTo>
                  <a:lnTo>
                    <a:pt x="41851" y="2938"/>
                  </a:lnTo>
                  <a:lnTo>
                    <a:pt x="41724" y="2849"/>
                  </a:lnTo>
                  <a:lnTo>
                    <a:pt x="41443" y="2670"/>
                  </a:lnTo>
                  <a:lnTo>
                    <a:pt x="41098" y="2491"/>
                  </a:lnTo>
                  <a:lnTo>
                    <a:pt x="40727" y="2313"/>
                  </a:lnTo>
                  <a:lnTo>
                    <a:pt x="40293" y="2146"/>
                  </a:lnTo>
                  <a:lnTo>
                    <a:pt x="39833" y="1980"/>
                  </a:lnTo>
                  <a:lnTo>
                    <a:pt x="39323" y="1827"/>
                  </a:lnTo>
                  <a:lnTo>
                    <a:pt x="38773" y="1674"/>
                  </a:lnTo>
                  <a:lnTo>
                    <a:pt x="38173" y="1521"/>
                  </a:lnTo>
                  <a:lnTo>
                    <a:pt x="37547" y="1380"/>
                  </a:lnTo>
                  <a:lnTo>
                    <a:pt x="36883" y="1240"/>
                  </a:lnTo>
                  <a:lnTo>
                    <a:pt x="36181" y="1112"/>
                  </a:lnTo>
                  <a:lnTo>
                    <a:pt x="35440" y="984"/>
                  </a:lnTo>
                  <a:lnTo>
                    <a:pt x="34674" y="869"/>
                  </a:lnTo>
                  <a:lnTo>
                    <a:pt x="33869" y="754"/>
                  </a:lnTo>
                  <a:lnTo>
                    <a:pt x="33039" y="652"/>
                  </a:lnTo>
                  <a:lnTo>
                    <a:pt x="32183" y="550"/>
                  </a:lnTo>
                  <a:lnTo>
                    <a:pt x="31302" y="461"/>
                  </a:lnTo>
                  <a:lnTo>
                    <a:pt x="30383" y="371"/>
                  </a:lnTo>
                  <a:lnTo>
                    <a:pt x="29450" y="295"/>
                  </a:lnTo>
                  <a:lnTo>
                    <a:pt x="28480" y="231"/>
                  </a:lnTo>
                  <a:lnTo>
                    <a:pt x="27496" y="167"/>
                  </a:lnTo>
                  <a:lnTo>
                    <a:pt x="26488" y="116"/>
                  </a:lnTo>
                  <a:lnTo>
                    <a:pt x="25466" y="78"/>
                  </a:lnTo>
                  <a:lnTo>
                    <a:pt x="24419" y="39"/>
                  </a:lnTo>
                  <a:lnTo>
                    <a:pt x="23359" y="26"/>
                  </a:lnTo>
                  <a:lnTo>
                    <a:pt x="22286"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4" name="Google Shape;2594;g1c93c773687_2_33"/>
            <p:cNvSpPr/>
            <p:nvPr/>
          </p:nvSpPr>
          <p:spPr>
            <a:xfrm>
              <a:off x="3885440" y="2842878"/>
              <a:ext cx="609033" cy="83411"/>
            </a:xfrm>
            <a:custGeom>
              <a:avLst/>
              <a:gdLst/>
              <a:ahLst/>
              <a:cxnLst/>
              <a:rect l="l" t="t" r="r" b="b"/>
              <a:pathLst>
                <a:path w="41137" h="5634" extrusionOk="0">
                  <a:moveTo>
                    <a:pt x="19949" y="1"/>
                  </a:moveTo>
                  <a:lnTo>
                    <a:pt x="18238" y="14"/>
                  </a:lnTo>
                  <a:lnTo>
                    <a:pt x="16565" y="52"/>
                  </a:lnTo>
                  <a:lnTo>
                    <a:pt x="14943" y="103"/>
                  </a:lnTo>
                  <a:lnTo>
                    <a:pt x="13360" y="192"/>
                  </a:lnTo>
                  <a:lnTo>
                    <a:pt x="11840" y="282"/>
                  </a:lnTo>
                  <a:lnTo>
                    <a:pt x="10371" y="410"/>
                  </a:lnTo>
                  <a:lnTo>
                    <a:pt x="8966" y="550"/>
                  </a:lnTo>
                  <a:lnTo>
                    <a:pt x="7625" y="703"/>
                  </a:lnTo>
                  <a:lnTo>
                    <a:pt x="6361" y="882"/>
                  </a:lnTo>
                  <a:lnTo>
                    <a:pt x="5173" y="1074"/>
                  </a:lnTo>
                  <a:lnTo>
                    <a:pt x="4075" y="1278"/>
                  </a:lnTo>
                  <a:lnTo>
                    <a:pt x="3551" y="1393"/>
                  </a:lnTo>
                  <a:lnTo>
                    <a:pt x="3066" y="1495"/>
                  </a:lnTo>
                  <a:lnTo>
                    <a:pt x="2593" y="1623"/>
                  </a:lnTo>
                  <a:lnTo>
                    <a:pt x="2134" y="1738"/>
                  </a:lnTo>
                  <a:lnTo>
                    <a:pt x="1712" y="1853"/>
                  </a:lnTo>
                  <a:lnTo>
                    <a:pt x="1316" y="1980"/>
                  </a:lnTo>
                  <a:lnTo>
                    <a:pt x="946" y="2108"/>
                  </a:lnTo>
                  <a:lnTo>
                    <a:pt x="601" y="2236"/>
                  </a:lnTo>
                  <a:lnTo>
                    <a:pt x="282" y="2376"/>
                  </a:lnTo>
                  <a:lnTo>
                    <a:pt x="1" y="2504"/>
                  </a:lnTo>
                  <a:lnTo>
                    <a:pt x="716" y="2300"/>
                  </a:lnTo>
                  <a:lnTo>
                    <a:pt x="1508" y="2095"/>
                  </a:lnTo>
                  <a:lnTo>
                    <a:pt x="2364" y="1904"/>
                  </a:lnTo>
                  <a:lnTo>
                    <a:pt x="3296" y="1712"/>
                  </a:lnTo>
                  <a:lnTo>
                    <a:pt x="4292" y="1546"/>
                  </a:lnTo>
                  <a:lnTo>
                    <a:pt x="5352" y="1380"/>
                  </a:lnTo>
                  <a:lnTo>
                    <a:pt x="6463" y="1240"/>
                  </a:lnTo>
                  <a:lnTo>
                    <a:pt x="7625" y="1099"/>
                  </a:lnTo>
                  <a:lnTo>
                    <a:pt x="8851" y="972"/>
                  </a:lnTo>
                  <a:lnTo>
                    <a:pt x="10116" y="869"/>
                  </a:lnTo>
                  <a:lnTo>
                    <a:pt x="11431" y="780"/>
                  </a:lnTo>
                  <a:lnTo>
                    <a:pt x="12772" y="703"/>
                  </a:lnTo>
                  <a:lnTo>
                    <a:pt x="14164" y="639"/>
                  </a:lnTo>
                  <a:lnTo>
                    <a:pt x="15595" y="601"/>
                  </a:lnTo>
                  <a:lnTo>
                    <a:pt x="17050" y="563"/>
                  </a:lnTo>
                  <a:lnTo>
                    <a:pt x="19617" y="563"/>
                  </a:lnTo>
                  <a:lnTo>
                    <a:pt x="20690" y="576"/>
                  </a:lnTo>
                  <a:lnTo>
                    <a:pt x="21750" y="601"/>
                  </a:lnTo>
                  <a:lnTo>
                    <a:pt x="22797" y="639"/>
                  </a:lnTo>
                  <a:lnTo>
                    <a:pt x="23819" y="678"/>
                  </a:lnTo>
                  <a:lnTo>
                    <a:pt x="24828" y="729"/>
                  </a:lnTo>
                  <a:lnTo>
                    <a:pt x="25811" y="793"/>
                  </a:lnTo>
                  <a:lnTo>
                    <a:pt x="26782" y="857"/>
                  </a:lnTo>
                  <a:lnTo>
                    <a:pt x="27714" y="933"/>
                  </a:lnTo>
                  <a:lnTo>
                    <a:pt x="28634" y="1023"/>
                  </a:lnTo>
                  <a:lnTo>
                    <a:pt x="29515" y="1112"/>
                  </a:lnTo>
                  <a:lnTo>
                    <a:pt x="30371" y="1201"/>
                  </a:lnTo>
                  <a:lnTo>
                    <a:pt x="31214" y="1316"/>
                  </a:lnTo>
                  <a:lnTo>
                    <a:pt x="32005" y="1431"/>
                  </a:lnTo>
                  <a:lnTo>
                    <a:pt x="32772" y="1546"/>
                  </a:lnTo>
                  <a:lnTo>
                    <a:pt x="33512" y="1674"/>
                  </a:lnTo>
                  <a:lnTo>
                    <a:pt x="34215" y="1802"/>
                  </a:lnTo>
                  <a:lnTo>
                    <a:pt x="34879" y="1942"/>
                  </a:lnTo>
                  <a:lnTo>
                    <a:pt x="35505" y="2083"/>
                  </a:lnTo>
                  <a:lnTo>
                    <a:pt x="36105" y="2236"/>
                  </a:lnTo>
                  <a:lnTo>
                    <a:pt x="36654" y="2389"/>
                  </a:lnTo>
                  <a:lnTo>
                    <a:pt x="37165" y="2542"/>
                  </a:lnTo>
                  <a:lnTo>
                    <a:pt x="37638" y="2708"/>
                  </a:lnTo>
                  <a:lnTo>
                    <a:pt x="38059" y="2874"/>
                  </a:lnTo>
                  <a:lnTo>
                    <a:pt x="38429" y="3040"/>
                  </a:lnTo>
                  <a:lnTo>
                    <a:pt x="38774" y="3219"/>
                  </a:lnTo>
                  <a:lnTo>
                    <a:pt x="39055" y="3398"/>
                  </a:lnTo>
                  <a:lnTo>
                    <a:pt x="39183" y="3500"/>
                  </a:lnTo>
                  <a:lnTo>
                    <a:pt x="39285" y="3590"/>
                  </a:lnTo>
                  <a:lnTo>
                    <a:pt x="39387" y="3679"/>
                  </a:lnTo>
                  <a:lnTo>
                    <a:pt x="39477" y="3768"/>
                  </a:lnTo>
                  <a:lnTo>
                    <a:pt x="39553" y="3871"/>
                  </a:lnTo>
                  <a:lnTo>
                    <a:pt x="39617" y="3960"/>
                  </a:lnTo>
                  <a:lnTo>
                    <a:pt x="39655" y="4062"/>
                  </a:lnTo>
                  <a:lnTo>
                    <a:pt x="39694" y="4152"/>
                  </a:lnTo>
                  <a:lnTo>
                    <a:pt x="39719" y="4254"/>
                  </a:lnTo>
                  <a:lnTo>
                    <a:pt x="39719" y="4356"/>
                  </a:lnTo>
                  <a:lnTo>
                    <a:pt x="39719" y="4433"/>
                  </a:lnTo>
                  <a:lnTo>
                    <a:pt x="39706" y="4522"/>
                  </a:lnTo>
                  <a:lnTo>
                    <a:pt x="39681" y="4599"/>
                  </a:lnTo>
                  <a:lnTo>
                    <a:pt x="39643" y="4688"/>
                  </a:lnTo>
                  <a:lnTo>
                    <a:pt x="39592" y="4765"/>
                  </a:lnTo>
                  <a:lnTo>
                    <a:pt x="39540" y="4841"/>
                  </a:lnTo>
                  <a:lnTo>
                    <a:pt x="39400" y="5007"/>
                  </a:lnTo>
                  <a:lnTo>
                    <a:pt x="39221" y="5173"/>
                  </a:lnTo>
                  <a:lnTo>
                    <a:pt x="39017" y="5327"/>
                  </a:lnTo>
                  <a:lnTo>
                    <a:pt x="38761" y="5480"/>
                  </a:lnTo>
                  <a:lnTo>
                    <a:pt x="38480" y="5633"/>
                  </a:lnTo>
                  <a:lnTo>
                    <a:pt x="39081" y="5429"/>
                  </a:lnTo>
                  <a:lnTo>
                    <a:pt x="39349" y="5314"/>
                  </a:lnTo>
                  <a:lnTo>
                    <a:pt x="39604" y="5212"/>
                  </a:lnTo>
                  <a:lnTo>
                    <a:pt x="39847" y="5097"/>
                  </a:lnTo>
                  <a:lnTo>
                    <a:pt x="40064" y="4982"/>
                  </a:lnTo>
                  <a:lnTo>
                    <a:pt x="40268" y="4867"/>
                  </a:lnTo>
                  <a:lnTo>
                    <a:pt x="40447" y="4752"/>
                  </a:lnTo>
                  <a:lnTo>
                    <a:pt x="40600" y="4637"/>
                  </a:lnTo>
                  <a:lnTo>
                    <a:pt x="40741" y="4522"/>
                  </a:lnTo>
                  <a:lnTo>
                    <a:pt x="40869" y="4407"/>
                  </a:lnTo>
                  <a:lnTo>
                    <a:pt x="40971" y="4279"/>
                  </a:lnTo>
                  <a:lnTo>
                    <a:pt x="41047" y="4164"/>
                  </a:lnTo>
                  <a:lnTo>
                    <a:pt x="41099" y="4037"/>
                  </a:lnTo>
                  <a:lnTo>
                    <a:pt x="41137" y="3922"/>
                  </a:lnTo>
                  <a:lnTo>
                    <a:pt x="41137" y="3794"/>
                  </a:lnTo>
                  <a:lnTo>
                    <a:pt x="41137" y="3692"/>
                  </a:lnTo>
                  <a:lnTo>
                    <a:pt x="41111" y="3590"/>
                  </a:lnTo>
                  <a:lnTo>
                    <a:pt x="41086" y="3500"/>
                  </a:lnTo>
                  <a:lnTo>
                    <a:pt x="41035" y="3398"/>
                  </a:lnTo>
                  <a:lnTo>
                    <a:pt x="40971" y="3309"/>
                  </a:lnTo>
                  <a:lnTo>
                    <a:pt x="40894" y="3219"/>
                  </a:lnTo>
                  <a:lnTo>
                    <a:pt x="40818" y="3117"/>
                  </a:lnTo>
                  <a:lnTo>
                    <a:pt x="40715" y="3028"/>
                  </a:lnTo>
                  <a:lnTo>
                    <a:pt x="40600" y="2938"/>
                  </a:lnTo>
                  <a:lnTo>
                    <a:pt x="40473" y="2849"/>
                  </a:lnTo>
                  <a:lnTo>
                    <a:pt x="40192" y="2670"/>
                  </a:lnTo>
                  <a:lnTo>
                    <a:pt x="39860" y="2491"/>
                  </a:lnTo>
                  <a:lnTo>
                    <a:pt x="39477" y="2313"/>
                  </a:lnTo>
                  <a:lnTo>
                    <a:pt x="39055" y="2146"/>
                  </a:lnTo>
                  <a:lnTo>
                    <a:pt x="38583" y="1980"/>
                  </a:lnTo>
                  <a:lnTo>
                    <a:pt x="38072" y="1827"/>
                  </a:lnTo>
                  <a:lnTo>
                    <a:pt x="37523" y="1674"/>
                  </a:lnTo>
                  <a:lnTo>
                    <a:pt x="36935" y="1521"/>
                  </a:lnTo>
                  <a:lnTo>
                    <a:pt x="36297" y="1380"/>
                  </a:lnTo>
                  <a:lnTo>
                    <a:pt x="35632" y="1240"/>
                  </a:lnTo>
                  <a:lnTo>
                    <a:pt x="34930" y="1112"/>
                  </a:lnTo>
                  <a:lnTo>
                    <a:pt x="34202" y="984"/>
                  </a:lnTo>
                  <a:lnTo>
                    <a:pt x="33423" y="869"/>
                  </a:lnTo>
                  <a:lnTo>
                    <a:pt x="32631" y="754"/>
                  </a:lnTo>
                  <a:lnTo>
                    <a:pt x="31801" y="652"/>
                  </a:lnTo>
                  <a:lnTo>
                    <a:pt x="30933" y="550"/>
                  </a:lnTo>
                  <a:lnTo>
                    <a:pt x="30051" y="461"/>
                  </a:lnTo>
                  <a:lnTo>
                    <a:pt x="29132" y="371"/>
                  </a:lnTo>
                  <a:lnTo>
                    <a:pt x="28200" y="295"/>
                  </a:lnTo>
                  <a:lnTo>
                    <a:pt x="27229" y="231"/>
                  </a:lnTo>
                  <a:lnTo>
                    <a:pt x="26246" y="167"/>
                  </a:lnTo>
                  <a:lnTo>
                    <a:pt x="25250" y="116"/>
                  </a:lnTo>
                  <a:lnTo>
                    <a:pt x="24215" y="78"/>
                  </a:lnTo>
                  <a:lnTo>
                    <a:pt x="23181" y="39"/>
                  </a:lnTo>
                  <a:lnTo>
                    <a:pt x="22121" y="26"/>
                  </a:lnTo>
                  <a:lnTo>
                    <a:pt x="21035"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5" name="Google Shape;2595;g1c93c773687_2_33"/>
            <p:cNvSpPr/>
            <p:nvPr/>
          </p:nvSpPr>
          <p:spPr>
            <a:xfrm>
              <a:off x="4094191" y="2873894"/>
              <a:ext cx="204028" cy="57118"/>
            </a:xfrm>
            <a:custGeom>
              <a:avLst/>
              <a:gdLst/>
              <a:ahLst/>
              <a:cxnLst/>
              <a:rect l="l" t="t" r="r" b="b"/>
              <a:pathLst>
                <a:path w="13781" h="3858" extrusionOk="0">
                  <a:moveTo>
                    <a:pt x="0" y="0"/>
                  </a:moveTo>
                  <a:lnTo>
                    <a:pt x="0" y="384"/>
                  </a:lnTo>
                  <a:lnTo>
                    <a:pt x="3346" y="384"/>
                  </a:lnTo>
                  <a:lnTo>
                    <a:pt x="4253" y="409"/>
                  </a:lnTo>
                  <a:lnTo>
                    <a:pt x="5058" y="447"/>
                  </a:lnTo>
                  <a:lnTo>
                    <a:pt x="5747" y="511"/>
                  </a:lnTo>
                  <a:lnTo>
                    <a:pt x="6322" y="575"/>
                  </a:lnTo>
                  <a:lnTo>
                    <a:pt x="6565" y="613"/>
                  </a:lnTo>
                  <a:lnTo>
                    <a:pt x="6795" y="665"/>
                  </a:lnTo>
                  <a:lnTo>
                    <a:pt x="6973" y="716"/>
                  </a:lnTo>
                  <a:lnTo>
                    <a:pt x="7139" y="767"/>
                  </a:lnTo>
                  <a:lnTo>
                    <a:pt x="7267" y="831"/>
                  </a:lnTo>
                  <a:lnTo>
                    <a:pt x="7369" y="882"/>
                  </a:lnTo>
                  <a:lnTo>
                    <a:pt x="0" y="882"/>
                  </a:lnTo>
                  <a:lnTo>
                    <a:pt x="0" y="1175"/>
                  </a:lnTo>
                  <a:lnTo>
                    <a:pt x="7471" y="1175"/>
                  </a:lnTo>
                  <a:lnTo>
                    <a:pt x="7446" y="1214"/>
                  </a:lnTo>
                  <a:lnTo>
                    <a:pt x="7408" y="1252"/>
                  </a:lnTo>
                  <a:lnTo>
                    <a:pt x="7305" y="1329"/>
                  </a:lnTo>
                  <a:lnTo>
                    <a:pt x="7165" y="1392"/>
                  </a:lnTo>
                  <a:lnTo>
                    <a:pt x="6986" y="1456"/>
                  </a:lnTo>
                  <a:lnTo>
                    <a:pt x="6769" y="1520"/>
                  </a:lnTo>
                  <a:lnTo>
                    <a:pt x="6514" y="1571"/>
                  </a:lnTo>
                  <a:lnTo>
                    <a:pt x="6207" y="1622"/>
                  </a:lnTo>
                  <a:lnTo>
                    <a:pt x="5875" y="1661"/>
                  </a:lnTo>
                  <a:lnTo>
                    <a:pt x="5505" y="1712"/>
                  </a:lnTo>
                  <a:lnTo>
                    <a:pt x="5096" y="1737"/>
                  </a:lnTo>
                  <a:lnTo>
                    <a:pt x="4636" y="1776"/>
                  </a:lnTo>
                  <a:lnTo>
                    <a:pt x="4151" y="1801"/>
                  </a:lnTo>
                  <a:lnTo>
                    <a:pt x="3053" y="1839"/>
                  </a:lnTo>
                  <a:lnTo>
                    <a:pt x="1801" y="1852"/>
                  </a:lnTo>
                  <a:lnTo>
                    <a:pt x="0" y="1852"/>
                  </a:lnTo>
                  <a:lnTo>
                    <a:pt x="0" y="2210"/>
                  </a:lnTo>
                  <a:lnTo>
                    <a:pt x="2197" y="2631"/>
                  </a:lnTo>
                  <a:lnTo>
                    <a:pt x="4215" y="3040"/>
                  </a:lnTo>
                  <a:lnTo>
                    <a:pt x="6130" y="3449"/>
                  </a:lnTo>
                  <a:lnTo>
                    <a:pt x="8021" y="3857"/>
                  </a:lnTo>
                  <a:lnTo>
                    <a:pt x="11162" y="3857"/>
                  </a:lnTo>
                  <a:lnTo>
                    <a:pt x="9106" y="3410"/>
                  </a:lnTo>
                  <a:lnTo>
                    <a:pt x="7050" y="2976"/>
                  </a:lnTo>
                  <a:lnTo>
                    <a:pt x="5032" y="2555"/>
                  </a:lnTo>
                  <a:lnTo>
                    <a:pt x="3078" y="2184"/>
                  </a:lnTo>
                  <a:lnTo>
                    <a:pt x="3844" y="2172"/>
                  </a:lnTo>
                  <a:lnTo>
                    <a:pt x="4572" y="2159"/>
                  </a:lnTo>
                  <a:lnTo>
                    <a:pt x="5275" y="2133"/>
                  </a:lnTo>
                  <a:lnTo>
                    <a:pt x="5926" y="2095"/>
                  </a:lnTo>
                  <a:lnTo>
                    <a:pt x="6539" y="2057"/>
                  </a:lnTo>
                  <a:lnTo>
                    <a:pt x="7101" y="2005"/>
                  </a:lnTo>
                  <a:lnTo>
                    <a:pt x="7637" y="1954"/>
                  </a:lnTo>
                  <a:lnTo>
                    <a:pt x="8110" y="1891"/>
                  </a:lnTo>
                  <a:lnTo>
                    <a:pt x="8557" y="1827"/>
                  </a:lnTo>
                  <a:lnTo>
                    <a:pt x="8940" y="1750"/>
                  </a:lnTo>
                  <a:lnTo>
                    <a:pt x="9285" y="1673"/>
                  </a:lnTo>
                  <a:lnTo>
                    <a:pt x="9579" y="1584"/>
                  </a:lnTo>
                  <a:lnTo>
                    <a:pt x="9821" y="1495"/>
                  </a:lnTo>
                  <a:lnTo>
                    <a:pt x="10026" y="1392"/>
                  </a:lnTo>
                  <a:lnTo>
                    <a:pt x="10102" y="1341"/>
                  </a:lnTo>
                  <a:lnTo>
                    <a:pt x="10166" y="1290"/>
                  </a:lnTo>
                  <a:lnTo>
                    <a:pt x="10217" y="1239"/>
                  </a:lnTo>
                  <a:lnTo>
                    <a:pt x="10256" y="1175"/>
                  </a:lnTo>
                  <a:lnTo>
                    <a:pt x="13780" y="1175"/>
                  </a:lnTo>
                  <a:lnTo>
                    <a:pt x="13780" y="882"/>
                  </a:lnTo>
                  <a:lnTo>
                    <a:pt x="10217" y="882"/>
                  </a:lnTo>
                  <a:lnTo>
                    <a:pt x="10179" y="843"/>
                  </a:lnTo>
                  <a:lnTo>
                    <a:pt x="10115" y="792"/>
                  </a:lnTo>
                  <a:lnTo>
                    <a:pt x="9987" y="703"/>
                  </a:lnTo>
                  <a:lnTo>
                    <a:pt x="9796" y="613"/>
                  </a:lnTo>
                  <a:lnTo>
                    <a:pt x="9579" y="537"/>
                  </a:lnTo>
                  <a:lnTo>
                    <a:pt x="9323" y="473"/>
                  </a:lnTo>
                  <a:lnTo>
                    <a:pt x="9042"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6" name="Google Shape;2596;g1c93c773687_2_33"/>
            <p:cNvSpPr/>
            <p:nvPr/>
          </p:nvSpPr>
          <p:spPr>
            <a:xfrm>
              <a:off x="3807921" y="2802993"/>
              <a:ext cx="764071" cy="159598"/>
            </a:xfrm>
            <a:custGeom>
              <a:avLst/>
              <a:gdLst/>
              <a:ahLst/>
              <a:cxnLst/>
              <a:rect l="l" t="t" r="r" b="b"/>
              <a:pathLst>
                <a:path w="51609" h="10780" extrusionOk="0">
                  <a:moveTo>
                    <a:pt x="1" y="0"/>
                  </a:moveTo>
                  <a:lnTo>
                    <a:pt x="1" y="5390"/>
                  </a:lnTo>
                  <a:lnTo>
                    <a:pt x="1" y="5530"/>
                  </a:lnTo>
                  <a:lnTo>
                    <a:pt x="26" y="5671"/>
                  </a:lnTo>
                  <a:lnTo>
                    <a:pt x="77" y="5811"/>
                  </a:lnTo>
                  <a:lnTo>
                    <a:pt x="128" y="5939"/>
                  </a:lnTo>
                  <a:lnTo>
                    <a:pt x="205" y="6079"/>
                  </a:lnTo>
                  <a:lnTo>
                    <a:pt x="294" y="6207"/>
                  </a:lnTo>
                  <a:lnTo>
                    <a:pt x="397" y="6347"/>
                  </a:lnTo>
                  <a:lnTo>
                    <a:pt x="524" y="6475"/>
                  </a:lnTo>
                  <a:lnTo>
                    <a:pt x="665" y="6603"/>
                  </a:lnTo>
                  <a:lnTo>
                    <a:pt x="805" y="6743"/>
                  </a:lnTo>
                  <a:lnTo>
                    <a:pt x="971" y="6871"/>
                  </a:lnTo>
                  <a:lnTo>
                    <a:pt x="1163" y="6999"/>
                  </a:lnTo>
                  <a:lnTo>
                    <a:pt x="1354" y="7127"/>
                  </a:lnTo>
                  <a:lnTo>
                    <a:pt x="1559" y="7241"/>
                  </a:lnTo>
                  <a:lnTo>
                    <a:pt x="1789" y="7369"/>
                  </a:lnTo>
                  <a:lnTo>
                    <a:pt x="2031" y="7484"/>
                  </a:lnTo>
                  <a:lnTo>
                    <a:pt x="2542" y="7727"/>
                  </a:lnTo>
                  <a:lnTo>
                    <a:pt x="3117" y="7957"/>
                  </a:lnTo>
                  <a:lnTo>
                    <a:pt x="3730" y="8187"/>
                  </a:lnTo>
                  <a:lnTo>
                    <a:pt x="4407" y="8404"/>
                  </a:lnTo>
                  <a:lnTo>
                    <a:pt x="5122" y="8621"/>
                  </a:lnTo>
                  <a:lnTo>
                    <a:pt x="5888" y="8825"/>
                  </a:lnTo>
                  <a:lnTo>
                    <a:pt x="6706" y="9017"/>
                  </a:lnTo>
                  <a:lnTo>
                    <a:pt x="7561" y="9208"/>
                  </a:lnTo>
                  <a:lnTo>
                    <a:pt x="8455" y="9387"/>
                  </a:lnTo>
                  <a:lnTo>
                    <a:pt x="9388" y="9553"/>
                  </a:lnTo>
                  <a:lnTo>
                    <a:pt x="10358" y="9706"/>
                  </a:lnTo>
                  <a:lnTo>
                    <a:pt x="11380" y="9860"/>
                  </a:lnTo>
                  <a:lnTo>
                    <a:pt x="12427" y="10000"/>
                  </a:lnTo>
                  <a:lnTo>
                    <a:pt x="13500" y="10128"/>
                  </a:lnTo>
                  <a:lnTo>
                    <a:pt x="14611" y="10255"/>
                  </a:lnTo>
                  <a:lnTo>
                    <a:pt x="15760" y="10358"/>
                  </a:lnTo>
                  <a:lnTo>
                    <a:pt x="16935" y="10460"/>
                  </a:lnTo>
                  <a:lnTo>
                    <a:pt x="18136" y="10536"/>
                  </a:lnTo>
                  <a:lnTo>
                    <a:pt x="19362" y="10613"/>
                  </a:lnTo>
                  <a:lnTo>
                    <a:pt x="20601" y="10677"/>
                  </a:lnTo>
                  <a:lnTo>
                    <a:pt x="21878" y="10728"/>
                  </a:lnTo>
                  <a:lnTo>
                    <a:pt x="23168" y="10754"/>
                  </a:lnTo>
                  <a:lnTo>
                    <a:pt x="24483" y="10779"/>
                  </a:lnTo>
                  <a:lnTo>
                    <a:pt x="27139" y="10779"/>
                  </a:lnTo>
                  <a:lnTo>
                    <a:pt x="28442" y="10754"/>
                  </a:lnTo>
                  <a:lnTo>
                    <a:pt x="29732" y="10728"/>
                  </a:lnTo>
                  <a:lnTo>
                    <a:pt x="31009" y="10677"/>
                  </a:lnTo>
                  <a:lnTo>
                    <a:pt x="32261" y="10613"/>
                  </a:lnTo>
                  <a:lnTo>
                    <a:pt x="33474" y="10536"/>
                  </a:lnTo>
                  <a:lnTo>
                    <a:pt x="34674" y="10460"/>
                  </a:lnTo>
                  <a:lnTo>
                    <a:pt x="35849" y="10358"/>
                  </a:lnTo>
                  <a:lnTo>
                    <a:pt x="36999" y="10255"/>
                  </a:lnTo>
                  <a:lnTo>
                    <a:pt x="38110" y="10128"/>
                  </a:lnTo>
                  <a:lnTo>
                    <a:pt x="39183" y="10000"/>
                  </a:lnTo>
                  <a:lnTo>
                    <a:pt x="40230" y="9860"/>
                  </a:lnTo>
                  <a:lnTo>
                    <a:pt x="41252" y="9706"/>
                  </a:lnTo>
                  <a:lnTo>
                    <a:pt x="42222" y="9553"/>
                  </a:lnTo>
                  <a:lnTo>
                    <a:pt x="43154" y="9387"/>
                  </a:lnTo>
                  <a:lnTo>
                    <a:pt x="44048" y="9208"/>
                  </a:lnTo>
                  <a:lnTo>
                    <a:pt x="44904" y="9017"/>
                  </a:lnTo>
                  <a:lnTo>
                    <a:pt x="45722" y="8825"/>
                  </a:lnTo>
                  <a:lnTo>
                    <a:pt x="46488" y="8621"/>
                  </a:lnTo>
                  <a:lnTo>
                    <a:pt x="47203" y="8404"/>
                  </a:lnTo>
                  <a:lnTo>
                    <a:pt x="47880" y="8187"/>
                  </a:lnTo>
                  <a:lnTo>
                    <a:pt x="48493" y="7957"/>
                  </a:lnTo>
                  <a:lnTo>
                    <a:pt x="49068" y="7727"/>
                  </a:lnTo>
                  <a:lnTo>
                    <a:pt x="49578" y="7484"/>
                  </a:lnTo>
                  <a:lnTo>
                    <a:pt x="49821" y="7369"/>
                  </a:lnTo>
                  <a:lnTo>
                    <a:pt x="50051" y="7241"/>
                  </a:lnTo>
                  <a:lnTo>
                    <a:pt x="50255" y="7127"/>
                  </a:lnTo>
                  <a:lnTo>
                    <a:pt x="50447" y="6999"/>
                  </a:lnTo>
                  <a:lnTo>
                    <a:pt x="50638" y="6871"/>
                  </a:lnTo>
                  <a:lnTo>
                    <a:pt x="50804" y="6743"/>
                  </a:lnTo>
                  <a:lnTo>
                    <a:pt x="50958" y="6603"/>
                  </a:lnTo>
                  <a:lnTo>
                    <a:pt x="51085" y="6475"/>
                  </a:lnTo>
                  <a:lnTo>
                    <a:pt x="51213" y="6347"/>
                  </a:lnTo>
                  <a:lnTo>
                    <a:pt x="51315" y="6207"/>
                  </a:lnTo>
                  <a:lnTo>
                    <a:pt x="51405" y="6079"/>
                  </a:lnTo>
                  <a:lnTo>
                    <a:pt x="51481" y="5939"/>
                  </a:lnTo>
                  <a:lnTo>
                    <a:pt x="51532"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7" name="Google Shape;2597;g1c93c773687_2_33"/>
            <p:cNvSpPr/>
            <p:nvPr/>
          </p:nvSpPr>
          <p:spPr>
            <a:xfrm>
              <a:off x="3807921" y="2723194"/>
              <a:ext cx="764071" cy="159598"/>
            </a:xfrm>
            <a:custGeom>
              <a:avLst/>
              <a:gdLst/>
              <a:ahLst/>
              <a:cxnLst/>
              <a:rect l="l" t="t" r="r" b="b"/>
              <a:pathLst>
                <a:path w="51609" h="10780" extrusionOk="0">
                  <a:moveTo>
                    <a:pt x="24483" y="1"/>
                  </a:moveTo>
                  <a:lnTo>
                    <a:pt x="23168" y="26"/>
                  </a:lnTo>
                  <a:lnTo>
                    <a:pt x="21878" y="52"/>
                  </a:lnTo>
                  <a:lnTo>
                    <a:pt x="20601" y="103"/>
                  </a:lnTo>
                  <a:lnTo>
                    <a:pt x="19362" y="167"/>
                  </a:lnTo>
                  <a:lnTo>
                    <a:pt x="18136" y="243"/>
                  </a:lnTo>
                  <a:lnTo>
                    <a:pt x="16935" y="320"/>
                  </a:lnTo>
                  <a:lnTo>
                    <a:pt x="15760" y="422"/>
                  </a:lnTo>
                  <a:lnTo>
                    <a:pt x="14611" y="524"/>
                  </a:lnTo>
                  <a:lnTo>
                    <a:pt x="13500" y="652"/>
                  </a:lnTo>
                  <a:lnTo>
                    <a:pt x="12427" y="780"/>
                  </a:lnTo>
                  <a:lnTo>
                    <a:pt x="11380" y="920"/>
                  </a:lnTo>
                  <a:lnTo>
                    <a:pt x="10358" y="1074"/>
                  </a:lnTo>
                  <a:lnTo>
                    <a:pt x="9388" y="1227"/>
                  </a:lnTo>
                  <a:lnTo>
                    <a:pt x="8455" y="1393"/>
                  </a:lnTo>
                  <a:lnTo>
                    <a:pt x="7561" y="1572"/>
                  </a:lnTo>
                  <a:lnTo>
                    <a:pt x="6706" y="1763"/>
                  </a:lnTo>
                  <a:lnTo>
                    <a:pt x="5888" y="1955"/>
                  </a:lnTo>
                  <a:lnTo>
                    <a:pt x="5122" y="2159"/>
                  </a:lnTo>
                  <a:lnTo>
                    <a:pt x="4407" y="2376"/>
                  </a:lnTo>
                  <a:lnTo>
                    <a:pt x="3730" y="2593"/>
                  </a:lnTo>
                  <a:lnTo>
                    <a:pt x="3117" y="2823"/>
                  </a:lnTo>
                  <a:lnTo>
                    <a:pt x="2542" y="3053"/>
                  </a:lnTo>
                  <a:lnTo>
                    <a:pt x="2031" y="3296"/>
                  </a:lnTo>
                  <a:lnTo>
                    <a:pt x="1789" y="3411"/>
                  </a:lnTo>
                  <a:lnTo>
                    <a:pt x="1559" y="3538"/>
                  </a:lnTo>
                  <a:lnTo>
                    <a:pt x="1354" y="3653"/>
                  </a:lnTo>
                  <a:lnTo>
                    <a:pt x="1163" y="3781"/>
                  </a:lnTo>
                  <a:lnTo>
                    <a:pt x="971" y="3909"/>
                  </a:lnTo>
                  <a:lnTo>
                    <a:pt x="805" y="4036"/>
                  </a:lnTo>
                  <a:lnTo>
                    <a:pt x="665" y="4177"/>
                  </a:lnTo>
                  <a:lnTo>
                    <a:pt x="524" y="4305"/>
                  </a:lnTo>
                  <a:lnTo>
                    <a:pt x="397" y="4432"/>
                  </a:lnTo>
                  <a:lnTo>
                    <a:pt x="294" y="4573"/>
                  </a:lnTo>
                  <a:lnTo>
                    <a:pt x="205" y="4701"/>
                  </a:lnTo>
                  <a:lnTo>
                    <a:pt x="128" y="4841"/>
                  </a:lnTo>
                  <a:lnTo>
                    <a:pt x="77" y="4969"/>
                  </a:lnTo>
                  <a:lnTo>
                    <a:pt x="26" y="5109"/>
                  </a:lnTo>
                  <a:lnTo>
                    <a:pt x="1" y="5250"/>
                  </a:lnTo>
                  <a:lnTo>
                    <a:pt x="1" y="5390"/>
                  </a:lnTo>
                  <a:lnTo>
                    <a:pt x="1" y="5531"/>
                  </a:lnTo>
                  <a:lnTo>
                    <a:pt x="26" y="5671"/>
                  </a:lnTo>
                  <a:lnTo>
                    <a:pt x="77" y="5799"/>
                  </a:lnTo>
                  <a:lnTo>
                    <a:pt x="128" y="5939"/>
                  </a:lnTo>
                  <a:lnTo>
                    <a:pt x="205" y="6080"/>
                  </a:lnTo>
                  <a:lnTo>
                    <a:pt x="294" y="6208"/>
                  </a:lnTo>
                  <a:lnTo>
                    <a:pt x="397" y="6348"/>
                  </a:lnTo>
                  <a:lnTo>
                    <a:pt x="524" y="6476"/>
                  </a:lnTo>
                  <a:lnTo>
                    <a:pt x="665" y="6603"/>
                  </a:lnTo>
                  <a:lnTo>
                    <a:pt x="805" y="6731"/>
                  </a:lnTo>
                  <a:lnTo>
                    <a:pt x="971" y="6859"/>
                  </a:lnTo>
                  <a:lnTo>
                    <a:pt x="1163" y="6987"/>
                  </a:lnTo>
                  <a:lnTo>
                    <a:pt x="1354" y="7114"/>
                  </a:lnTo>
                  <a:lnTo>
                    <a:pt x="1559" y="7242"/>
                  </a:lnTo>
                  <a:lnTo>
                    <a:pt x="1789" y="7370"/>
                  </a:lnTo>
                  <a:lnTo>
                    <a:pt x="2031" y="7485"/>
                  </a:lnTo>
                  <a:lnTo>
                    <a:pt x="2542" y="7727"/>
                  </a:lnTo>
                  <a:lnTo>
                    <a:pt x="3117" y="7957"/>
                  </a:lnTo>
                  <a:lnTo>
                    <a:pt x="3730" y="8187"/>
                  </a:lnTo>
                  <a:lnTo>
                    <a:pt x="4407" y="8404"/>
                  </a:lnTo>
                  <a:lnTo>
                    <a:pt x="5122" y="8621"/>
                  </a:lnTo>
                  <a:lnTo>
                    <a:pt x="5888" y="8813"/>
                  </a:lnTo>
                  <a:lnTo>
                    <a:pt x="6706" y="9017"/>
                  </a:lnTo>
                  <a:lnTo>
                    <a:pt x="7561" y="9196"/>
                  </a:lnTo>
                  <a:lnTo>
                    <a:pt x="8455" y="9375"/>
                  </a:lnTo>
                  <a:lnTo>
                    <a:pt x="9388" y="9554"/>
                  </a:lnTo>
                  <a:lnTo>
                    <a:pt x="10358" y="9707"/>
                  </a:lnTo>
                  <a:lnTo>
                    <a:pt x="11380" y="9860"/>
                  </a:lnTo>
                  <a:lnTo>
                    <a:pt x="12427" y="10001"/>
                  </a:lnTo>
                  <a:lnTo>
                    <a:pt x="13500" y="10128"/>
                  </a:lnTo>
                  <a:lnTo>
                    <a:pt x="14611" y="10243"/>
                  </a:lnTo>
                  <a:lnTo>
                    <a:pt x="15760" y="10358"/>
                  </a:lnTo>
                  <a:lnTo>
                    <a:pt x="16935" y="10448"/>
                  </a:lnTo>
                  <a:lnTo>
                    <a:pt x="18136" y="10537"/>
                  </a:lnTo>
                  <a:lnTo>
                    <a:pt x="19362" y="10614"/>
                  </a:lnTo>
                  <a:lnTo>
                    <a:pt x="20601" y="10677"/>
                  </a:lnTo>
                  <a:lnTo>
                    <a:pt x="21878" y="10716"/>
                  </a:lnTo>
                  <a:lnTo>
                    <a:pt x="23168" y="10754"/>
                  </a:lnTo>
                  <a:lnTo>
                    <a:pt x="24483" y="10780"/>
                  </a:lnTo>
                  <a:lnTo>
                    <a:pt x="27139" y="10780"/>
                  </a:lnTo>
                  <a:lnTo>
                    <a:pt x="28442" y="10754"/>
                  </a:lnTo>
                  <a:lnTo>
                    <a:pt x="29732" y="10716"/>
                  </a:lnTo>
                  <a:lnTo>
                    <a:pt x="31009" y="10677"/>
                  </a:lnTo>
                  <a:lnTo>
                    <a:pt x="32261" y="10614"/>
                  </a:lnTo>
                  <a:lnTo>
                    <a:pt x="33474" y="10537"/>
                  </a:lnTo>
                  <a:lnTo>
                    <a:pt x="34674" y="10448"/>
                  </a:lnTo>
                  <a:lnTo>
                    <a:pt x="35849" y="10358"/>
                  </a:lnTo>
                  <a:lnTo>
                    <a:pt x="36999" y="10243"/>
                  </a:lnTo>
                  <a:lnTo>
                    <a:pt x="38110" y="10128"/>
                  </a:lnTo>
                  <a:lnTo>
                    <a:pt x="39183" y="10001"/>
                  </a:lnTo>
                  <a:lnTo>
                    <a:pt x="40230" y="9860"/>
                  </a:lnTo>
                  <a:lnTo>
                    <a:pt x="41252" y="9707"/>
                  </a:lnTo>
                  <a:lnTo>
                    <a:pt x="42222" y="9554"/>
                  </a:lnTo>
                  <a:lnTo>
                    <a:pt x="43154" y="9375"/>
                  </a:lnTo>
                  <a:lnTo>
                    <a:pt x="44048" y="9196"/>
                  </a:lnTo>
                  <a:lnTo>
                    <a:pt x="44904" y="9017"/>
                  </a:lnTo>
                  <a:lnTo>
                    <a:pt x="45722" y="8813"/>
                  </a:lnTo>
                  <a:lnTo>
                    <a:pt x="46488" y="8621"/>
                  </a:lnTo>
                  <a:lnTo>
                    <a:pt x="47203" y="8404"/>
                  </a:lnTo>
                  <a:lnTo>
                    <a:pt x="47880" y="8187"/>
                  </a:lnTo>
                  <a:lnTo>
                    <a:pt x="48493" y="7957"/>
                  </a:lnTo>
                  <a:lnTo>
                    <a:pt x="49068" y="7727"/>
                  </a:lnTo>
                  <a:lnTo>
                    <a:pt x="49578" y="7485"/>
                  </a:lnTo>
                  <a:lnTo>
                    <a:pt x="49821" y="7370"/>
                  </a:lnTo>
                  <a:lnTo>
                    <a:pt x="50051" y="7242"/>
                  </a:lnTo>
                  <a:lnTo>
                    <a:pt x="50255" y="7114"/>
                  </a:lnTo>
                  <a:lnTo>
                    <a:pt x="50447" y="6987"/>
                  </a:lnTo>
                  <a:lnTo>
                    <a:pt x="50638" y="6859"/>
                  </a:lnTo>
                  <a:lnTo>
                    <a:pt x="50804" y="6731"/>
                  </a:lnTo>
                  <a:lnTo>
                    <a:pt x="50958" y="6603"/>
                  </a:lnTo>
                  <a:lnTo>
                    <a:pt x="51085" y="6476"/>
                  </a:lnTo>
                  <a:lnTo>
                    <a:pt x="51213" y="6348"/>
                  </a:lnTo>
                  <a:lnTo>
                    <a:pt x="51315" y="6208"/>
                  </a:lnTo>
                  <a:lnTo>
                    <a:pt x="51405" y="6080"/>
                  </a:lnTo>
                  <a:lnTo>
                    <a:pt x="51481" y="5939"/>
                  </a:lnTo>
                  <a:lnTo>
                    <a:pt x="51532" y="5799"/>
                  </a:lnTo>
                  <a:lnTo>
                    <a:pt x="51583" y="5671"/>
                  </a:lnTo>
                  <a:lnTo>
                    <a:pt x="51609" y="5531"/>
                  </a:lnTo>
                  <a:lnTo>
                    <a:pt x="51609" y="5390"/>
                  </a:lnTo>
                  <a:lnTo>
                    <a:pt x="51609" y="5250"/>
                  </a:lnTo>
                  <a:lnTo>
                    <a:pt x="51583" y="5109"/>
                  </a:lnTo>
                  <a:lnTo>
                    <a:pt x="51532" y="4969"/>
                  </a:lnTo>
                  <a:lnTo>
                    <a:pt x="51481" y="4841"/>
                  </a:lnTo>
                  <a:lnTo>
                    <a:pt x="51405" y="4701"/>
                  </a:lnTo>
                  <a:lnTo>
                    <a:pt x="51315" y="4573"/>
                  </a:lnTo>
                  <a:lnTo>
                    <a:pt x="51213" y="4432"/>
                  </a:lnTo>
                  <a:lnTo>
                    <a:pt x="51085" y="4305"/>
                  </a:lnTo>
                  <a:lnTo>
                    <a:pt x="50958" y="4177"/>
                  </a:lnTo>
                  <a:lnTo>
                    <a:pt x="50804" y="4036"/>
                  </a:lnTo>
                  <a:lnTo>
                    <a:pt x="50638" y="3909"/>
                  </a:lnTo>
                  <a:lnTo>
                    <a:pt x="50447" y="3781"/>
                  </a:lnTo>
                  <a:lnTo>
                    <a:pt x="50255" y="3653"/>
                  </a:lnTo>
                  <a:lnTo>
                    <a:pt x="50051" y="3538"/>
                  </a:lnTo>
                  <a:lnTo>
                    <a:pt x="49821" y="3411"/>
                  </a:lnTo>
                  <a:lnTo>
                    <a:pt x="49578" y="3296"/>
                  </a:lnTo>
                  <a:lnTo>
                    <a:pt x="49068" y="3053"/>
                  </a:lnTo>
                  <a:lnTo>
                    <a:pt x="48493" y="2823"/>
                  </a:lnTo>
                  <a:lnTo>
                    <a:pt x="47880" y="2593"/>
                  </a:lnTo>
                  <a:lnTo>
                    <a:pt x="47203" y="2376"/>
                  </a:lnTo>
                  <a:lnTo>
                    <a:pt x="46488" y="2159"/>
                  </a:lnTo>
                  <a:lnTo>
                    <a:pt x="45722" y="1955"/>
                  </a:lnTo>
                  <a:lnTo>
                    <a:pt x="44904" y="1763"/>
                  </a:lnTo>
                  <a:lnTo>
                    <a:pt x="44048" y="1572"/>
                  </a:lnTo>
                  <a:lnTo>
                    <a:pt x="43154" y="1393"/>
                  </a:lnTo>
                  <a:lnTo>
                    <a:pt x="42222" y="1227"/>
                  </a:lnTo>
                  <a:lnTo>
                    <a:pt x="41252" y="1074"/>
                  </a:lnTo>
                  <a:lnTo>
                    <a:pt x="40230" y="920"/>
                  </a:lnTo>
                  <a:lnTo>
                    <a:pt x="39183" y="780"/>
                  </a:lnTo>
                  <a:lnTo>
                    <a:pt x="38110" y="652"/>
                  </a:lnTo>
                  <a:lnTo>
                    <a:pt x="36999" y="524"/>
                  </a:lnTo>
                  <a:lnTo>
                    <a:pt x="35849" y="422"/>
                  </a:lnTo>
                  <a:lnTo>
                    <a:pt x="34674" y="320"/>
                  </a:lnTo>
                  <a:lnTo>
                    <a:pt x="33474" y="243"/>
                  </a:lnTo>
                  <a:lnTo>
                    <a:pt x="32261" y="167"/>
                  </a:lnTo>
                  <a:lnTo>
                    <a:pt x="31009" y="103"/>
                  </a:lnTo>
                  <a:lnTo>
                    <a:pt x="29732" y="52"/>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8" name="Google Shape;2598;g1c93c773687_2_33"/>
            <p:cNvSpPr/>
            <p:nvPr/>
          </p:nvSpPr>
          <p:spPr>
            <a:xfrm>
              <a:off x="3876187" y="2737377"/>
              <a:ext cx="627554" cy="112326"/>
            </a:xfrm>
            <a:custGeom>
              <a:avLst/>
              <a:gdLst/>
              <a:ahLst/>
              <a:cxnLst/>
              <a:rect l="l" t="t" r="r" b="b"/>
              <a:pathLst>
                <a:path w="42388" h="7587" extrusionOk="0">
                  <a:moveTo>
                    <a:pt x="20102" y="1"/>
                  </a:moveTo>
                  <a:lnTo>
                    <a:pt x="19029" y="26"/>
                  </a:lnTo>
                  <a:lnTo>
                    <a:pt x="17969" y="52"/>
                  </a:lnTo>
                  <a:lnTo>
                    <a:pt x="16922" y="77"/>
                  </a:lnTo>
                  <a:lnTo>
                    <a:pt x="15900" y="116"/>
                  </a:lnTo>
                  <a:lnTo>
                    <a:pt x="14891" y="167"/>
                  </a:lnTo>
                  <a:lnTo>
                    <a:pt x="13908" y="230"/>
                  </a:lnTo>
                  <a:lnTo>
                    <a:pt x="12950" y="294"/>
                  </a:lnTo>
                  <a:lnTo>
                    <a:pt x="12005" y="371"/>
                  </a:lnTo>
                  <a:lnTo>
                    <a:pt x="11085" y="460"/>
                  </a:lnTo>
                  <a:lnTo>
                    <a:pt x="10204" y="550"/>
                  </a:lnTo>
                  <a:lnTo>
                    <a:pt x="9349" y="652"/>
                  </a:lnTo>
                  <a:lnTo>
                    <a:pt x="8518" y="754"/>
                  </a:lnTo>
                  <a:lnTo>
                    <a:pt x="7714" y="869"/>
                  </a:lnTo>
                  <a:lnTo>
                    <a:pt x="6948" y="984"/>
                  </a:lnTo>
                  <a:lnTo>
                    <a:pt x="6207" y="1112"/>
                  </a:lnTo>
                  <a:lnTo>
                    <a:pt x="5504" y="1239"/>
                  </a:lnTo>
                  <a:lnTo>
                    <a:pt x="4840" y="1380"/>
                  </a:lnTo>
                  <a:lnTo>
                    <a:pt x="4215" y="1520"/>
                  </a:lnTo>
                  <a:lnTo>
                    <a:pt x="3614" y="1674"/>
                  </a:lnTo>
                  <a:lnTo>
                    <a:pt x="3065" y="1827"/>
                  </a:lnTo>
                  <a:lnTo>
                    <a:pt x="2554" y="1980"/>
                  </a:lnTo>
                  <a:lnTo>
                    <a:pt x="2095" y="2146"/>
                  </a:lnTo>
                  <a:lnTo>
                    <a:pt x="1660" y="2312"/>
                  </a:lnTo>
                  <a:lnTo>
                    <a:pt x="1290" y="2491"/>
                  </a:lnTo>
                  <a:lnTo>
                    <a:pt x="958" y="2670"/>
                  </a:lnTo>
                  <a:lnTo>
                    <a:pt x="664" y="2849"/>
                  </a:lnTo>
                  <a:lnTo>
                    <a:pt x="537" y="2938"/>
                  </a:lnTo>
                  <a:lnTo>
                    <a:pt x="434" y="3027"/>
                  </a:lnTo>
                  <a:lnTo>
                    <a:pt x="332" y="3117"/>
                  </a:lnTo>
                  <a:lnTo>
                    <a:pt x="243" y="3219"/>
                  </a:lnTo>
                  <a:lnTo>
                    <a:pt x="166" y="3308"/>
                  </a:lnTo>
                  <a:lnTo>
                    <a:pt x="102" y="3410"/>
                  </a:lnTo>
                  <a:lnTo>
                    <a:pt x="64" y="3500"/>
                  </a:lnTo>
                  <a:lnTo>
                    <a:pt x="26" y="3602"/>
                  </a:lnTo>
                  <a:lnTo>
                    <a:pt x="0" y="3691"/>
                  </a:lnTo>
                  <a:lnTo>
                    <a:pt x="0" y="3794"/>
                  </a:lnTo>
                  <a:lnTo>
                    <a:pt x="0" y="3896"/>
                  </a:lnTo>
                  <a:lnTo>
                    <a:pt x="26" y="3985"/>
                  </a:lnTo>
                  <a:lnTo>
                    <a:pt x="64" y="4087"/>
                  </a:lnTo>
                  <a:lnTo>
                    <a:pt x="102" y="4177"/>
                  </a:lnTo>
                  <a:lnTo>
                    <a:pt x="166" y="4279"/>
                  </a:lnTo>
                  <a:lnTo>
                    <a:pt x="243" y="4368"/>
                  </a:lnTo>
                  <a:lnTo>
                    <a:pt x="332" y="4458"/>
                  </a:lnTo>
                  <a:lnTo>
                    <a:pt x="434" y="4560"/>
                  </a:lnTo>
                  <a:lnTo>
                    <a:pt x="537" y="4649"/>
                  </a:lnTo>
                  <a:lnTo>
                    <a:pt x="664" y="4739"/>
                  </a:lnTo>
                  <a:lnTo>
                    <a:pt x="958" y="4917"/>
                  </a:lnTo>
                  <a:lnTo>
                    <a:pt x="1290" y="5096"/>
                  </a:lnTo>
                  <a:lnTo>
                    <a:pt x="1660" y="5262"/>
                  </a:lnTo>
                  <a:lnTo>
                    <a:pt x="2095" y="5441"/>
                  </a:lnTo>
                  <a:lnTo>
                    <a:pt x="2554" y="5594"/>
                  </a:lnTo>
                  <a:lnTo>
                    <a:pt x="3065" y="5760"/>
                  </a:lnTo>
                  <a:lnTo>
                    <a:pt x="3614" y="5914"/>
                  </a:lnTo>
                  <a:lnTo>
                    <a:pt x="4215" y="6054"/>
                  </a:lnTo>
                  <a:lnTo>
                    <a:pt x="4840" y="6207"/>
                  </a:lnTo>
                  <a:lnTo>
                    <a:pt x="5504" y="6335"/>
                  </a:lnTo>
                  <a:lnTo>
                    <a:pt x="6207" y="6476"/>
                  </a:lnTo>
                  <a:lnTo>
                    <a:pt x="6948" y="6603"/>
                  </a:lnTo>
                  <a:lnTo>
                    <a:pt x="7714" y="6718"/>
                  </a:lnTo>
                  <a:lnTo>
                    <a:pt x="8518" y="6833"/>
                  </a:lnTo>
                  <a:lnTo>
                    <a:pt x="9349" y="6935"/>
                  </a:lnTo>
                  <a:lnTo>
                    <a:pt x="10204" y="7038"/>
                  </a:lnTo>
                  <a:lnTo>
                    <a:pt x="11085" y="7127"/>
                  </a:lnTo>
                  <a:lnTo>
                    <a:pt x="12005" y="7204"/>
                  </a:lnTo>
                  <a:lnTo>
                    <a:pt x="12950" y="7280"/>
                  </a:lnTo>
                  <a:lnTo>
                    <a:pt x="13908" y="7357"/>
                  </a:lnTo>
                  <a:lnTo>
                    <a:pt x="14891" y="7408"/>
                  </a:lnTo>
                  <a:lnTo>
                    <a:pt x="15900" y="7459"/>
                  </a:lnTo>
                  <a:lnTo>
                    <a:pt x="16922" y="7510"/>
                  </a:lnTo>
                  <a:lnTo>
                    <a:pt x="17969" y="7536"/>
                  </a:lnTo>
                  <a:lnTo>
                    <a:pt x="19029" y="7561"/>
                  </a:lnTo>
                  <a:lnTo>
                    <a:pt x="20102" y="7574"/>
                  </a:lnTo>
                  <a:lnTo>
                    <a:pt x="21200" y="7587"/>
                  </a:lnTo>
                  <a:lnTo>
                    <a:pt x="22286" y="7574"/>
                  </a:lnTo>
                  <a:lnTo>
                    <a:pt x="23359" y="7561"/>
                  </a:lnTo>
                  <a:lnTo>
                    <a:pt x="24419" y="7536"/>
                  </a:lnTo>
                  <a:lnTo>
                    <a:pt x="25466" y="7510"/>
                  </a:lnTo>
                  <a:lnTo>
                    <a:pt x="26488" y="7459"/>
                  </a:lnTo>
                  <a:lnTo>
                    <a:pt x="27496" y="7408"/>
                  </a:lnTo>
                  <a:lnTo>
                    <a:pt x="28480" y="7357"/>
                  </a:lnTo>
                  <a:lnTo>
                    <a:pt x="29450" y="7280"/>
                  </a:lnTo>
                  <a:lnTo>
                    <a:pt x="30383" y="7204"/>
                  </a:lnTo>
                  <a:lnTo>
                    <a:pt x="31302" y="7127"/>
                  </a:lnTo>
                  <a:lnTo>
                    <a:pt x="32183" y="7038"/>
                  </a:lnTo>
                  <a:lnTo>
                    <a:pt x="33039" y="6935"/>
                  </a:lnTo>
                  <a:lnTo>
                    <a:pt x="33869" y="6833"/>
                  </a:lnTo>
                  <a:lnTo>
                    <a:pt x="34674" y="6718"/>
                  </a:lnTo>
                  <a:lnTo>
                    <a:pt x="35440" y="6603"/>
                  </a:lnTo>
                  <a:lnTo>
                    <a:pt x="36181" y="6476"/>
                  </a:lnTo>
                  <a:lnTo>
                    <a:pt x="36883" y="6335"/>
                  </a:lnTo>
                  <a:lnTo>
                    <a:pt x="37547" y="6207"/>
                  </a:lnTo>
                  <a:lnTo>
                    <a:pt x="38173" y="6054"/>
                  </a:lnTo>
                  <a:lnTo>
                    <a:pt x="38773" y="5914"/>
                  </a:lnTo>
                  <a:lnTo>
                    <a:pt x="39323" y="5760"/>
                  </a:lnTo>
                  <a:lnTo>
                    <a:pt x="39833" y="5594"/>
                  </a:lnTo>
                  <a:lnTo>
                    <a:pt x="40293" y="5441"/>
                  </a:lnTo>
                  <a:lnTo>
                    <a:pt x="40727" y="5262"/>
                  </a:lnTo>
                  <a:lnTo>
                    <a:pt x="41098" y="5096"/>
                  </a:lnTo>
                  <a:lnTo>
                    <a:pt x="41443" y="4917"/>
                  </a:lnTo>
                  <a:lnTo>
                    <a:pt x="41724" y="4739"/>
                  </a:lnTo>
                  <a:lnTo>
                    <a:pt x="41851" y="4649"/>
                  </a:lnTo>
                  <a:lnTo>
                    <a:pt x="41953" y="4560"/>
                  </a:lnTo>
                  <a:lnTo>
                    <a:pt x="42056" y="4458"/>
                  </a:lnTo>
                  <a:lnTo>
                    <a:pt x="42145" y="4368"/>
                  </a:lnTo>
                  <a:lnTo>
                    <a:pt x="42222" y="4279"/>
                  </a:lnTo>
                  <a:lnTo>
                    <a:pt x="42285" y="4177"/>
                  </a:lnTo>
                  <a:lnTo>
                    <a:pt x="42324" y="4087"/>
                  </a:lnTo>
                  <a:lnTo>
                    <a:pt x="42362" y="3985"/>
                  </a:lnTo>
                  <a:lnTo>
                    <a:pt x="42388" y="3896"/>
                  </a:lnTo>
                  <a:lnTo>
                    <a:pt x="42388" y="3794"/>
                  </a:lnTo>
                  <a:lnTo>
                    <a:pt x="42388" y="3691"/>
                  </a:lnTo>
                  <a:lnTo>
                    <a:pt x="42362" y="3602"/>
                  </a:lnTo>
                  <a:lnTo>
                    <a:pt x="42324" y="3500"/>
                  </a:lnTo>
                  <a:lnTo>
                    <a:pt x="42285" y="3410"/>
                  </a:lnTo>
                  <a:lnTo>
                    <a:pt x="42222" y="3308"/>
                  </a:lnTo>
                  <a:lnTo>
                    <a:pt x="42145" y="3219"/>
                  </a:lnTo>
                  <a:lnTo>
                    <a:pt x="42056" y="3117"/>
                  </a:lnTo>
                  <a:lnTo>
                    <a:pt x="41953" y="3027"/>
                  </a:lnTo>
                  <a:lnTo>
                    <a:pt x="41851" y="2938"/>
                  </a:lnTo>
                  <a:lnTo>
                    <a:pt x="41724" y="2849"/>
                  </a:lnTo>
                  <a:lnTo>
                    <a:pt x="41443" y="2670"/>
                  </a:lnTo>
                  <a:lnTo>
                    <a:pt x="41098" y="2491"/>
                  </a:lnTo>
                  <a:lnTo>
                    <a:pt x="40727" y="2312"/>
                  </a:lnTo>
                  <a:lnTo>
                    <a:pt x="40293" y="2146"/>
                  </a:lnTo>
                  <a:lnTo>
                    <a:pt x="39833" y="1980"/>
                  </a:lnTo>
                  <a:lnTo>
                    <a:pt x="39323" y="1827"/>
                  </a:lnTo>
                  <a:lnTo>
                    <a:pt x="38773" y="1674"/>
                  </a:lnTo>
                  <a:lnTo>
                    <a:pt x="38173" y="1520"/>
                  </a:lnTo>
                  <a:lnTo>
                    <a:pt x="37547" y="1380"/>
                  </a:lnTo>
                  <a:lnTo>
                    <a:pt x="36883" y="1239"/>
                  </a:lnTo>
                  <a:lnTo>
                    <a:pt x="36181" y="1112"/>
                  </a:lnTo>
                  <a:lnTo>
                    <a:pt x="35440" y="984"/>
                  </a:lnTo>
                  <a:lnTo>
                    <a:pt x="34674" y="869"/>
                  </a:lnTo>
                  <a:lnTo>
                    <a:pt x="33869" y="754"/>
                  </a:lnTo>
                  <a:lnTo>
                    <a:pt x="33039" y="652"/>
                  </a:lnTo>
                  <a:lnTo>
                    <a:pt x="32183" y="550"/>
                  </a:lnTo>
                  <a:lnTo>
                    <a:pt x="31302" y="460"/>
                  </a:lnTo>
                  <a:lnTo>
                    <a:pt x="30383" y="371"/>
                  </a:lnTo>
                  <a:lnTo>
                    <a:pt x="29450" y="294"/>
                  </a:lnTo>
                  <a:lnTo>
                    <a:pt x="28480" y="230"/>
                  </a:lnTo>
                  <a:lnTo>
                    <a:pt x="27496" y="167"/>
                  </a:lnTo>
                  <a:lnTo>
                    <a:pt x="26488" y="116"/>
                  </a:lnTo>
                  <a:lnTo>
                    <a:pt x="25466" y="77"/>
                  </a:lnTo>
                  <a:lnTo>
                    <a:pt x="24419" y="52"/>
                  </a:lnTo>
                  <a:lnTo>
                    <a:pt x="23359" y="26"/>
                  </a:lnTo>
                  <a:lnTo>
                    <a:pt x="22286"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599" name="Google Shape;2599;g1c93c773687_2_33"/>
            <p:cNvSpPr/>
            <p:nvPr/>
          </p:nvSpPr>
          <p:spPr>
            <a:xfrm>
              <a:off x="3885440" y="2737377"/>
              <a:ext cx="609033" cy="83397"/>
            </a:xfrm>
            <a:custGeom>
              <a:avLst/>
              <a:gdLst/>
              <a:ahLst/>
              <a:cxnLst/>
              <a:rect l="l" t="t" r="r" b="b"/>
              <a:pathLst>
                <a:path w="41137" h="5633" extrusionOk="0">
                  <a:moveTo>
                    <a:pt x="19949" y="1"/>
                  </a:moveTo>
                  <a:lnTo>
                    <a:pt x="18238" y="13"/>
                  </a:lnTo>
                  <a:lnTo>
                    <a:pt x="16565" y="52"/>
                  </a:lnTo>
                  <a:lnTo>
                    <a:pt x="14943" y="103"/>
                  </a:lnTo>
                  <a:lnTo>
                    <a:pt x="13360" y="192"/>
                  </a:lnTo>
                  <a:lnTo>
                    <a:pt x="11840" y="294"/>
                  </a:lnTo>
                  <a:lnTo>
                    <a:pt x="10371" y="409"/>
                  </a:lnTo>
                  <a:lnTo>
                    <a:pt x="8966" y="550"/>
                  </a:lnTo>
                  <a:lnTo>
                    <a:pt x="7625" y="703"/>
                  </a:lnTo>
                  <a:lnTo>
                    <a:pt x="6361" y="882"/>
                  </a:lnTo>
                  <a:lnTo>
                    <a:pt x="5173" y="1073"/>
                  </a:lnTo>
                  <a:lnTo>
                    <a:pt x="4075" y="1278"/>
                  </a:lnTo>
                  <a:lnTo>
                    <a:pt x="3551" y="1393"/>
                  </a:lnTo>
                  <a:lnTo>
                    <a:pt x="3066" y="1508"/>
                  </a:lnTo>
                  <a:lnTo>
                    <a:pt x="2593" y="1623"/>
                  </a:lnTo>
                  <a:lnTo>
                    <a:pt x="2134" y="1737"/>
                  </a:lnTo>
                  <a:lnTo>
                    <a:pt x="1712" y="1852"/>
                  </a:lnTo>
                  <a:lnTo>
                    <a:pt x="1316" y="1980"/>
                  </a:lnTo>
                  <a:lnTo>
                    <a:pt x="946" y="2108"/>
                  </a:lnTo>
                  <a:lnTo>
                    <a:pt x="601" y="2236"/>
                  </a:lnTo>
                  <a:lnTo>
                    <a:pt x="282" y="2376"/>
                  </a:lnTo>
                  <a:lnTo>
                    <a:pt x="1" y="2517"/>
                  </a:lnTo>
                  <a:lnTo>
                    <a:pt x="716" y="2299"/>
                  </a:lnTo>
                  <a:lnTo>
                    <a:pt x="1508" y="2095"/>
                  </a:lnTo>
                  <a:lnTo>
                    <a:pt x="2364" y="1903"/>
                  </a:lnTo>
                  <a:lnTo>
                    <a:pt x="3296" y="1712"/>
                  </a:lnTo>
                  <a:lnTo>
                    <a:pt x="4292" y="1546"/>
                  </a:lnTo>
                  <a:lnTo>
                    <a:pt x="5352" y="1380"/>
                  </a:lnTo>
                  <a:lnTo>
                    <a:pt x="6463" y="1239"/>
                  </a:lnTo>
                  <a:lnTo>
                    <a:pt x="7625" y="1099"/>
                  </a:lnTo>
                  <a:lnTo>
                    <a:pt x="8851" y="984"/>
                  </a:lnTo>
                  <a:lnTo>
                    <a:pt x="10116" y="869"/>
                  </a:lnTo>
                  <a:lnTo>
                    <a:pt x="11431" y="780"/>
                  </a:lnTo>
                  <a:lnTo>
                    <a:pt x="12772" y="703"/>
                  </a:lnTo>
                  <a:lnTo>
                    <a:pt x="14164" y="639"/>
                  </a:lnTo>
                  <a:lnTo>
                    <a:pt x="15595" y="601"/>
                  </a:lnTo>
                  <a:lnTo>
                    <a:pt x="17050" y="575"/>
                  </a:lnTo>
                  <a:lnTo>
                    <a:pt x="18532" y="563"/>
                  </a:lnTo>
                  <a:lnTo>
                    <a:pt x="19617" y="563"/>
                  </a:lnTo>
                  <a:lnTo>
                    <a:pt x="20690" y="575"/>
                  </a:lnTo>
                  <a:lnTo>
                    <a:pt x="21750" y="601"/>
                  </a:lnTo>
                  <a:lnTo>
                    <a:pt x="22797" y="639"/>
                  </a:lnTo>
                  <a:lnTo>
                    <a:pt x="23819" y="677"/>
                  </a:lnTo>
                  <a:lnTo>
                    <a:pt x="24828" y="729"/>
                  </a:lnTo>
                  <a:lnTo>
                    <a:pt x="25811" y="792"/>
                  </a:lnTo>
                  <a:lnTo>
                    <a:pt x="26782" y="856"/>
                  </a:lnTo>
                  <a:lnTo>
                    <a:pt x="27714" y="933"/>
                  </a:lnTo>
                  <a:lnTo>
                    <a:pt x="28634" y="1022"/>
                  </a:lnTo>
                  <a:lnTo>
                    <a:pt x="29515" y="1112"/>
                  </a:lnTo>
                  <a:lnTo>
                    <a:pt x="30371" y="1214"/>
                  </a:lnTo>
                  <a:lnTo>
                    <a:pt x="31214" y="1316"/>
                  </a:lnTo>
                  <a:lnTo>
                    <a:pt x="32005" y="1431"/>
                  </a:lnTo>
                  <a:lnTo>
                    <a:pt x="32772" y="1546"/>
                  </a:lnTo>
                  <a:lnTo>
                    <a:pt x="33512" y="1674"/>
                  </a:lnTo>
                  <a:lnTo>
                    <a:pt x="34215" y="1801"/>
                  </a:lnTo>
                  <a:lnTo>
                    <a:pt x="34879" y="1942"/>
                  </a:lnTo>
                  <a:lnTo>
                    <a:pt x="35505" y="2082"/>
                  </a:lnTo>
                  <a:lnTo>
                    <a:pt x="36105" y="2236"/>
                  </a:lnTo>
                  <a:lnTo>
                    <a:pt x="36654" y="2389"/>
                  </a:lnTo>
                  <a:lnTo>
                    <a:pt x="37165" y="2542"/>
                  </a:lnTo>
                  <a:lnTo>
                    <a:pt x="37638" y="2708"/>
                  </a:lnTo>
                  <a:lnTo>
                    <a:pt x="38059" y="2874"/>
                  </a:lnTo>
                  <a:lnTo>
                    <a:pt x="38429" y="3053"/>
                  </a:lnTo>
                  <a:lnTo>
                    <a:pt x="38774" y="3219"/>
                  </a:lnTo>
                  <a:lnTo>
                    <a:pt x="39055" y="3398"/>
                  </a:lnTo>
                  <a:lnTo>
                    <a:pt x="39183" y="3500"/>
                  </a:lnTo>
                  <a:lnTo>
                    <a:pt x="39285" y="3589"/>
                  </a:lnTo>
                  <a:lnTo>
                    <a:pt x="39387" y="3679"/>
                  </a:lnTo>
                  <a:lnTo>
                    <a:pt x="39477" y="3768"/>
                  </a:lnTo>
                  <a:lnTo>
                    <a:pt x="39553" y="3870"/>
                  </a:lnTo>
                  <a:lnTo>
                    <a:pt x="39617" y="3960"/>
                  </a:lnTo>
                  <a:lnTo>
                    <a:pt x="39655" y="4062"/>
                  </a:lnTo>
                  <a:lnTo>
                    <a:pt x="39694" y="4151"/>
                  </a:lnTo>
                  <a:lnTo>
                    <a:pt x="39719" y="4253"/>
                  </a:lnTo>
                  <a:lnTo>
                    <a:pt x="39719" y="4356"/>
                  </a:lnTo>
                  <a:lnTo>
                    <a:pt x="39719" y="4432"/>
                  </a:lnTo>
                  <a:lnTo>
                    <a:pt x="39706" y="4522"/>
                  </a:lnTo>
                  <a:lnTo>
                    <a:pt x="39681" y="4598"/>
                  </a:lnTo>
                  <a:lnTo>
                    <a:pt x="39643" y="4688"/>
                  </a:lnTo>
                  <a:lnTo>
                    <a:pt x="39592" y="4764"/>
                  </a:lnTo>
                  <a:lnTo>
                    <a:pt x="39540" y="4854"/>
                  </a:lnTo>
                  <a:lnTo>
                    <a:pt x="39400" y="5007"/>
                  </a:lnTo>
                  <a:lnTo>
                    <a:pt x="39221" y="5173"/>
                  </a:lnTo>
                  <a:lnTo>
                    <a:pt x="39017" y="5326"/>
                  </a:lnTo>
                  <a:lnTo>
                    <a:pt x="38761" y="5479"/>
                  </a:lnTo>
                  <a:lnTo>
                    <a:pt x="38480" y="5633"/>
                  </a:lnTo>
                  <a:lnTo>
                    <a:pt x="38480" y="5633"/>
                  </a:lnTo>
                  <a:lnTo>
                    <a:pt x="39081" y="5428"/>
                  </a:lnTo>
                  <a:lnTo>
                    <a:pt x="39349" y="5313"/>
                  </a:lnTo>
                  <a:lnTo>
                    <a:pt x="39604" y="5211"/>
                  </a:lnTo>
                  <a:lnTo>
                    <a:pt x="39847" y="5096"/>
                  </a:lnTo>
                  <a:lnTo>
                    <a:pt x="40064" y="4981"/>
                  </a:lnTo>
                  <a:lnTo>
                    <a:pt x="40268" y="4866"/>
                  </a:lnTo>
                  <a:lnTo>
                    <a:pt x="40447" y="4751"/>
                  </a:lnTo>
                  <a:lnTo>
                    <a:pt x="40600" y="4637"/>
                  </a:lnTo>
                  <a:lnTo>
                    <a:pt x="40741" y="4522"/>
                  </a:lnTo>
                  <a:lnTo>
                    <a:pt x="40869" y="4407"/>
                  </a:lnTo>
                  <a:lnTo>
                    <a:pt x="40971" y="4279"/>
                  </a:lnTo>
                  <a:lnTo>
                    <a:pt x="41047" y="4164"/>
                  </a:lnTo>
                  <a:lnTo>
                    <a:pt x="41099" y="4036"/>
                  </a:lnTo>
                  <a:lnTo>
                    <a:pt x="41137" y="3921"/>
                  </a:lnTo>
                  <a:lnTo>
                    <a:pt x="41137" y="3794"/>
                  </a:lnTo>
                  <a:lnTo>
                    <a:pt x="41137" y="3691"/>
                  </a:lnTo>
                  <a:lnTo>
                    <a:pt x="41111" y="3602"/>
                  </a:lnTo>
                  <a:lnTo>
                    <a:pt x="41086" y="3500"/>
                  </a:lnTo>
                  <a:lnTo>
                    <a:pt x="41035" y="3410"/>
                  </a:lnTo>
                  <a:lnTo>
                    <a:pt x="40971" y="3308"/>
                  </a:lnTo>
                  <a:lnTo>
                    <a:pt x="40894" y="3219"/>
                  </a:lnTo>
                  <a:lnTo>
                    <a:pt x="40818" y="3117"/>
                  </a:lnTo>
                  <a:lnTo>
                    <a:pt x="40715" y="3027"/>
                  </a:lnTo>
                  <a:lnTo>
                    <a:pt x="40600" y="2938"/>
                  </a:lnTo>
                  <a:lnTo>
                    <a:pt x="40473" y="2849"/>
                  </a:lnTo>
                  <a:lnTo>
                    <a:pt x="40192" y="2670"/>
                  </a:lnTo>
                  <a:lnTo>
                    <a:pt x="39860" y="2491"/>
                  </a:lnTo>
                  <a:lnTo>
                    <a:pt x="39477" y="2312"/>
                  </a:lnTo>
                  <a:lnTo>
                    <a:pt x="39055" y="2146"/>
                  </a:lnTo>
                  <a:lnTo>
                    <a:pt x="38583" y="1980"/>
                  </a:lnTo>
                  <a:lnTo>
                    <a:pt x="38072" y="1827"/>
                  </a:lnTo>
                  <a:lnTo>
                    <a:pt x="37523" y="1674"/>
                  </a:lnTo>
                  <a:lnTo>
                    <a:pt x="36935" y="1520"/>
                  </a:lnTo>
                  <a:lnTo>
                    <a:pt x="36297" y="1380"/>
                  </a:lnTo>
                  <a:lnTo>
                    <a:pt x="35632" y="1239"/>
                  </a:lnTo>
                  <a:lnTo>
                    <a:pt x="34930" y="1112"/>
                  </a:lnTo>
                  <a:lnTo>
                    <a:pt x="34202" y="984"/>
                  </a:lnTo>
                  <a:lnTo>
                    <a:pt x="33423" y="869"/>
                  </a:lnTo>
                  <a:lnTo>
                    <a:pt x="32631" y="754"/>
                  </a:lnTo>
                  <a:lnTo>
                    <a:pt x="31801" y="652"/>
                  </a:lnTo>
                  <a:lnTo>
                    <a:pt x="30933" y="550"/>
                  </a:lnTo>
                  <a:lnTo>
                    <a:pt x="30051" y="460"/>
                  </a:lnTo>
                  <a:lnTo>
                    <a:pt x="29132" y="371"/>
                  </a:lnTo>
                  <a:lnTo>
                    <a:pt x="28200" y="294"/>
                  </a:lnTo>
                  <a:lnTo>
                    <a:pt x="27229" y="230"/>
                  </a:lnTo>
                  <a:lnTo>
                    <a:pt x="26246" y="167"/>
                  </a:lnTo>
                  <a:lnTo>
                    <a:pt x="25250" y="116"/>
                  </a:lnTo>
                  <a:lnTo>
                    <a:pt x="24215" y="77"/>
                  </a:lnTo>
                  <a:lnTo>
                    <a:pt x="23181" y="52"/>
                  </a:lnTo>
                  <a:lnTo>
                    <a:pt x="22121" y="26"/>
                  </a:lnTo>
                  <a:lnTo>
                    <a:pt x="21035"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0" name="Google Shape;2600;g1c93c773687_2_33"/>
            <p:cNvSpPr/>
            <p:nvPr/>
          </p:nvSpPr>
          <p:spPr>
            <a:xfrm>
              <a:off x="4094191" y="2768394"/>
              <a:ext cx="204028" cy="57103"/>
            </a:xfrm>
            <a:custGeom>
              <a:avLst/>
              <a:gdLst/>
              <a:ahLst/>
              <a:cxnLst/>
              <a:rect l="l" t="t" r="r" b="b"/>
              <a:pathLst>
                <a:path w="13781" h="3857" extrusionOk="0">
                  <a:moveTo>
                    <a:pt x="0" y="0"/>
                  </a:moveTo>
                  <a:lnTo>
                    <a:pt x="0" y="383"/>
                  </a:lnTo>
                  <a:lnTo>
                    <a:pt x="3346" y="383"/>
                  </a:lnTo>
                  <a:lnTo>
                    <a:pt x="4253" y="409"/>
                  </a:lnTo>
                  <a:lnTo>
                    <a:pt x="5058" y="447"/>
                  </a:lnTo>
                  <a:lnTo>
                    <a:pt x="5747" y="511"/>
                  </a:lnTo>
                  <a:lnTo>
                    <a:pt x="6322" y="575"/>
                  </a:lnTo>
                  <a:lnTo>
                    <a:pt x="6565" y="626"/>
                  </a:lnTo>
                  <a:lnTo>
                    <a:pt x="6795" y="664"/>
                  </a:lnTo>
                  <a:lnTo>
                    <a:pt x="6973" y="715"/>
                  </a:lnTo>
                  <a:lnTo>
                    <a:pt x="7139" y="766"/>
                  </a:lnTo>
                  <a:lnTo>
                    <a:pt x="7267" y="830"/>
                  </a:lnTo>
                  <a:lnTo>
                    <a:pt x="7369" y="894"/>
                  </a:lnTo>
                  <a:lnTo>
                    <a:pt x="0" y="894"/>
                  </a:lnTo>
                  <a:lnTo>
                    <a:pt x="0" y="1175"/>
                  </a:lnTo>
                  <a:lnTo>
                    <a:pt x="7471" y="1175"/>
                  </a:lnTo>
                  <a:lnTo>
                    <a:pt x="7446" y="1213"/>
                  </a:lnTo>
                  <a:lnTo>
                    <a:pt x="7408" y="1252"/>
                  </a:lnTo>
                  <a:lnTo>
                    <a:pt x="7305" y="1328"/>
                  </a:lnTo>
                  <a:lnTo>
                    <a:pt x="7165" y="1392"/>
                  </a:lnTo>
                  <a:lnTo>
                    <a:pt x="6986" y="1456"/>
                  </a:lnTo>
                  <a:lnTo>
                    <a:pt x="6769" y="1520"/>
                  </a:lnTo>
                  <a:lnTo>
                    <a:pt x="6514" y="1571"/>
                  </a:lnTo>
                  <a:lnTo>
                    <a:pt x="6207" y="1622"/>
                  </a:lnTo>
                  <a:lnTo>
                    <a:pt x="5875" y="1660"/>
                  </a:lnTo>
                  <a:lnTo>
                    <a:pt x="5505" y="1711"/>
                  </a:lnTo>
                  <a:lnTo>
                    <a:pt x="5096" y="1750"/>
                  </a:lnTo>
                  <a:lnTo>
                    <a:pt x="4636" y="1775"/>
                  </a:lnTo>
                  <a:lnTo>
                    <a:pt x="4151" y="1801"/>
                  </a:lnTo>
                  <a:lnTo>
                    <a:pt x="3053" y="1839"/>
                  </a:lnTo>
                  <a:lnTo>
                    <a:pt x="1801" y="1852"/>
                  </a:lnTo>
                  <a:lnTo>
                    <a:pt x="0" y="1852"/>
                  </a:lnTo>
                  <a:lnTo>
                    <a:pt x="0" y="2209"/>
                  </a:lnTo>
                  <a:lnTo>
                    <a:pt x="2197" y="2644"/>
                  </a:lnTo>
                  <a:lnTo>
                    <a:pt x="4215" y="3052"/>
                  </a:lnTo>
                  <a:lnTo>
                    <a:pt x="6130" y="3448"/>
                  </a:lnTo>
                  <a:lnTo>
                    <a:pt x="8021" y="3857"/>
                  </a:lnTo>
                  <a:lnTo>
                    <a:pt x="11162" y="3857"/>
                  </a:lnTo>
                  <a:lnTo>
                    <a:pt x="9106" y="3410"/>
                  </a:lnTo>
                  <a:lnTo>
                    <a:pt x="7050" y="2976"/>
                  </a:lnTo>
                  <a:lnTo>
                    <a:pt x="5032" y="2554"/>
                  </a:lnTo>
                  <a:lnTo>
                    <a:pt x="3078" y="2184"/>
                  </a:lnTo>
                  <a:lnTo>
                    <a:pt x="3844" y="2171"/>
                  </a:lnTo>
                  <a:lnTo>
                    <a:pt x="4572" y="2158"/>
                  </a:lnTo>
                  <a:lnTo>
                    <a:pt x="5275" y="2133"/>
                  </a:lnTo>
                  <a:lnTo>
                    <a:pt x="5926" y="2095"/>
                  </a:lnTo>
                  <a:lnTo>
                    <a:pt x="6539" y="2056"/>
                  </a:lnTo>
                  <a:lnTo>
                    <a:pt x="7101" y="2018"/>
                  </a:lnTo>
                  <a:lnTo>
                    <a:pt x="7637" y="1954"/>
                  </a:lnTo>
                  <a:lnTo>
                    <a:pt x="8110" y="1903"/>
                  </a:lnTo>
                  <a:lnTo>
                    <a:pt x="8557" y="1826"/>
                  </a:lnTo>
                  <a:lnTo>
                    <a:pt x="8940" y="1750"/>
                  </a:lnTo>
                  <a:lnTo>
                    <a:pt x="9285" y="1673"/>
                  </a:lnTo>
                  <a:lnTo>
                    <a:pt x="9579" y="1584"/>
                  </a:lnTo>
                  <a:lnTo>
                    <a:pt x="9821" y="1494"/>
                  </a:lnTo>
                  <a:lnTo>
                    <a:pt x="10026" y="1392"/>
                  </a:lnTo>
                  <a:lnTo>
                    <a:pt x="10102" y="1341"/>
                  </a:lnTo>
                  <a:lnTo>
                    <a:pt x="10166" y="1290"/>
                  </a:lnTo>
                  <a:lnTo>
                    <a:pt x="10217" y="1239"/>
                  </a:lnTo>
                  <a:lnTo>
                    <a:pt x="10256" y="1175"/>
                  </a:lnTo>
                  <a:lnTo>
                    <a:pt x="13780" y="1175"/>
                  </a:lnTo>
                  <a:lnTo>
                    <a:pt x="13780" y="894"/>
                  </a:lnTo>
                  <a:lnTo>
                    <a:pt x="10217" y="894"/>
                  </a:lnTo>
                  <a:lnTo>
                    <a:pt x="10179" y="843"/>
                  </a:lnTo>
                  <a:lnTo>
                    <a:pt x="10115" y="792"/>
                  </a:lnTo>
                  <a:lnTo>
                    <a:pt x="9987" y="702"/>
                  </a:lnTo>
                  <a:lnTo>
                    <a:pt x="9796" y="613"/>
                  </a:lnTo>
                  <a:lnTo>
                    <a:pt x="9579" y="536"/>
                  </a:lnTo>
                  <a:lnTo>
                    <a:pt x="9323" y="473"/>
                  </a:lnTo>
                  <a:lnTo>
                    <a:pt x="9042"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1" name="Google Shape;2601;g1c93c773687_2_33"/>
            <p:cNvSpPr/>
            <p:nvPr/>
          </p:nvSpPr>
          <p:spPr>
            <a:xfrm>
              <a:off x="3807921" y="2697478"/>
              <a:ext cx="764071" cy="159598"/>
            </a:xfrm>
            <a:custGeom>
              <a:avLst/>
              <a:gdLst/>
              <a:ahLst/>
              <a:cxnLst/>
              <a:rect l="l" t="t" r="r" b="b"/>
              <a:pathLst>
                <a:path w="51609" h="10780" extrusionOk="0">
                  <a:moveTo>
                    <a:pt x="1" y="1"/>
                  </a:moveTo>
                  <a:lnTo>
                    <a:pt x="1" y="5390"/>
                  </a:lnTo>
                  <a:lnTo>
                    <a:pt x="1" y="5531"/>
                  </a:lnTo>
                  <a:lnTo>
                    <a:pt x="26" y="5671"/>
                  </a:lnTo>
                  <a:lnTo>
                    <a:pt x="77" y="5812"/>
                  </a:lnTo>
                  <a:lnTo>
                    <a:pt x="128" y="5939"/>
                  </a:lnTo>
                  <a:lnTo>
                    <a:pt x="205" y="6080"/>
                  </a:lnTo>
                  <a:lnTo>
                    <a:pt x="294" y="6220"/>
                  </a:lnTo>
                  <a:lnTo>
                    <a:pt x="397" y="6348"/>
                  </a:lnTo>
                  <a:lnTo>
                    <a:pt x="524" y="6476"/>
                  </a:lnTo>
                  <a:lnTo>
                    <a:pt x="665" y="6616"/>
                  </a:lnTo>
                  <a:lnTo>
                    <a:pt x="805" y="6744"/>
                  </a:lnTo>
                  <a:lnTo>
                    <a:pt x="971" y="6872"/>
                  </a:lnTo>
                  <a:lnTo>
                    <a:pt x="1163" y="6999"/>
                  </a:lnTo>
                  <a:lnTo>
                    <a:pt x="1354" y="7127"/>
                  </a:lnTo>
                  <a:lnTo>
                    <a:pt x="1559" y="7242"/>
                  </a:lnTo>
                  <a:lnTo>
                    <a:pt x="1789" y="7370"/>
                  </a:lnTo>
                  <a:lnTo>
                    <a:pt x="2031" y="7498"/>
                  </a:lnTo>
                  <a:lnTo>
                    <a:pt x="2542" y="7727"/>
                  </a:lnTo>
                  <a:lnTo>
                    <a:pt x="3117" y="7957"/>
                  </a:lnTo>
                  <a:lnTo>
                    <a:pt x="3730" y="8187"/>
                  </a:lnTo>
                  <a:lnTo>
                    <a:pt x="4407" y="8404"/>
                  </a:lnTo>
                  <a:lnTo>
                    <a:pt x="5122" y="8621"/>
                  </a:lnTo>
                  <a:lnTo>
                    <a:pt x="5888" y="8826"/>
                  </a:lnTo>
                  <a:lnTo>
                    <a:pt x="6706" y="9017"/>
                  </a:lnTo>
                  <a:lnTo>
                    <a:pt x="7561" y="9209"/>
                  </a:lnTo>
                  <a:lnTo>
                    <a:pt x="8455" y="9388"/>
                  </a:lnTo>
                  <a:lnTo>
                    <a:pt x="9388" y="9554"/>
                  </a:lnTo>
                  <a:lnTo>
                    <a:pt x="10358" y="9720"/>
                  </a:lnTo>
                  <a:lnTo>
                    <a:pt x="11380" y="9860"/>
                  </a:lnTo>
                  <a:lnTo>
                    <a:pt x="12427" y="10001"/>
                  </a:lnTo>
                  <a:lnTo>
                    <a:pt x="13500" y="10128"/>
                  </a:lnTo>
                  <a:lnTo>
                    <a:pt x="14611" y="10256"/>
                  </a:lnTo>
                  <a:lnTo>
                    <a:pt x="15760" y="10358"/>
                  </a:lnTo>
                  <a:lnTo>
                    <a:pt x="16935" y="10460"/>
                  </a:lnTo>
                  <a:lnTo>
                    <a:pt x="18136" y="10537"/>
                  </a:lnTo>
                  <a:lnTo>
                    <a:pt x="19362" y="10614"/>
                  </a:lnTo>
                  <a:lnTo>
                    <a:pt x="20601" y="10678"/>
                  </a:lnTo>
                  <a:lnTo>
                    <a:pt x="21878" y="10729"/>
                  </a:lnTo>
                  <a:lnTo>
                    <a:pt x="23168" y="10754"/>
                  </a:lnTo>
                  <a:lnTo>
                    <a:pt x="24483" y="10780"/>
                  </a:lnTo>
                  <a:lnTo>
                    <a:pt x="27139" y="10780"/>
                  </a:lnTo>
                  <a:lnTo>
                    <a:pt x="28442" y="10754"/>
                  </a:lnTo>
                  <a:lnTo>
                    <a:pt x="29732" y="10729"/>
                  </a:lnTo>
                  <a:lnTo>
                    <a:pt x="31009" y="10678"/>
                  </a:lnTo>
                  <a:lnTo>
                    <a:pt x="32261" y="10614"/>
                  </a:lnTo>
                  <a:lnTo>
                    <a:pt x="33474" y="10537"/>
                  </a:lnTo>
                  <a:lnTo>
                    <a:pt x="34674" y="10460"/>
                  </a:lnTo>
                  <a:lnTo>
                    <a:pt x="35849" y="10358"/>
                  </a:lnTo>
                  <a:lnTo>
                    <a:pt x="36999" y="10256"/>
                  </a:lnTo>
                  <a:lnTo>
                    <a:pt x="38110" y="10128"/>
                  </a:lnTo>
                  <a:lnTo>
                    <a:pt x="39183" y="10001"/>
                  </a:lnTo>
                  <a:lnTo>
                    <a:pt x="40230" y="9860"/>
                  </a:lnTo>
                  <a:lnTo>
                    <a:pt x="41252" y="9720"/>
                  </a:lnTo>
                  <a:lnTo>
                    <a:pt x="42222" y="9554"/>
                  </a:lnTo>
                  <a:lnTo>
                    <a:pt x="43154" y="9388"/>
                  </a:lnTo>
                  <a:lnTo>
                    <a:pt x="44048" y="9209"/>
                  </a:lnTo>
                  <a:lnTo>
                    <a:pt x="44904" y="9017"/>
                  </a:lnTo>
                  <a:lnTo>
                    <a:pt x="45722" y="8826"/>
                  </a:lnTo>
                  <a:lnTo>
                    <a:pt x="46488" y="8621"/>
                  </a:lnTo>
                  <a:lnTo>
                    <a:pt x="47203" y="8404"/>
                  </a:lnTo>
                  <a:lnTo>
                    <a:pt x="47880" y="8187"/>
                  </a:lnTo>
                  <a:lnTo>
                    <a:pt x="48493" y="7957"/>
                  </a:lnTo>
                  <a:lnTo>
                    <a:pt x="49068" y="7727"/>
                  </a:lnTo>
                  <a:lnTo>
                    <a:pt x="49578" y="7498"/>
                  </a:lnTo>
                  <a:lnTo>
                    <a:pt x="49821" y="7370"/>
                  </a:lnTo>
                  <a:lnTo>
                    <a:pt x="50051" y="7242"/>
                  </a:lnTo>
                  <a:lnTo>
                    <a:pt x="50255" y="7127"/>
                  </a:lnTo>
                  <a:lnTo>
                    <a:pt x="50447" y="6999"/>
                  </a:lnTo>
                  <a:lnTo>
                    <a:pt x="50638" y="6872"/>
                  </a:lnTo>
                  <a:lnTo>
                    <a:pt x="50804" y="6744"/>
                  </a:lnTo>
                  <a:lnTo>
                    <a:pt x="50958" y="6616"/>
                  </a:lnTo>
                  <a:lnTo>
                    <a:pt x="51085" y="6476"/>
                  </a:lnTo>
                  <a:lnTo>
                    <a:pt x="51213" y="6348"/>
                  </a:lnTo>
                  <a:lnTo>
                    <a:pt x="51315" y="6220"/>
                  </a:lnTo>
                  <a:lnTo>
                    <a:pt x="51405" y="6080"/>
                  </a:lnTo>
                  <a:lnTo>
                    <a:pt x="51481" y="5939"/>
                  </a:lnTo>
                  <a:lnTo>
                    <a:pt x="51532"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2" name="Google Shape;2602;g1c93c773687_2_33"/>
            <p:cNvSpPr/>
            <p:nvPr/>
          </p:nvSpPr>
          <p:spPr>
            <a:xfrm>
              <a:off x="3807921" y="2617693"/>
              <a:ext cx="764071" cy="159598"/>
            </a:xfrm>
            <a:custGeom>
              <a:avLst/>
              <a:gdLst/>
              <a:ahLst/>
              <a:cxnLst/>
              <a:rect l="l" t="t" r="r" b="b"/>
              <a:pathLst>
                <a:path w="51609" h="10780" extrusionOk="0">
                  <a:moveTo>
                    <a:pt x="24483" y="0"/>
                  </a:moveTo>
                  <a:lnTo>
                    <a:pt x="23168" y="26"/>
                  </a:lnTo>
                  <a:lnTo>
                    <a:pt x="21878" y="64"/>
                  </a:lnTo>
                  <a:lnTo>
                    <a:pt x="20601" y="103"/>
                  </a:lnTo>
                  <a:lnTo>
                    <a:pt x="19362" y="166"/>
                  </a:lnTo>
                  <a:lnTo>
                    <a:pt x="18136" y="243"/>
                  </a:lnTo>
                  <a:lnTo>
                    <a:pt x="16935" y="320"/>
                  </a:lnTo>
                  <a:lnTo>
                    <a:pt x="15760" y="422"/>
                  </a:lnTo>
                  <a:lnTo>
                    <a:pt x="14611" y="524"/>
                  </a:lnTo>
                  <a:lnTo>
                    <a:pt x="13500" y="652"/>
                  </a:lnTo>
                  <a:lnTo>
                    <a:pt x="12427" y="779"/>
                  </a:lnTo>
                  <a:lnTo>
                    <a:pt x="11380" y="920"/>
                  </a:lnTo>
                  <a:lnTo>
                    <a:pt x="10358" y="1073"/>
                  </a:lnTo>
                  <a:lnTo>
                    <a:pt x="9388" y="1226"/>
                  </a:lnTo>
                  <a:lnTo>
                    <a:pt x="8455" y="1392"/>
                  </a:lnTo>
                  <a:lnTo>
                    <a:pt x="7561" y="1571"/>
                  </a:lnTo>
                  <a:lnTo>
                    <a:pt x="6706" y="1763"/>
                  </a:lnTo>
                  <a:lnTo>
                    <a:pt x="5888" y="1954"/>
                  </a:lnTo>
                  <a:lnTo>
                    <a:pt x="5122" y="2159"/>
                  </a:lnTo>
                  <a:lnTo>
                    <a:pt x="4407" y="2376"/>
                  </a:lnTo>
                  <a:lnTo>
                    <a:pt x="3730" y="2593"/>
                  </a:lnTo>
                  <a:lnTo>
                    <a:pt x="3117" y="2823"/>
                  </a:lnTo>
                  <a:lnTo>
                    <a:pt x="2542" y="3053"/>
                  </a:lnTo>
                  <a:lnTo>
                    <a:pt x="2031" y="3295"/>
                  </a:lnTo>
                  <a:lnTo>
                    <a:pt x="1789" y="3410"/>
                  </a:lnTo>
                  <a:lnTo>
                    <a:pt x="1559" y="3538"/>
                  </a:lnTo>
                  <a:lnTo>
                    <a:pt x="1354" y="3666"/>
                  </a:lnTo>
                  <a:lnTo>
                    <a:pt x="1163" y="3781"/>
                  </a:lnTo>
                  <a:lnTo>
                    <a:pt x="971" y="3908"/>
                  </a:lnTo>
                  <a:lnTo>
                    <a:pt x="805" y="4036"/>
                  </a:lnTo>
                  <a:lnTo>
                    <a:pt x="665" y="4177"/>
                  </a:lnTo>
                  <a:lnTo>
                    <a:pt x="524" y="4304"/>
                  </a:lnTo>
                  <a:lnTo>
                    <a:pt x="397" y="4432"/>
                  </a:lnTo>
                  <a:lnTo>
                    <a:pt x="294" y="4573"/>
                  </a:lnTo>
                  <a:lnTo>
                    <a:pt x="205" y="4700"/>
                  </a:lnTo>
                  <a:lnTo>
                    <a:pt x="128" y="4841"/>
                  </a:lnTo>
                  <a:lnTo>
                    <a:pt x="77" y="4968"/>
                  </a:lnTo>
                  <a:lnTo>
                    <a:pt x="26" y="5109"/>
                  </a:lnTo>
                  <a:lnTo>
                    <a:pt x="1" y="5249"/>
                  </a:lnTo>
                  <a:lnTo>
                    <a:pt x="1" y="5390"/>
                  </a:lnTo>
                  <a:lnTo>
                    <a:pt x="1" y="5530"/>
                  </a:lnTo>
                  <a:lnTo>
                    <a:pt x="26" y="5671"/>
                  </a:lnTo>
                  <a:lnTo>
                    <a:pt x="77" y="5799"/>
                  </a:lnTo>
                  <a:lnTo>
                    <a:pt x="128" y="5939"/>
                  </a:lnTo>
                  <a:lnTo>
                    <a:pt x="205" y="6080"/>
                  </a:lnTo>
                  <a:lnTo>
                    <a:pt x="294" y="6207"/>
                  </a:lnTo>
                  <a:lnTo>
                    <a:pt x="397" y="6348"/>
                  </a:lnTo>
                  <a:lnTo>
                    <a:pt x="524" y="6475"/>
                  </a:lnTo>
                  <a:lnTo>
                    <a:pt x="665" y="6603"/>
                  </a:lnTo>
                  <a:lnTo>
                    <a:pt x="805" y="6731"/>
                  </a:lnTo>
                  <a:lnTo>
                    <a:pt x="971" y="6871"/>
                  </a:lnTo>
                  <a:lnTo>
                    <a:pt x="1163" y="6999"/>
                  </a:lnTo>
                  <a:lnTo>
                    <a:pt x="1354" y="7114"/>
                  </a:lnTo>
                  <a:lnTo>
                    <a:pt x="1559" y="7242"/>
                  </a:lnTo>
                  <a:lnTo>
                    <a:pt x="1789" y="7369"/>
                  </a:lnTo>
                  <a:lnTo>
                    <a:pt x="2031" y="7484"/>
                  </a:lnTo>
                  <a:lnTo>
                    <a:pt x="2542" y="7727"/>
                  </a:lnTo>
                  <a:lnTo>
                    <a:pt x="3117" y="7957"/>
                  </a:lnTo>
                  <a:lnTo>
                    <a:pt x="3730" y="8187"/>
                  </a:lnTo>
                  <a:lnTo>
                    <a:pt x="4407" y="8404"/>
                  </a:lnTo>
                  <a:lnTo>
                    <a:pt x="5122" y="8621"/>
                  </a:lnTo>
                  <a:lnTo>
                    <a:pt x="5888" y="8825"/>
                  </a:lnTo>
                  <a:lnTo>
                    <a:pt x="6706" y="9017"/>
                  </a:lnTo>
                  <a:lnTo>
                    <a:pt x="7561" y="9208"/>
                  </a:lnTo>
                  <a:lnTo>
                    <a:pt x="8455" y="9387"/>
                  </a:lnTo>
                  <a:lnTo>
                    <a:pt x="9388" y="9553"/>
                  </a:lnTo>
                  <a:lnTo>
                    <a:pt x="10358" y="9707"/>
                  </a:lnTo>
                  <a:lnTo>
                    <a:pt x="11380" y="9860"/>
                  </a:lnTo>
                  <a:lnTo>
                    <a:pt x="12427" y="10000"/>
                  </a:lnTo>
                  <a:lnTo>
                    <a:pt x="13500" y="10128"/>
                  </a:lnTo>
                  <a:lnTo>
                    <a:pt x="14611" y="10256"/>
                  </a:lnTo>
                  <a:lnTo>
                    <a:pt x="15760" y="10358"/>
                  </a:lnTo>
                  <a:lnTo>
                    <a:pt x="16935" y="10460"/>
                  </a:lnTo>
                  <a:lnTo>
                    <a:pt x="18136" y="10537"/>
                  </a:lnTo>
                  <a:lnTo>
                    <a:pt x="19362" y="10613"/>
                  </a:lnTo>
                  <a:lnTo>
                    <a:pt x="20601" y="10677"/>
                  </a:lnTo>
                  <a:lnTo>
                    <a:pt x="21878" y="10715"/>
                  </a:lnTo>
                  <a:lnTo>
                    <a:pt x="23168" y="10754"/>
                  </a:lnTo>
                  <a:lnTo>
                    <a:pt x="24483" y="10779"/>
                  </a:lnTo>
                  <a:lnTo>
                    <a:pt x="27139" y="10779"/>
                  </a:lnTo>
                  <a:lnTo>
                    <a:pt x="28442" y="10754"/>
                  </a:lnTo>
                  <a:lnTo>
                    <a:pt x="29732" y="10715"/>
                  </a:lnTo>
                  <a:lnTo>
                    <a:pt x="31009" y="10677"/>
                  </a:lnTo>
                  <a:lnTo>
                    <a:pt x="32261" y="10613"/>
                  </a:lnTo>
                  <a:lnTo>
                    <a:pt x="33474" y="10537"/>
                  </a:lnTo>
                  <a:lnTo>
                    <a:pt x="34674" y="10460"/>
                  </a:lnTo>
                  <a:lnTo>
                    <a:pt x="35849" y="10358"/>
                  </a:lnTo>
                  <a:lnTo>
                    <a:pt x="36999" y="10256"/>
                  </a:lnTo>
                  <a:lnTo>
                    <a:pt x="38110" y="10128"/>
                  </a:lnTo>
                  <a:lnTo>
                    <a:pt x="39183" y="10000"/>
                  </a:lnTo>
                  <a:lnTo>
                    <a:pt x="40230" y="9860"/>
                  </a:lnTo>
                  <a:lnTo>
                    <a:pt x="41252" y="9707"/>
                  </a:lnTo>
                  <a:lnTo>
                    <a:pt x="42222" y="9553"/>
                  </a:lnTo>
                  <a:lnTo>
                    <a:pt x="43154" y="9387"/>
                  </a:lnTo>
                  <a:lnTo>
                    <a:pt x="44048" y="9208"/>
                  </a:lnTo>
                  <a:lnTo>
                    <a:pt x="44904" y="9017"/>
                  </a:lnTo>
                  <a:lnTo>
                    <a:pt x="45722" y="8825"/>
                  </a:lnTo>
                  <a:lnTo>
                    <a:pt x="46488" y="8621"/>
                  </a:lnTo>
                  <a:lnTo>
                    <a:pt x="47203" y="8404"/>
                  </a:lnTo>
                  <a:lnTo>
                    <a:pt x="47880" y="8187"/>
                  </a:lnTo>
                  <a:lnTo>
                    <a:pt x="48493" y="7957"/>
                  </a:lnTo>
                  <a:lnTo>
                    <a:pt x="49068" y="7727"/>
                  </a:lnTo>
                  <a:lnTo>
                    <a:pt x="49578" y="7484"/>
                  </a:lnTo>
                  <a:lnTo>
                    <a:pt x="49821" y="7369"/>
                  </a:lnTo>
                  <a:lnTo>
                    <a:pt x="50051" y="7242"/>
                  </a:lnTo>
                  <a:lnTo>
                    <a:pt x="50255" y="7114"/>
                  </a:lnTo>
                  <a:lnTo>
                    <a:pt x="50447" y="6999"/>
                  </a:lnTo>
                  <a:lnTo>
                    <a:pt x="50638" y="6871"/>
                  </a:lnTo>
                  <a:lnTo>
                    <a:pt x="50804" y="6731"/>
                  </a:lnTo>
                  <a:lnTo>
                    <a:pt x="50958" y="6603"/>
                  </a:lnTo>
                  <a:lnTo>
                    <a:pt x="51085" y="6475"/>
                  </a:lnTo>
                  <a:lnTo>
                    <a:pt x="51213" y="6348"/>
                  </a:lnTo>
                  <a:lnTo>
                    <a:pt x="51315" y="6207"/>
                  </a:lnTo>
                  <a:lnTo>
                    <a:pt x="51405" y="6080"/>
                  </a:lnTo>
                  <a:lnTo>
                    <a:pt x="51481" y="5939"/>
                  </a:lnTo>
                  <a:lnTo>
                    <a:pt x="51532" y="5799"/>
                  </a:lnTo>
                  <a:lnTo>
                    <a:pt x="51583" y="5671"/>
                  </a:lnTo>
                  <a:lnTo>
                    <a:pt x="51609" y="5530"/>
                  </a:lnTo>
                  <a:lnTo>
                    <a:pt x="51609" y="5390"/>
                  </a:lnTo>
                  <a:lnTo>
                    <a:pt x="51609" y="5249"/>
                  </a:lnTo>
                  <a:lnTo>
                    <a:pt x="51583" y="5109"/>
                  </a:lnTo>
                  <a:lnTo>
                    <a:pt x="51532" y="4968"/>
                  </a:lnTo>
                  <a:lnTo>
                    <a:pt x="51481" y="4841"/>
                  </a:lnTo>
                  <a:lnTo>
                    <a:pt x="51405" y="4700"/>
                  </a:lnTo>
                  <a:lnTo>
                    <a:pt x="51315" y="4573"/>
                  </a:lnTo>
                  <a:lnTo>
                    <a:pt x="51213" y="4432"/>
                  </a:lnTo>
                  <a:lnTo>
                    <a:pt x="51085" y="4304"/>
                  </a:lnTo>
                  <a:lnTo>
                    <a:pt x="50958" y="4177"/>
                  </a:lnTo>
                  <a:lnTo>
                    <a:pt x="50804" y="4036"/>
                  </a:lnTo>
                  <a:lnTo>
                    <a:pt x="50638" y="3908"/>
                  </a:lnTo>
                  <a:lnTo>
                    <a:pt x="50447" y="3781"/>
                  </a:lnTo>
                  <a:lnTo>
                    <a:pt x="50255" y="3666"/>
                  </a:lnTo>
                  <a:lnTo>
                    <a:pt x="50051" y="3538"/>
                  </a:lnTo>
                  <a:lnTo>
                    <a:pt x="49821" y="3410"/>
                  </a:lnTo>
                  <a:lnTo>
                    <a:pt x="49578" y="3295"/>
                  </a:lnTo>
                  <a:lnTo>
                    <a:pt x="49068" y="3053"/>
                  </a:lnTo>
                  <a:lnTo>
                    <a:pt x="48493" y="2823"/>
                  </a:lnTo>
                  <a:lnTo>
                    <a:pt x="47880" y="2593"/>
                  </a:lnTo>
                  <a:lnTo>
                    <a:pt x="47203" y="2376"/>
                  </a:lnTo>
                  <a:lnTo>
                    <a:pt x="46488" y="2159"/>
                  </a:lnTo>
                  <a:lnTo>
                    <a:pt x="45722" y="1954"/>
                  </a:lnTo>
                  <a:lnTo>
                    <a:pt x="44904" y="1763"/>
                  </a:lnTo>
                  <a:lnTo>
                    <a:pt x="44048" y="1571"/>
                  </a:lnTo>
                  <a:lnTo>
                    <a:pt x="43154" y="1392"/>
                  </a:lnTo>
                  <a:lnTo>
                    <a:pt x="42222" y="1226"/>
                  </a:lnTo>
                  <a:lnTo>
                    <a:pt x="41252" y="1073"/>
                  </a:lnTo>
                  <a:lnTo>
                    <a:pt x="40230" y="920"/>
                  </a:lnTo>
                  <a:lnTo>
                    <a:pt x="39183" y="779"/>
                  </a:lnTo>
                  <a:lnTo>
                    <a:pt x="38110" y="652"/>
                  </a:lnTo>
                  <a:lnTo>
                    <a:pt x="36999" y="524"/>
                  </a:lnTo>
                  <a:lnTo>
                    <a:pt x="35849" y="422"/>
                  </a:lnTo>
                  <a:lnTo>
                    <a:pt x="34674" y="320"/>
                  </a:lnTo>
                  <a:lnTo>
                    <a:pt x="33474" y="243"/>
                  </a:lnTo>
                  <a:lnTo>
                    <a:pt x="32261" y="166"/>
                  </a:lnTo>
                  <a:lnTo>
                    <a:pt x="31009" y="103"/>
                  </a:lnTo>
                  <a:lnTo>
                    <a:pt x="29732" y="64"/>
                  </a:lnTo>
                  <a:lnTo>
                    <a:pt x="28442" y="26"/>
                  </a:lnTo>
                  <a:lnTo>
                    <a:pt x="27139"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3" name="Google Shape;2603;g1c93c773687_2_33"/>
            <p:cNvSpPr/>
            <p:nvPr/>
          </p:nvSpPr>
          <p:spPr>
            <a:xfrm>
              <a:off x="3876187" y="2631877"/>
              <a:ext cx="627554" cy="112326"/>
            </a:xfrm>
            <a:custGeom>
              <a:avLst/>
              <a:gdLst/>
              <a:ahLst/>
              <a:cxnLst/>
              <a:rect l="l" t="t" r="r" b="b"/>
              <a:pathLst>
                <a:path w="42388" h="7587" extrusionOk="0">
                  <a:moveTo>
                    <a:pt x="21200" y="0"/>
                  </a:moveTo>
                  <a:lnTo>
                    <a:pt x="20102" y="13"/>
                  </a:lnTo>
                  <a:lnTo>
                    <a:pt x="19029" y="26"/>
                  </a:lnTo>
                  <a:lnTo>
                    <a:pt x="17969" y="51"/>
                  </a:lnTo>
                  <a:lnTo>
                    <a:pt x="16922" y="77"/>
                  </a:lnTo>
                  <a:lnTo>
                    <a:pt x="15900" y="128"/>
                  </a:lnTo>
                  <a:lnTo>
                    <a:pt x="14891" y="179"/>
                  </a:lnTo>
                  <a:lnTo>
                    <a:pt x="13908" y="230"/>
                  </a:lnTo>
                  <a:lnTo>
                    <a:pt x="12950" y="294"/>
                  </a:lnTo>
                  <a:lnTo>
                    <a:pt x="12005" y="371"/>
                  </a:lnTo>
                  <a:lnTo>
                    <a:pt x="11085" y="460"/>
                  </a:lnTo>
                  <a:lnTo>
                    <a:pt x="10204" y="549"/>
                  </a:lnTo>
                  <a:lnTo>
                    <a:pt x="9349" y="652"/>
                  </a:lnTo>
                  <a:lnTo>
                    <a:pt x="8518" y="754"/>
                  </a:lnTo>
                  <a:lnTo>
                    <a:pt x="7714" y="869"/>
                  </a:lnTo>
                  <a:lnTo>
                    <a:pt x="6948" y="984"/>
                  </a:lnTo>
                  <a:lnTo>
                    <a:pt x="6207" y="1111"/>
                  </a:lnTo>
                  <a:lnTo>
                    <a:pt x="5504" y="1239"/>
                  </a:lnTo>
                  <a:lnTo>
                    <a:pt x="4840" y="1380"/>
                  </a:lnTo>
                  <a:lnTo>
                    <a:pt x="4215" y="1520"/>
                  </a:lnTo>
                  <a:lnTo>
                    <a:pt x="3614" y="1673"/>
                  </a:lnTo>
                  <a:lnTo>
                    <a:pt x="3065" y="1827"/>
                  </a:lnTo>
                  <a:lnTo>
                    <a:pt x="2554" y="1980"/>
                  </a:lnTo>
                  <a:lnTo>
                    <a:pt x="2095" y="2146"/>
                  </a:lnTo>
                  <a:lnTo>
                    <a:pt x="1660" y="2312"/>
                  </a:lnTo>
                  <a:lnTo>
                    <a:pt x="1290" y="2491"/>
                  </a:lnTo>
                  <a:lnTo>
                    <a:pt x="958" y="2669"/>
                  </a:lnTo>
                  <a:lnTo>
                    <a:pt x="664" y="2848"/>
                  </a:lnTo>
                  <a:lnTo>
                    <a:pt x="537" y="2938"/>
                  </a:lnTo>
                  <a:lnTo>
                    <a:pt x="434" y="3027"/>
                  </a:lnTo>
                  <a:lnTo>
                    <a:pt x="332" y="3116"/>
                  </a:lnTo>
                  <a:lnTo>
                    <a:pt x="243" y="3219"/>
                  </a:lnTo>
                  <a:lnTo>
                    <a:pt x="166" y="3308"/>
                  </a:lnTo>
                  <a:lnTo>
                    <a:pt x="102" y="3410"/>
                  </a:lnTo>
                  <a:lnTo>
                    <a:pt x="64" y="3500"/>
                  </a:lnTo>
                  <a:lnTo>
                    <a:pt x="26" y="3602"/>
                  </a:lnTo>
                  <a:lnTo>
                    <a:pt x="0" y="3691"/>
                  </a:lnTo>
                  <a:lnTo>
                    <a:pt x="0" y="3793"/>
                  </a:lnTo>
                  <a:lnTo>
                    <a:pt x="0" y="3895"/>
                  </a:lnTo>
                  <a:lnTo>
                    <a:pt x="26" y="3985"/>
                  </a:lnTo>
                  <a:lnTo>
                    <a:pt x="64" y="4087"/>
                  </a:lnTo>
                  <a:lnTo>
                    <a:pt x="102" y="4176"/>
                  </a:lnTo>
                  <a:lnTo>
                    <a:pt x="166" y="4279"/>
                  </a:lnTo>
                  <a:lnTo>
                    <a:pt x="243" y="4368"/>
                  </a:lnTo>
                  <a:lnTo>
                    <a:pt x="332" y="4457"/>
                  </a:lnTo>
                  <a:lnTo>
                    <a:pt x="434" y="4560"/>
                  </a:lnTo>
                  <a:lnTo>
                    <a:pt x="537" y="4649"/>
                  </a:lnTo>
                  <a:lnTo>
                    <a:pt x="664" y="4738"/>
                  </a:lnTo>
                  <a:lnTo>
                    <a:pt x="958" y="4917"/>
                  </a:lnTo>
                  <a:lnTo>
                    <a:pt x="1290" y="5096"/>
                  </a:lnTo>
                  <a:lnTo>
                    <a:pt x="1660" y="5262"/>
                  </a:lnTo>
                  <a:lnTo>
                    <a:pt x="2095" y="5441"/>
                  </a:lnTo>
                  <a:lnTo>
                    <a:pt x="2554" y="5594"/>
                  </a:lnTo>
                  <a:lnTo>
                    <a:pt x="3065" y="5760"/>
                  </a:lnTo>
                  <a:lnTo>
                    <a:pt x="3614" y="5913"/>
                  </a:lnTo>
                  <a:lnTo>
                    <a:pt x="4215" y="6054"/>
                  </a:lnTo>
                  <a:lnTo>
                    <a:pt x="4840" y="6207"/>
                  </a:lnTo>
                  <a:lnTo>
                    <a:pt x="5504" y="6335"/>
                  </a:lnTo>
                  <a:lnTo>
                    <a:pt x="6207" y="6475"/>
                  </a:lnTo>
                  <a:lnTo>
                    <a:pt x="6948" y="6603"/>
                  </a:lnTo>
                  <a:lnTo>
                    <a:pt x="7714" y="6718"/>
                  </a:lnTo>
                  <a:lnTo>
                    <a:pt x="8518" y="6833"/>
                  </a:lnTo>
                  <a:lnTo>
                    <a:pt x="9349" y="6935"/>
                  </a:lnTo>
                  <a:lnTo>
                    <a:pt x="10204" y="7037"/>
                  </a:lnTo>
                  <a:lnTo>
                    <a:pt x="11085" y="7127"/>
                  </a:lnTo>
                  <a:lnTo>
                    <a:pt x="12005" y="7203"/>
                  </a:lnTo>
                  <a:lnTo>
                    <a:pt x="12950" y="7280"/>
                  </a:lnTo>
                  <a:lnTo>
                    <a:pt x="13908" y="7356"/>
                  </a:lnTo>
                  <a:lnTo>
                    <a:pt x="14891" y="7408"/>
                  </a:lnTo>
                  <a:lnTo>
                    <a:pt x="15900" y="7459"/>
                  </a:lnTo>
                  <a:lnTo>
                    <a:pt x="16922" y="7510"/>
                  </a:lnTo>
                  <a:lnTo>
                    <a:pt x="17969" y="7535"/>
                  </a:lnTo>
                  <a:lnTo>
                    <a:pt x="19029" y="7561"/>
                  </a:lnTo>
                  <a:lnTo>
                    <a:pt x="20102" y="7574"/>
                  </a:lnTo>
                  <a:lnTo>
                    <a:pt x="21200" y="7586"/>
                  </a:lnTo>
                  <a:lnTo>
                    <a:pt x="22286" y="7574"/>
                  </a:lnTo>
                  <a:lnTo>
                    <a:pt x="23359" y="7561"/>
                  </a:lnTo>
                  <a:lnTo>
                    <a:pt x="24419" y="7535"/>
                  </a:lnTo>
                  <a:lnTo>
                    <a:pt x="25466" y="7510"/>
                  </a:lnTo>
                  <a:lnTo>
                    <a:pt x="26488" y="7459"/>
                  </a:lnTo>
                  <a:lnTo>
                    <a:pt x="27496" y="7408"/>
                  </a:lnTo>
                  <a:lnTo>
                    <a:pt x="28480" y="7356"/>
                  </a:lnTo>
                  <a:lnTo>
                    <a:pt x="29450" y="7280"/>
                  </a:lnTo>
                  <a:lnTo>
                    <a:pt x="30383" y="7203"/>
                  </a:lnTo>
                  <a:lnTo>
                    <a:pt x="31302" y="7127"/>
                  </a:lnTo>
                  <a:lnTo>
                    <a:pt x="32183" y="7037"/>
                  </a:lnTo>
                  <a:lnTo>
                    <a:pt x="33039" y="6935"/>
                  </a:lnTo>
                  <a:lnTo>
                    <a:pt x="33869" y="6833"/>
                  </a:lnTo>
                  <a:lnTo>
                    <a:pt x="34674" y="6718"/>
                  </a:lnTo>
                  <a:lnTo>
                    <a:pt x="35440" y="6603"/>
                  </a:lnTo>
                  <a:lnTo>
                    <a:pt x="36181" y="6475"/>
                  </a:lnTo>
                  <a:lnTo>
                    <a:pt x="36883" y="6335"/>
                  </a:lnTo>
                  <a:lnTo>
                    <a:pt x="37547" y="6207"/>
                  </a:lnTo>
                  <a:lnTo>
                    <a:pt x="38173" y="6054"/>
                  </a:lnTo>
                  <a:lnTo>
                    <a:pt x="38773" y="5913"/>
                  </a:lnTo>
                  <a:lnTo>
                    <a:pt x="39323" y="5760"/>
                  </a:lnTo>
                  <a:lnTo>
                    <a:pt x="39833" y="5594"/>
                  </a:lnTo>
                  <a:lnTo>
                    <a:pt x="40293" y="5441"/>
                  </a:lnTo>
                  <a:lnTo>
                    <a:pt x="40727" y="5262"/>
                  </a:lnTo>
                  <a:lnTo>
                    <a:pt x="41098" y="5096"/>
                  </a:lnTo>
                  <a:lnTo>
                    <a:pt x="41443" y="4917"/>
                  </a:lnTo>
                  <a:lnTo>
                    <a:pt x="41724" y="4738"/>
                  </a:lnTo>
                  <a:lnTo>
                    <a:pt x="41851" y="4649"/>
                  </a:lnTo>
                  <a:lnTo>
                    <a:pt x="41953" y="4560"/>
                  </a:lnTo>
                  <a:lnTo>
                    <a:pt x="42056" y="4457"/>
                  </a:lnTo>
                  <a:lnTo>
                    <a:pt x="42145" y="4368"/>
                  </a:lnTo>
                  <a:lnTo>
                    <a:pt x="42222" y="4279"/>
                  </a:lnTo>
                  <a:lnTo>
                    <a:pt x="42285" y="4176"/>
                  </a:lnTo>
                  <a:lnTo>
                    <a:pt x="42324" y="4087"/>
                  </a:lnTo>
                  <a:lnTo>
                    <a:pt x="42362" y="3985"/>
                  </a:lnTo>
                  <a:lnTo>
                    <a:pt x="42388" y="3895"/>
                  </a:lnTo>
                  <a:lnTo>
                    <a:pt x="42388" y="3793"/>
                  </a:lnTo>
                  <a:lnTo>
                    <a:pt x="42388" y="3691"/>
                  </a:lnTo>
                  <a:lnTo>
                    <a:pt x="42362" y="3602"/>
                  </a:lnTo>
                  <a:lnTo>
                    <a:pt x="42324" y="3500"/>
                  </a:lnTo>
                  <a:lnTo>
                    <a:pt x="42285" y="3410"/>
                  </a:lnTo>
                  <a:lnTo>
                    <a:pt x="42222" y="3308"/>
                  </a:lnTo>
                  <a:lnTo>
                    <a:pt x="42145" y="3219"/>
                  </a:lnTo>
                  <a:lnTo>
                    <a:pt x="42056" y="3116"/>
                  </a:lnTo>
                  <a:lnTo>
                    <a:pt x="41953" y="3027"/>
                  </a:lnTo>
                  <a:lnTo>
                    <a:pt x="41851" y="2938"/>
                  </a:lnTo>
                  <a:lnTo>
                    <a:pt x="41724" y="2848"/>
                  </a:lnTo>
                  <a:lnTo>
                    <a:pt x="41443" y="2669"/>
                  </a:lnTo>
                  <a:lnTo>
                    <a:pt x="41098" y="2491"/>
                  </a:lnTo>
                  <a:lnTo>
                    <a:pt x="40727" y="2312"/>
                  </a:lnTo>
                  <a:lnTo>
                    <a:pt x="40293" y="2146"/>
                  </a:lnTo>
                  <a:lnTo>
                    <a:pt x="39833" y="1980"/>
                  </a:lnTo>
                  <a:lnTo>
                    <a:pt x="39323" y="1827"/>
                  </a:lnTo>
                  <a:lnTo>
                    <a:pt x="38773" y="1673"/>
                  </a:lnTo>
                  <a:lnTo>
                    <a:pt x="38173" y="1520"/>
                  </a:lnTo>
                  <a:lnTo>
                    <a:pt x="37547" y="1380"/>
                  </a:lnTo>
                  <a:lnTo>
                    <a:pt x="36883" y="1239"/>
                  </a:lnTo>
                  <a:lnTo>
                    <a:pt x="36181" y="1111"/>
                  </a:lnTo>
                  <a:lnTo>
                    <a:pt x="35440" y="984"/>
                  </a:lnTo>
                  <a:lnTo>
                    <a:pt x="34674" y="869"/>
                  </a:lnTo>
                  <a:lnTo>
                    <a:pt x="33869" y="754"/>
                  </a:lnTo>
                  <a:lnTo>
                    <a:pt x="33039" y="652"/>
                  </a:lnTo>
                  <a:lnTo>
                    <a:pt x="32183" y="549"/>
                  </a:lnTo>
                  <a:lnTo>
                    <a:pt x="31302" y="460"/>
                  </a:lnTo>
                  <a:lnTo>
                    <a:pt x="30383" y="371"/>
                  </a:lnTo>
                  <a:lnTo>
                    <a:pt x="29450" y="294"/>
                  </a:lnTo>
                  <a:lnTo>
                    <a:pt x="28480" y="230"/>
                  </a:lnTo>
                  <a:lnTo>
                    <a:pt x="27496" y="179"/>
                  </a:lnTo>
                  <a:lnTo>
                    <a:pt x="26488" y="128"/>
                  </a:lnTo>
                  <a:lnTo>
                    <a:pt x="25466" y="77"/>
                  </a:lnTo>
                  <a:lnTo>
                    <a:pt x="24419" y="51"/>
                  </a:lnTo>
                  <a:lnTo>
                    <a:pt x="23359" y="26"/>
                  </a:lnTo>
                  <a:lnTo>
                    <a:pt x="22286" y="13"/>
                  </a:lnTo>
                  <a:lnTo>
                    <a:pt x="21200" y="0"/>
                  </a:lnTo>
                  <a:close/>
                </a:path>
              </a:pathLst>
            </a:custGeom>
            <a:solidFill>
              <a:srgbClr val="FFBB6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4" name="Google Shape;2604;g1c93c773687_2_33"/>
            <p:cNvSpPr/>
            <p:nvPr/>
          </p:nvSpPr>
          <p:spPr>
            <a:xfrm>
              <a:off x="3893953" y="2631877"/>
              <a:ext cx="609226" cy="83397"/>
            </a:xfrm>
            <a:custGeom>
              <a:avLst/>
              <a:gdLst/>
              <a:ahLst/>
              <a:cxnLst/>
              <a:rect l="l" t="t" r="r" b="b"/>
              <a:pathLst>
                <a:path w="41150" h="5633" extrusionOk="0">
                  <a:moveTo>
                    <a:pt x="19949" y="0"/>
                  </a:moveTo>
                  <a:lnTo>
                    <a:pt x="18238" y="13"/>
                  </a:lnTo>
                  <a:lnTo>
                    <a:pt x="16578" y="51"/>
                  </a:lnTo>
                  <a:lnTo>
                    <a:pt x="14943" y="102"/>
                  </a:lnTo>
                  <a:lnTo>
                    <a:pt x="13372" y="192"/>
                  </a:lnTo>
                  <a:lnTo>
                    <a:pt x="11839" y="294"/>
                  </a:lnTo>
                  <a:lnTo>
                    <a:pt x="10371" y="409"/>
                  </a:lnTo>
                  <a:lnTo>
                    <a:pt x="8966" y="549"/>
                  </a:lnTo>
                  <a:lnTo>
                    <a:pt x="7625" y="703"/>
                  </a:lnTo>
                  <a:lnTo>
                    <a:pt x="6361" y="881"/>
                  </a:lnTo>
                  <a:lnTo>
                    <a:pt x="5173" y="1073"/>
                  </a:lnTo>
                  <a:lnTo>
                    <a:pt x="4075" y="1277"/>
                  </a:lnTo>
                  <a:lnTo>
                    <a:pt x="3551" y="1392"/>
                  </a:lnTo>
                  <a:lnTo>
                    <a:pt x="3066" y="1507"/>
                  </a:lnTo>
                  <a:lnTo>
                    <a:pt x="2593" y="1622"/>
                  </a:lnTo>
                  <a:lnTo>
                    <a:pt x="2146" y="1737"/>
                  </a:lnTo>
                  <a:lnTo>
                    <a:pt x="1712" y="1865"/>
                  </a:lnTo>
                  <a:lnTo>
                    <a:pt x="1316" y="1980"/>
                  </a:lnTo>
                  <a:lnTo>
                    <a:pt x="946" y="2107"/>
                  </a:lnTo>
                  <a:lnTo>
                    <a:pt x="601" y="2248"/>
                  </a:lnTo>
                  <a:lnTo>
                    <a:pt x="282" y="2376"/>
                  </a:lnTo>
                  <a:lnTo>
                    <a:pt x="1" y="2516"/>
                  </a:lnTo>
                  <a:lnTo>
                    <a:pt x="716" y="2299"/>
                  </a:lnTo>
                  <a:lnTo>
                    <a:pt x="1508" y="2095"/>
                  </a:lnTo>
                  <a:lnTo>
                    <a:pt x="2363" y="1903"/>
                  </a:lnTo>
                  <a:lnTo>
                    <a:pt x="3296" y="1712"/>
                  </a:lnTo>
                  <a:lnTo>
                    <a:pt x="4292" y="1546"/>
                  </a:lnTo>
                  <a:lnTo>
                    <a:pt x="5352" y="1380"/>
                  </a:lnTo>
                  <a:lnTo>
                    <a:pt x="6463" y="1239"/>
                  </a:lnTo>
                  <a:lnTo>
                    <a:pt x="7625" y="1099"/>
                  </a:lnTo>
                  <a:lnTo>
                    <a:pt x="8851" y="984"/>
                  </a:lnTo>
                  <a:lnTo>
                    <a:pt x="10115" y="869"/>
                  </a:lnTo>
                  <a:lnTo>
                    <a:pt x="11431" y="779"/>
                  </a:lnTo>
                  <a:lnTo>
                    <a:pt x="12785" y="703"/>
                  </a:lnTo>
                  <a:lnTo>
                    <a:pt x="14164" y="639"/>
                  </a:lnTo>
                  <a:lnTo>
                    <a:pt x="15594" y="600"/>
                  </a:lnTo>
                  <a:lnTo>
                    <a:pt x="17050" y="575"/>
                  </a:lnTo>
                  <a:lnTo>
                    <a:pt x="18532" y="562"/>
                  </a:lnTo>
                  <a:lnTo>
                    <a:pt x="19617" y="562"/>
                  </a:lnTo>
                  <a:lnTo>
                    <a:pt x="20690" y="575"/>
                  </a:lnTo>
                  <a:lnTo>
                    <a:pt x="21750" y="600"/>
                  </a:lnTo>
                  <a:lnTo>
                    <a:pt x="22797" y="639"/>
                  </a:lnTo>
                  <a:lnTo>
                    <a:pt x="23819" y="677"/>
                  </a:lnTo>
                  <a:lnTo>
                    <a:pt x="24828" y="728"/>
                  </a:lnTo>
                  <a:lnTo>
                    <a:pt x="25811" y="792"/>
                  </a:lnTo>
                  <a:lnTo>
                    <a:pt x="26782" y="856"/>
                  </a:lnTo>
                  <a:lnTo>
                    <a:pt x="27714" y="933"/>
                  </a:lnTo>
                  <a:lnTo>
                    <a:pt x="28634" y="1022"/>
                  </a:lnTo>
                  <a:lnTo>
                    <a:pt x="29515" y="1111"/>
                  </a:lnTo>
                  <a:lnTo>
                    <a:pt x="30383" y="1214"/>
                  </a:lnTo>
                  <a:lnTo>
                    <a:pt x="31213" y="1316"/>
                  </a:lnTo>
                  <a:lnTo>
                    <a:pt x="32005" y="1431"/>
                  </a:lnTo>
                  <a:lnTo>
                    <a:pt x="32784" y="1546"/>
                  </a:lnTo>
                  <a:lnTo>
                    <a:pt x="33512" y="1673"/>
                  </a:lnTo>
                  <a:lnTo>
                    <a:pt x="34215" y="1801"/>
                  </a:lnTo>
                  <a:lnTo>
                    <a:pt x="34879" y="1941"/>
                  </a:lnTo>
                  <a:lnTo>
                    <a:pt x="35517" y="2082"/>
                  </a:lnTo>
                  <a:lnTo>
                    <a:pt x="36105" y="2235"/>
                  </a:lnTo>
                  <a:lnTo>
                    <a:pt x="36654" y="2388"/>
                  </a:lnTo>
                  <a:lnTo>
                    <a:pt x="37165" y="2542"/>
                  </a:lnTo>
                  <a:lnTo>
                    <a:pt x="37637" y="2708"/>
                  </a:lnTo>
                  <a:lnTo>
                    <a:pt x="38059" y="2874"/>
                  </a:lnTo>
                  <a:lnTo>
                    <a:pt x="38442" y="3053"/>
                  </a:lnTo>
                  <a:lnTo>
                    <a:pt x="38774" y="3219"/>
                  </a:lnTo>
                  <a:lnTo>
                    <a:pt x="39055" y="3410"/>
                  </a:lnTo>
                  <a:lnTo>
                    <a:pt x="39183" y="3500"/>
                  </a:lnTo>
                  <a:lnTo>
                    <a:pt x="39297" y="3589"/>
                  </a:lnTo>
                  <a:lnTo>
                    <a:pt x="39387" y="3678"/>
                  </a:lnTo>
                  <a:lnTo>
                    <a:pt x="39476" y="3781"/>
                  </a:lnTo>
                  <a:lnTo>
                    <a:pt x="39553" y="3870"/>
                  </a:lnTo>
                  <a:lnTo>
                    <a:pt x="39617" y="3959"/>
                  </a:lnTo>
                  <a:lnTo>
                    <a:pt x="39655" y="4061"/>
                  </a:lnTo>
                  <a:lnTo>
                    <a:pt x="39693" y="4151"/>
                  </a:lnTo>
                  <a:lnTo>
                    <a:pt x="39719" y="4253"/>
                  </a:lnTo>
                  <a:lnTo>
                    <a:pt x="39719" y="4355"/>
                  </a:lnTo>
                  <a:lnTo>
                    <a:pt x="39719" y="4432"/>
                  </a:lnTo>
                  <a:lnTo>
                    <a:pt x="39706" y="4521"/>
                  </a:lnTo>
                  <a:lnTo>
                    <a:pt x="39681" y="4598"/>
                  </a:lnTo>
                  <a:lnTo>
                    <a:pt x="39642" y="4687"/>
                  </a:lnTo>
                  <a:lnTo>
                    <a:pt x="39591" y="4764"/>
                  </a:lnTo>
                  <a:lnTo>
                    <a:pt x="39540" y="4853"/>
                  </a:lnTo>
                  <a:lnTo>
                    <a:pt x="39400" y="5007"/>
                  </a:lnTo>
                  <a:lnTo>
                    <a:pt x="39221" y="5173"/>
                  </a:lnTo>
                  <a:lnTo>
                    <a:pt x="39017" y="5326"/>
                  </a:lnTo>
                  <a:lnTo>
                    <a:pt x="38761" y="5479"/>
                  </a:lnTo>
                  <a:lnTo>
                    <a:pt x="38480" y="5632"/>
                  </a:lnTo>
                  <a:lnTo>
                    <a:pt x="39080" y="5428"/>
                  </a:lnTo>
                  <a:lnTo>
                    <a:pt x="39349" y="5313"/>
                  </a:lnTo>
                  <a:lnTo>
                    <a:pt x="39617" y="5211"/>
                  </a:lnTo>
                  <a:lnTo>
                    <a:pt x="39847" y="5096"/>
                  </a:lnTo>
                  <a:lnTo>
                    <a:pt x="40064" y="4981"/>
                  </a:lnTo>
                  <a:lnTo>
                    <a:pt x="40268" y="4879"/>
                  </a:lnTo>
                  <a:lnTo>
                    <a:pt x="40447" y="4764"/>
                  </a:lnTo>
                  <a:lnTo>
                    <a:pt x="40613" y="4636"/>
                  </a:lnTo>
                  <a:lnTo>
                    <a:pt x="40753" y="4521"/>
                  </a:lnTo>
                  <a:lnTo>
                    <a:pt x="40868" y="4406"/>
                  </a:lnTo>
                  <a:lnTo>
                    <a:pt x="40971" y="4279"/>
                  </a:lnTo>
                  <a:lnTo>
                    <a:pt x="41047" y="4164"/>
                  </a:lnTo>
                  <a:lnTo>
                    <a:pt x="41098" y="4036"/>
                  </a:lnTo>
                  <a:lnTo>
                    <a:pt x="41137" y="3921"/>
                  </a:lnTo>
                  <a:lnTo>
                    <a:pt x="41149" y="3793"/>
                  </a:lnTo>
                  <a:lnTo>
                    <a:pt x="41137" y="3691"/>
                  </a:lnTo>
                  <a:lnTo>
                    <a:pt x="41111" y="3602"/>
                  </a:lnTo>
                  <a:lnTo>
                    <a:pt x="41085" y="3500"/>
                  </a:lnTo>
                  <a:lnTo>
                    <a:pt x="41034" y="3410"/>
                  </a:lnTo>
                  <a:lnTo>
                    <a:pt x="40971" y="3308"/>
                  </a:lnTo>
                  <a:lnTo>
                    <a:pt x="40894" y="3219"/>
                  </a:lnTo>
                  <a:lnTo>
                    <a:pt x="40817" y="3116"/>
                  </a:lnTo>
                  <a:lnTo>
                    <a:pt x="40715" y="3027"/>
                  </a:lnTo>
                  <a:lnTo>
                    <a:pt x="40600" y="2938"/>
                  </a:lnTo>
                  <a:lnTo>
                    <a:pt x="40472" y="2848"/>
                  </a:lnTo>
                  <a:lnTo>
                    <a:pt x="40191" y="2669"/>
                  </a:lnTo>
                  <a:lnTo>
                    <a:pt x="39859" y="2491"/>
                  </a:lnTo>
                  <a:lnTo>
                    <a:pt x="39476" y="2312"/>
                  </a:lnTo>
                  <a:lnTo>
                    <a:pt x="39055" y="2146"/>
                  </a:lnTo>
                  <a:lnTo>
                    <a:pt x="38582" y="1980"/>
                  </a:lnTo>
                  <a:lnTo>
                    <a:pt x="38071" y="1827"/>
                  </a:lnTo>
                  <a:lnTo>
                    <a:pt x="37522" y="1673"/>
                  </a:lnTo>
                  <a:lnTo>
                    <a:pt x="36935" y="1520"/>
                  </a:lnTo>
                  <a:lnTo>
                    <a:pt x="36309" y="1380"/>
                  </a:lnTo>
                  <a:lnTo>
                    <a:pt x="35632" y="1239"/>
                  </a:lnTo>
                  <a:lnTo>
                    <a:pt x="34930" y="1111"/>
                  </a:lnTo>
                  <a:lnTo>
                    <a:pt x="34202" y="984"/>
                  </a:lnTo>
                  <a:lnTo>
                    <a:pt x="33436" y="869"/>
                  </a:lnTo>
                  <a:lnTo>
                    <a:pt x="32631" y="754"/>
                  </a:lnTo>
                  <a:lnTo>
                    <a:pt x="31801" y="652"/>
                  </a:lnTo>
                  <a:lnTo>
                    <a:pt x="30945" y="549"/>
                  </a:lnTo>
                  <a:lnTo>
                    <a:pt x="30051" y="460"/>
                  </a:lnTo>
                  <a:lnTo>
                    <a:pt x="29132" y="371"/>
                  </a:lnTo>
                  <a:lnTo>
                    <a:pt x="28199" y="294"/>
                  </a:lnTo>
                  <a:lnTo>
                    <a:pt x="27242" y="230"/>
                  </a:lnTo>
                  <a:lnTo>
                    <a:pt x="26245" y="179"/>
                  </a:lnTo>
                  <a:lnTo>
                    <a:pt x="25249" y="128"/>
                  </a:lnTo>
                  <a:lnTo>
                    <a:pt x="24215" y="77"/>
                  </a:lnTo>
                  <a:lnTo>
                    <a:pt x="23180" y="51"/>
                  </a:lnTo>
                  <a:lnTo>
                    <a:pt x="22120" y="26"/>
                  </a:lnTo>
                  <a:lnTo>
                    <a:pt x="21035" y="13"/>
                  </a:lnTo>
                  <a:lnTo>
                    <a:pt x="1994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5" name="Google Shape;2605;g1c93c773687_2_33"/>
            <p:cNvSpPr/>
            <p:nvPr/>
          </p:nvSpPr>
          <p:spPr>
            <a:xfrm>
              <a:off x="2629221" y="3963364"/>
              <a:ext cx="764071" cy="159583"/>
            </a:xfrm>
            <a:custGeom>
              <a:avLst/>
              <a:gdLst/>
              <a:ahLst/>
              <a:cxnLst/>
              <a:rect l="l" t="t" r="r" b="b"/>
              <a:pathLst>
                <a:path w="51609" h="10779" extrusionOk="0">
                  <a:moveTo>
                    <a:pt x="0" y="0"/>
                  </a:moveTo>
                  <a:lnTo>
                    <a:pt x="0" y="5390"/>
                  </a:lnTo>
                  <a:lnTo>
                    <a:pt x="13" y="5530"/>
                  </a:lnTo>
                  <a:lnTo>
                    <a:pt x="39" y="5671"/>
                  </a:lnTo>
                  <a:lnTo>
                    <a:pt x="77" y="5811"/>
                  </a:lnTo>
                  <a:lnTo>
                    <a:pt x="128" y="5939"/>
                  </a:lnTo>
                  <a:lnTo>
                    <a:pt x="205" y="6079"/>
                  </a:lnTo>
                  <a:lnTo>
                    <a:pt x="294" y="6207"/>
                  </a:lnTo>
                  <a:lnTo>
                    <a:pt x="396" y="6347"/>
                  </a:lnTo>
                  <a:lnTo>
                    <a:pt x="524" y="6475"/>
                  </a:lnTo>
                  <a:lnTo>
                    <a:pt x="664" y="6603"/>
                  </a:lnTo>
                  <a:lnTo>
                    <a:pt x="818" y="6743"/>
                  </a:lnTo>
                  <a:lnTo>
                    <a:pt x="984" y="6871"/>
                  </a:lnTo>
                  <a:lnTo>
                    <a:pt x="1162" y="6999"/>
                  </a:lnTo>
                  <a:lnTo>
                    <a:pt x="1354" y="7126"/>
                  </a:lnTo>
                  <a:lnTo>
                    <a:pt x="1571" y="7241"/>
                  </a:lnTo>
                  <a:lnTo>
                    <a:pt x="1788" y="7369"/>
                  </a:lnTo>
                  <a:lnTo>
                    <a:pt x="2031" y="7484"/>
                  </a:lnTo>
                  <a:lnTo>
                    <a:pt x="2542" y="7727"/>
                  </a:lnTo>
                  <a:lnTo>
                    <a:pt x="3116" y="7957"/>
                  </a:lnTo>
                  <a:lnTo>
                    <a:pt x="3729" y="8186"/>
                  </a:lnTo>
                  <a:lnTo>
                    <a:pt x="4406" y="8404"/>
                  </a:lnTo>
                  <a:lnTo>
                    <a:pt x="5122" y="8621"/>
                  </a:lnTo>
                  <a:lnTo>
                    <a:pt x="5888" y="8825"/>
                  </a:lnTo>
                  <a:lnTo>
                    <a:pt x="6705" y="9017"/>
                  </a:lnTo>
                  <a:lnTo>
                    <a:pt x="7561" y="9208"/>
                  </a:lnTo>
                  <a:lnTo>
                    <a:pt x="8455" y="9387"/>
                  </a:lnTo>
                  <a:lnTo>
                    <a:pt x="9387" y="9553"/>
                  </a:lnTo>
                  <a:lnTo>
                    <a:pt x="10370" y="9706"/>
                  </a:lnTo>
                  <a:lnTo>
                    <a:pt x="11379" y="9859"/>
                  </a:lnTo>
                  <a:lnTo>
                    <a:pt x="12427" y="10000"/>
                  </a:lnTo>
                  <a:lnTo>
                    <a:pt x="13499" y="10128"/>
                  </a:lnTo>
                  <a:lnTo>
                    <a:pt x="14623" y="10255"/>
                  </a:lnTo>
                  <a:lnTo>
                    <a:pt x="15760" y="10358"/>
                  </a:lnTo>
                  <a:lnTo>
                    <a:pt x="16935" y="10460"/>
                  </a:lnTo>
                  <a:lnTo>
                    <a:pt x="18135" y="10536"/>
                  </a:lnTo>
                  <a:lnTo>
                    <a:pt x="19361" y="10613"/>
                  </a:lnTo>
                  <a:lnTo>
                    <a:pt x="20600" y="10677"/>
                  </a:lnTo>
                  <a:lnTo>
                    <a:pt x="21877" y="10728"/>
                  </a:lnTo>
                  <a:lnTo>
                    <a:pt x="23167" y="10753"/>
                  </a:lnTo>
                  <a:lnTo>
                    <a:pt x="24483" y="10779"/>
                  </a:lnTo>
                  <a:lnTo>
                    <a:pt x="27139" y="10779"/>
                  </a:lnTo>
                  <a:lnTo>
                    <a:pt x="28442" y="10753"/>
                  </a:lnTo>
                  <a:lnTo>
                    <a:pt x="29732" y="10728"/>
                  </a:lnTo>
                  <a:lnTo>
                    <a:pt x="31009" y="10677"/>
                  </a:lnTo>
                  <a:lnTo>
                    <a:pt x="32260" y="10613"/>
                  </a:lnTo>
                  <a:lnTo>
                    <a:pt x="33486" y="10536"/>
                  </a:lnTo>
                  <a:lnTo>
                    <a:pt x="34674" y="10460"/>
                  </a:lnTo>
                  <a:lnTo>
                    <a:pt x="35849" y="10358"/>
                  </a:lnTo>
                  <a:lnTo>
                    <a:pt x="36998" y="10255"/>
                  </a:lnTo>
                  <a:lnTo>
                    <a:pt x="38109" y="10128"/>
                  </a:lnTo>
                  <a:lnTo>
                    <a:pt x="39182" y="10000"/>
                  </a:lnTo>
                  <a:lnTo>
                    <a:pt x="40229" y="9859"/>
                  </a:lnTo>
                  <a:lnTo>
                    <a:pt x="41251" y="9706"/>
                  </a:lnTo>
                  <a:lnTo>
                    <a:pt x="42222" y="9553"/>
                  </a:lnTo>
                  <a:lnTo>
                    <a:pt x="43154" y="9387"/>
                  </a:lnTo>
                  <a:lnTo>
                    <a:pt x="44061" y="9208"/>
                  </a:lnTo>
                  <a:lnTo>
                    <a:pt x="44904" y="9017"/>
                  </a:lnTo>
                  <a:lnTo>
                    <a:pt x="45721" y="8825"/>
                  </a:lnTo>
                  <a:lnTo>
                    <a:pt x="46487" y="8621"/>
                  </a:lnTo>
                  <a:lnTo>
                    <a:pt x="47203" y="8404"/>
                  </a:lnTo>
                  <a:lnTo>
                    <a:pt x="47879" y="8186"/>
                  </a:lnTo>
                  <a:lnTo>
                    <a:pt x="48505" y="7957"/>
                  </a:lnTo>
                  <a:lnTo>
                    <a:pt x="49067" y="7727"/>
                  </a:lnTo>
                  <a:lnTo>
                    <a:pt x="49591" y="7484"/>
                  </a:lnTo>
                  <a:lnTo>
                    <a:pt x="49821" y="7369"/>
                  </a:lnTo>
                  <a:lnTo>
                    <a:pt x="50050" y="7241"/>
                  </a:lnTo>
                  <a:lnTo>
                    <a:pt x="50255" y="7126"/>
                  </a:lnTo>
                  <a:lnTo>
                    <a:pt x="50459" y="6999"/>
                  </a:lnTo>
                  <a:lnTo>
                    <a:pt x="50638" y="6871"/>
                  </a:lnTo>
                  <a:lnTo>
                    <a:pt x="50804" y="6743"/>
                  </a:lnTo>
                  <a:lnTo>
                    <a:pt x="50957" y="6603"/>
                  </a:lnTo>
                  <a:lnTo>
                    <a:pt x="51085" y="6475"/>
                  </a:lnTo>
                  <a:lnTo>
                    <a:pt x="51213" y="6347"/>
                  </a:lnTo>
                  <a:lnTo>
                    <a:pt x="51315" y="6207"/>
                  </a:lnTo>
                  <a:lnTo>
                    <a:pt x="51404" y="6079"/>
                  </a:lnTo>
                  <a:lnTo>
                    <a:pt x="51481" y="5939"/>
                  </a:lnTo>
                  <a:lnTo>
                    <a:pt x="51545"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6" name="Google Shape;2606;g1c93c773687_2_33"/>
            <p:cNvSpPr/>
            <p:nvPr/>
          </p:nvSpPr>
          <p:spPr>
            <a:xfrm>
              <a:off x="2629221" y="3883565"/>
              <a:ext cx="764071" cy="159598"/>
            </a:xfrm>
            <a:custGeom>
              <a:avLst/>
              <a:gdLst/>
              <a:ahLst/>
              <a:cxnLst/>
              <a:rect l="l" t="t" r="r" b="b"/>
              <a:pathLst>
                <a:path w="51609" h="10780" extrusionOk="0">
                  <a:moveTo>
                    <a:pt x="24483" y="1"/>
                  </a:moveTo>
                  <a:lnTo>
                    <a:pt x="23167" y="26"/>
                  </a:lnTo>
                  <a:lnTo>
                    <a:pt x="21877" y="65"/>
                  </a:lnTo>
                  <a:lnTo>
                    <a:pt x="20600" y="103"/>
                  </a:lnTo>
                  <a:lnTo>
                    <a:pt x="19361" y="167"/>
                  </a:lnTo>
                  <a:lnTo>
                    <a:pt x="18135" y="243"/>
                  </a:lnTo>
                  <a:lnTo>
                    <a:pt x="16935" y="320"/>
                  </a:lnTo>
                  <a:lnTo>
                    <a:pt x="15760" y="422"/>
                  </a:lnTo>
                  <a:lnTo>
                    <a:pt x="14623" y="524"/>
                  </a:lnTo>
                  <a:lnTo>
                    <a:pt x="13499" y="652"/>
                  </a:lnTo>
                  <a:lnTo>
                    <a:pt x="12427" y="780"/>
                  </a:lnTo>
                  <a:lnTo>
                    <a:pt x="11379" y="920"/>
                  </a:lnTo>
                  <a:lnTo>
                    <a:pt x="10370" y="1073"/>
                  </a:lnTo>
                  <a:lnTo>
                    <a:pt x="9387" y="1227"/>
                  </a:lnTo>
                  <a:lnTo>
                    <a:pt x="8455" y="1393"/>
                  </a:lnTo>
                  <a:lnTo>
                    <a:pt x="7561" y="1572"/>
                  </a:lnTo>
                  <a:lnTo>
                    <a:pt x="6705" y="1763"/>
                  </a:lnTo>
                  <a:lnTo>
                    <a:pt x="5888" y="1955"/>
                  </a:lnTo>
                  <a:lnTo>
                    <a:pt x="5122" y="2159"/>
                  </a:lnTo>
                  <a:lnTo>
                    <a:pt x="4406" y="2376"/>
                  </a:lnTo>
                  <a:lnTo>
                    <a:pt x="3729" y="2593"/>
                  </a:lnTo>
                  <a:lnTo>
                    <a:pt x="3116" y="2823"/>
                  </a:lnTo>
                  <a:lnTo>
                    <a:pt x="2542" y="3053"/>
                  </a:lnTo>
                  <a:lnTo>
                    <a:pt x="2031" y="3296"/>
                  </a:lnTo>
                  <a:lnTo>
                    <a:pt x="1788" y="3411"/>
                  </a:lnTo>
                  <a:lnTo>
                    <a:pt x="1571" y="3538"/>
                  </a:lnTo>
                  <a:lnTo>
                    <a:pt x="1354" y="3653"/>
                  </a:lnTo>
                  <a:lnTo>
                    <a:pt x="1162" y="3781"/>
                  </a:lnTo>
                  <a:lnTo>
                    <a:pt x="984" y="3909"/>
                  </a:lnTo>
                  <a:lnTo>
                    <a:pt x="818" y="4036"/>
                  </a:lnTo>
                  <a:lnTo>
                    <a:pt x="664" y="4177"/>
                  </a:lnTo>
                  <a:lnTo>
                    <a:pt x="524" y="4305"/>
                  </a:lnTo>
                  <a:lnTo>
                    <a:pt x="396" y="4432"/>
                  </a:lnTo>
                  <a:lnTo>
                    <a:pt x="294" y="4573"/>
                  </a:lnTo>
                  <a:lnTo>
                    <a:pt x="205" y="4700"/>
                  </a:lnTo>
                  <a:lnTo>
                    <a:pt x="128" y="4841"/>
                  </a:lnTo>
                  <a:lnTo>
                    <a:pt x="77" y="4969"/>
                  </a:lnTo>
                  <a:lnTo>
                    <a:pt x="39" y="5109"/>
                  </a:lnTo>
                  <a:lnTo>
                    <a:pt x="13" y="5250"/>
                  </a:lnTo>
                  <a:lnTo>
                    <a:pt x="0" y="5390"/>
                  </a:lnTo>
                  <a:lnTo>
                    <a:pt x="13" y="5531"/>
                  </a:lnTo>
                  <a:lnTo>
                    <a:pt x="39" y="5671"/>
                  </a:lnTo>
                  <a:lnTo>
                    <a:pt x="77" y="5799"/>
                  </a:lnTo>
                  <a:lnTo>
                    <a:pt x="128" y="5939"/>
                  </a:lnTo>
                  <a:lnTo>
                    <a:pt x="205" y="6080"/>
                  </a:lnTo>
                  <a:lnTo>
                    <a:pt x="294" y="6207"/>
                  </a:lnTo>
                  <a:lnTo>
                    <a:pt x="396" y="6348"/>
                  </a:lnTo>
                  <a:lnTo>
                    <a:pt x="524" y="6476"/>
                  </a:lnTo>
                  <a:lnTo>
                    <a:pt x="664" y="6603"/>
                  </a:lnTo>
                  <a:lnTo>
                    <a:pt x="818" y="6731"/>
                  </a:lnTo>
                  <a:lnTo>
                    <a:pt x="984" y="6859"/>
                  </a:lnTo>
                  <a:lnTo>
                    <a:pt x="1162" y="6987"/>
                  </a:lnTo>
                  <a:lnTo>
                    <a:pt x="1354" y="7114"/>
                  </a:lnTo>
                  <a:lnTo>
                    <a:pt x="1571" y="7242"/>
                  </a:lnTo>
                  <a:lnTo>
                    <a:pt x="1788" y="7370"/>
                  </a:lnTo>
                  <a:lnTo>
                    <a:pt x="2031" y="7485"/>
                  </a:lnTo>
                  <a:lnTo>
                    <a:pt x="2542" y="7727"/>
                  </a:lnTo>
                  <a:lnTo>
                    <a:pt x="3116" y="7957"/>
                  </a:lnTo>
                  <a:lnTo>
                    <a:pt x="3729" y="8187"/>
                  </a:lnTo>
                  <a:lnTo>
                    <a:pt x="4406" y="8404"/>
                  </a:lnTo>
                  <a:lnTo>
                    <a:pt x="5122" y="8621"/>
                  </a:lnTo>
                  <a:lnTo>
                    <a:pt x="5888" y="8813"/>
                  </a:lnTo>
                  <a:lnTo>
                    <a:pt x="6705" y="9017"/>
                  </a:lnTo>
                  <a:lnTo>
                    <a:pt x="7561" y="9196"/>
                  </a:lnTo>
                  <a:lnTo>
                    <a:pt x="8455" y="9375"/>
                  </a:lnTo>
                  <a:lnTo>
                    <a:pt x="9387" y="9554"/>
                  </a:lnTo>
                  <a:lnTo>
                    <a:pt x="10370" y="9707"/>
                  </a:lnTo>
                  <a:lnTo>
                    <a:pt x="11379" y="9860"/>
                  </a:lnTo>
                  <a:lnTo>
                    <a:pt x="12427" y="10001"/>
                  </a:lnTo>
                  <a:lnTo>
                    <a:pt x="13499" y="10128"/>
                  </a:lnTo>
                  <a:lnTo>
                    <a:pt x="14623" y="10243"/>
                  </a:lnTo>
                  <a:lnTo>
                    <a:pt x="15760" y="10358"/>
                  </a:lnTo>
                  <a:lnTo>
                    <a:pt x="16935" y="10460"/>
                  </a:lnTo>
                  <a:lnTo>
                    <a:pt x="18135" y="10537"/>
                  </a:lnTo>
                  <a:lnTo>
                    <a:pt x="19361" y="10614"/>
                  </a:lnTo>
                  <a:lnTo>
                    <a:pt x="20600" y="10677"/>
                  </a:lnTo>
                  <a:lnTo>
                    <a:pt x="21877" y="10716"/>
                  </a:lnTo>
                  <a:lnTo>
                    <a:pt x="23167" y="10754"/>
                  </a:lnTo>
                  <a:lnTo>
                    <a:pt x="24483" y="10780"/>
                  </a:lnTo>
                  <a:lnTo>
                    <a:pt x="27139" y="10780"/>
                  </a:lnTo>
                  <a:lnTo>
                    <a:pt x="28442" y="10754"/>
                  </a:lnTo>
                  <a:lnTo>
                    <a:pt x="29732" y="10716"/>
                  </a:lnTo>
                  <a:lnTo>
                    <a:pt x="31009" y="10677"/>
                  </a:lnTo>
                  <a:lnTo>
                    <a:pt x="32260" y="10614"/>
                  </a:lnTo>
                  <a:lnTo>
                    <a:pt x="33486" y="10537"/>
                  </a:lnTo>
                  <a:lnTo>
                    <a:pt x="34674" y="10460"/>
                  </a:lnTo>
                  <a:lnTo>
                    <a:pt x="35849" y="10358"/>
                  </a:lnTo>
                  <a:lnTo>
                    <a:pt x="36998" y="10243"/>
                  </a:lnTo>
                  <a:lnTo>
                    <a:pt x="38109" y="10128"/>
                  </a:lnTo>
                  <a:lnTo>
                    <a:pt x="39182" y="10001"/>
                  </a:lnTo>
                  <a:lnTo>
                    <a:pt x="40229" y="9860"/>
                  </a:lnTo>
                  <a:lnTo>
                    <a:pt x="41251" y="9707"/>
                  </a:lnTo>
                  <a:lnTo>
                    <a:pt x="42222" y="9554"/>
                  </a:lnTo>
                  <a:lnTo>
                    <a:pt x="43154" y="9375"/>
                  </a:lnTo>
                  <a:lnTo>
                    <a:pt x="44061" y="9196"/>
                  </a:lnTo>
                  <a:lnTo>
                    <a:pt x="44904" y="9017"/>
                  </a:lnTo>
                  <a:lnTo>
                    <a:pt x="45721" y="8813"/>
                  </a:lnTo>
                  <a:lnTo>
                    <a:pt x="46487" y="8621"/>
                  </a:lnTo>
                  <a:lnTo>
                    <a:pt x="47203" y="8404"/>
                  </a:lnTo>
                  <a:lnTo>
                    <a:pt x="47879" y="8187"/>
                  </a:lnTo>
                  <a:lnTo>
                    <a:pt x="48505" y="7957"/>
                  </a:lnTo>
                  <a:lnTo>
                    <a:pt x="49067" y="7727"/>
                  </a:lnTo>
                  <a:lnTo>
                    <a:pt x="49591" y="7485"/>
                  </a:lnTo>
                  <a:lnTo>
                    <a:pt x="49821" y="7370"/>
                  </a:lnTo>
                  <a:lnTo>
                    <a:pt x="50050" y="7242"/>
                  </a:lnTo>
                  <a:lnTo>
                    <a:pt x="50255" y="7114"/>
                  </a:lnTo>
                  <a:lnTo>
                    <a:pt x="50459" y="6987"/>
                  </a:lnTo>
                  <a:lnTo>
                    <a:pt x="50638" y="6859"/>
                  </a:lnTo>
                  <a:lnTo>
                    <a:pt x="50804" y="6731"/>
                  </a:lnTo>
                  <a:lnTo>
                    <a:pt x="50957" y="6603"/>
                  </a:lnTo>
                  <a:lnTo>
                    <a:pt x="51085" y="6476"/>
                  </a:lnTo>
                  <a:lnTo>
                    <a:pt x="51213" y="6348"/>
                  </a:lnTo>
                  <a:lnTo>
                    <a:pt x="51315" y="6207"/>
                  </a:lnTo>
                  <a:lnTo>
                    <a:pt x="51404" y="6080"/>
                  </a:lnTo>
                  <a:lnTo>
                    <a:pt x="51481" y="5939"/>
                  </a:lnTo>
                  <a:lnTo>
                    <a:pt x="51545" y="5799"/>
                  </a:lnTo>
                  <a:lnTo>
                    <a:pt x="51583" y="5671"/>
                  </a:lnTo>
                  <a:lnTo>
                    <a:pt x="51609" y="5531"/>
                  </a:lnTo>
                  <a:lnTo>
                    <a:pt x="51609" y="5390"/>
                  </a:lnTo>
                  <a:lnTo>
                    <a:pt x="51609" y="5250"/>
                  </a:lnTo>
                  <a:lnTo>
                    <a:pt x="51583" y="5109"/>
                  </a:lnTo>
                  <a:lnTo>
                    <a:pt x="51545" y="4969"/>
                  </a:lnTo>
                  <a:lnTo>
                    <a:pt x="51481" y="4841"/>
                  </a:lnTo>
                  <a:lnTo>
                    <a:pt x="51404" y="4700"/>
                  </a:lnTo>
                  <a:lnTo>
                    <a:pt x="51315" y="4573"/>
                  </a:lnTo>
                  <a:lnTo>
                    <a:pt x="51213" y="4432"/>
                  </a:lnTo>
                  <a:lnTo>
                    <a:pt x="51085" y="4305"/>
                  </a:lnTo>
                  <a:lnTo>
                    <a:pt x="50957" y="4177"/>
                  </a:lnTo>
                  <a:lnTo>
                    <a:pt x="50804" y="4036"/>
                  </a:lnTo>
                  <a:lnTo>
                    <a:pt x="50638" y="3909"/>
                  </a:lnTo>
                  <a:lnTo>
                    <a:pt x="50459" y="3781"/>
                  </a:lnTo>
                  <a:lnTo>
                    <a:pt x="50255" y="3653"/>
                  </a:lnTo>
                  <a:lnTo>
                    <a:pt x="50050" y="3538"/>
                  </a:lnTo>
                  <a:lnTo>
                    <a:pt x="49821" y="3411"/>
                  </a:lnTo>
                  <a:lnTo>
                    <a:pt x="49591" y="3296"/>
                  </a:lnTo>
                  <a:lnTo>
                    <a:pt x="49067" y="3053"/>
                  </a:lnTo>
                  <a:lnTo>
                    <a:pt x="48505" y="2823"/>
                  </a:lnTo>
                  <a:lnTo>
                    <a:pt x="47879" y="2593"/>
                  </a:lnTo>
                  <a:lnTo>
                    <a:pt x="47203" y="2376"/>
                  </a:lnTo>
                  <a:lnTo>
                    <a:pt x="46487" y="2159"/>
                  </a:lnTo>
                  <a:lnTo>
                    <a:pt x="45721" y="1955"/>
                  </a:lnTo>
                  <a:lnTo>
                    <a:pt x="44904" y="1763"/>
                  </a:lnTo>
                  <a:lnTo>
                    <a:pt x="44061" y="1572"/>
                  </a:lnTo>
                  <a:lnTo>
                    <a:pt x="43154" y="1393"/>
                  </a:lnTo>
                  <a:lnTo>
                    <a:pt x="42222" y="1227"/>
                  </a:lnTo>
                  <a:lnTo>
                    <a:pt x="41251" y="1073"/>
                  </a:lnTo>
                  <a:lnTo>
                    <a:pt x="40229" y="920"/>
                  </a:lnTo>
                  <a:lnTo>
                    <a:pt x="39182" y="780"/>
                  </a:lnTo>
                  <a:lnTo>
                    <a:pt x="38109" y="652"/>
                  </a:lnTo>
                  <a:lnTo>
                    <a:pt x="36998" y="524"/>
                  </a:lnTo>
                  <a:lnTo>
                    <a:pt x="35849" y="422"/>
                  </a:lnTo>
                  <a:lnTo>
                    <a:pt x="34674" y="320"/>
                  </a:lnTo>
                  <a:lnTo>
                    <a:pt x="33486" y="243"/>
                  </a:lnTo>
                  <a:lnTo>
                    <a:pt x="32260" y="167"/>
                  </a:lnTo>
                  <a:lnTo>
                    <a:pt x="31009" y="103"/>
                  </a:lnTo>
                  <a:lnTo>
                    <a:pt x="29732" y="65"/>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7" name="Google Shape;2607;g1c93c773687_2_33"/>
            <p:cNvSpPr/>
            <p:nvPr/>
          </p:nvSpPr>
          <p:spPr>
            <a:xfrm>
              <a:off x="2697472" y="3897749"/>
              <a:ext cx="627569" cy="112326"/>
            </a:xfrm>
            <a:custGeom>
              <a:avLst/>
              <a:gdLst/>
              <a:ahLst/>
              <a:cxnLst/>
              <a:rect l="l" t="t" r="r" b="b"/>
              <a:pathLst>
                <a:path w="42389" h="7587" extrusionOk="0">
                  <a:moveTo>
                    <a:pt x="20102" y="0"/>
                  </a:moveTo>
                  <a:lnTo>
                    <a:pt x="19030" y="26"/>
                  </a:lnTo>
                  <a:lnTo>
                    <a:pt x="17970" y="52"/>
                  </a:lnTo>
                  <a:lnTo>
                    <a:pt x="16922" y="77"/>
                  </a:lnTo>
                  <a:lnTo>
                    <a:pt x="15901" y="115"/>
                  </a:lnTo>
                  <a:lnTo>
                    <a:pt x="14892" y="167"/>
                  </a:lnTo>
                  <a:lnTo>
                    <a:pt x="13908" y="230"/>
                  </a:lnTo>
                  <a:lnTo>
                    <a:pt x="12951" y="294"/>
                  </a:lnTo>
                  <a:lnTo>
                    <a:pt x="12006" y="371"/>
                  </a:lnTo>
                  <a:lnTo>
                    <a:pt x="11099" y="460"/>
                  </a:lnTo>
                  <a:lnTo>
                    <a:pt x="10205" y="550"/>
                  </a:lnTo>
                  <a:lnTo>
                    <a:pt x="9349" y="652"/>
                  </a:lnTo>
                  <a:lnTo>
                    <a:pt x="8519" y="754"/>
                  </a:lnTo>
                  <a:lnTo>
                    <a:pt x="7714" y="869"/>
                  </a:lnTo>
                  <a:lnTo>
                    <a:pt x="6948" y="984"/>
                  </a:lnTo>
                  <a:lnTo>
                    <a:pt x="6207" y="1112"/>
                  </a:lnTo>
                  <a:lnTo>
                    <a:pt x="5505" y="1239"/>
                  </a:lnTo>
                  <a:lnTo>
                    <a:pt x="4841" y="1380"/>
                  </a:lnTo>
                  <a:lnTo>
                    <a:pt x="4215" y="1520"/>
                  </a:lnTo>
                  <a:lnTo>
                    <a:pt x="3615" y="1674"/>
                  </a:lnTo>
                  <a:lnTo>
                    <a:pt x="3066" y="1827"/>
                  </a:lnTo>
                  <a:lnTo>
                    <a:pt x="2555" y="1980"/>
                  </a:lnTo>
                  <a:lnTo>
                    <a:pt x="2095" y="2146"/>
                  </a:lnTo>
                  <a:lnTo>
                    <a:pt x="1661" y="2312"/>
                  </a:lnTo>
                  <a:lnTo>
                    <a:pt x="1291" y="2491"/>
                  </a:lnTo>
                  <a:lnTo>
                    <a:pt x="959" y="2670"/>
                  </a:lnTo>
                  <a:lnTo>
                    <a:pt x="665" y="2848"/>
                  </a:lnTo>
                  <a:lnTo>
                    <a:pt x="550" y="2938"/>
                  </a:lnTo>
                  <a:lnTo>
                    <a:pt x="435" y="3027"/>
                  </a:lnTo>
                  <a:lnTo>
                    <a:pt x="333" y="3117"/>
                  </a:lnTo>
                  <a:lnTo>
                    <a:pt x="243" y="3219"/>
                  </a:lnTo>
                  <a:lnTo>
                    <a:pt x="167" y="3308"/>
                  </a:lnTo>
                  <a:lnTo>
                    <a:pt x="116" y="3410"/>
                  </a:lnTo>
                  <a:lnTo>
                    <a:pt x="65" y="3500"/>
                  </a:lnTo>
                  <a:lnTo>
                    <a:pt x="26" y="3602"/>
                  </a:lnTo>
                  <a:lnTo>
                    <a:pt x="13" y="3691"/>
                  </a:lnTo>
                  <a:lnTo>
                    <a:pt x="1" y="3794"/>
                  </a:lnTo>
                  <a:lnTo>
                    <a:pt x="13" y="3896"/>
                  </a:lnTo>
                  <a:lnTo>
                    <a:pt x="26" y="3985"/>
                  </a:lnTo>
                  <a:lnTo>
                    <a:pt x="65" y="4087"/>
                  </a:lnTo>
                  <a:lnTo>
                    <a:pt x="116" y="4177"/>
                  </a:lnTo>
                  <a:lnTo>
                    <a:pt x="167" y="4279"/>
                  </a:lnTo>
                  <a:lnTo>
                    <a:pt x="243" y="4368"/>
                  </a:lnTo>
                  <a:lnTo>
                    <a:pt x="333" y="4458"/>
                  </a:lnTo>
                  <a:lnTo>
                    <a:pt x="435" y="4560"/>
                  </a:lnTo>
                  <a:lnTo>
                    <a:pt x="550" y="4649"/>
                  </a:lnTo>
                  <a:lnTo>
                    <a:pt x="665" y="4739"/>
                  </a:lnTo>
                  <a:lnTo>
                    <a:pt x="959" y="4917"/>
                  </a:lnTo>
                  <a:lnTo>
                    <a:pt x="1291" y="5096"/>
                  </a:lnTo>
                  <a:lnTo>
                    <a:pt x="1661" y="5262"/>
                  </a:lnTo>
                  <a:lnTo>
                    <a:pt x="2095" y="5441"/>
                  </a:lnTo>
                  <a:lnTo>
                    <a:pt x="2555" y="5594"/>
                  </a:lnTo>
                  <a:lnTo>
                    <a:pt x="3066" y="5760"/>
                  </a:lnTo>
                  <a:lnTo>
                    <a:pt x="3615" y="5914"/>
                  </a:lnTo>
                  <a:lnTo>
                    <a:pt x="4215" y="6054"/>
                  </a:lnTo>
                  <a:lnTo>
                    <a:pt x="4841" y="6207"/>
                  </a:lnTo>
                  <a:lnTo>
                    <a:pt x="5505" y="6335"/>
                  </a:lnTo>
                  <a:lnTo>
                    <a:pt x="6207" y="6476"/>
                  </a:lnTo>
                  <a:lnTo>
                    <a:pt x="6948" y="6603"/>
                  </a:lnTo>
                  <a:lnTo>
                    <a:pt x="7714" y="6718"/>
                  </a:lnTo>
                  <a:lnTo>
                    <a:pt x="8519" y="6833"/>
                  </a:lnTo>
                  <a:lnTo>
                    <a:pt x="9349" y="6935"/>
                  </a:lnTo>
                  <a:lnTo>
                    <a:pt x="10205" y="7037"/>
                  </a:lnTo>
                  <a:lnTo>
                    <a:pt x="11099" y="7127"/>
                  </a:lnTo>
                  <a:lnTo>
                    <a:pt x="12006" y="7203"/>
                  </a:lnTo>
                  <a:lnTo>
                    <a:pt x="12951" y="7280"/>
                  </a:lnTo>
                  <a:lnTo>
                    <a:pt x="13908" y="7357"/>
                  </a:lnTo>
                  <a:lnTo>
                    <a:pt x="14892" y="7408"/>
                  </a:lnTo>
                  <a:lnTo>
                    <a:pt x="15901" y="7459"/>
                  </a:lnTo>
                  <a:lnTo>
                    <a:pt x="16922" y="7510"/>
                  </a:lnTo>
                  <a:lnTo>
                    <a:pt x="17970" y="7536"/>
                  </a:lnTo>
                  <a:lnTo>
                    <a:pt x="19030" y="7561"/>
                  </a:lnTo>
                  <a:lnTo>
                    <a:pt x="20102" y="7574"/>
                  </a:lnTo>
                  <a:lnTo>
                    <a:pt x="21201" y="7587"/>
                  </a:lnTo>
                  <a:lnTo>
                    <a:pt x="22286" y="7574"/>
                  </a:lnTo>
                  <a:lnTo>
                    <a:pt x="23359" y="7561"/>
                  </a:lnTo>
                  <a:lnTo>
                    <a:pt x="24419" y="7536"/>
                  </a:lnTo>
                  <a:lnTo>
                    <a:pt x="25466" y="7510"/>
                  </a:lnTo>
                  <a:lnTo>
                    <a:pt x="26488" y="7459"/>
                  </a:lnTo>
                  <a:lnTo>
                    <a:pt x="27497" y="7408"/>
                  </a:lnTo>
                  <a:lnTo>
                    <a:pt x="28480" y="7357"/>
                  </a:lnTo>
                  <a:lnTo>
                    <a:pt x="29451" y="7280"/>
                  </a:lnTo>
                  <a:lnTo>
                    <a:pt x="30383" y="7203"/>
                  </a:lnTo>
                  <a:lnTo>
                    <a:pt x="31303" y="7127"/>
                  </a:lnTo>
                  <a:lnTo>
                    <a:pt x="32184" y="7037"/>
                  </a:lnTo>
                  <a:lnTo>
                    <a:pt x="33052" y="6935"/>
                  </a:lnTo>
                  <a:lnTo>
                    <a:pt x="33883" y="6833"/>
                  </a:lnTo>
                  <a:lnTo>
                    <a:pt x="34674" y="6718"/>
                  </a:lnTo>
                  <a:lnTo>
                    <a:pt x="35453" y="6603"/>
                  </a:lnTo>
                  <a:lnTo>
                    <a:pt x="36181" y="6476"/>
                  </a:lnTo>
                  <a:lnTo>
                    <a:pt x="36884" y="6335"/>
                  </a:lnTo>
                  <a:lnTo>
                    <a:pt x="37548" y="6207"/>
                  </a:lnTo>
                  <a:lnTo>
                    <a:pt x="38186" y="6054"/>
                  </a:lnTo>
                  <a:lnTo>
                    <a:pt x="38774" y="5914"/>
                  </a:lnTo>
                  <a:lnTo>
                    <a:pt x="39323" y="5760"/>
                  </a:lnTo>
                  <a:lnTo>
                    <a:pt x="39834" y="5594"/>
                  </a:lnTo>
                  <a:lnTo>
                    <a:pt x="40306" y="5441"/>
                  </a:lnTo>
                  <a:lnTo>
                    <a:pt x="40728" y="5262"/>
                  </a:lnTo>
                  <a:lnTo>
                    <a:pt x="41111" y="5096"/>
                  </a:lnTo>
                  <a:lnTo>
                    <a:pt x="41443" y="4917"/>
                  </a:lnTo>
                  <a:lnTo>
                    <a:pt x="41724" y="4739"/>
                  </a:lnTo>
                  <a:lnTo>
                    <a:pt x="41852" y="4649"/>
                  </a:lnTo>
                  <a:lnTo>
                    <a:pt x="41967" y="4560"/>
                  </a:lnTo>
                  <a:lnTo>
                    <a:pt x="42056" y="4458"/>
                  </a:lnTo>
                  <a:lnTo>
                    <a:pt x="42146" y="4368"/>
                  </a:lnTo>
                  <a:lnTo>
                    <a:pt x="42222" y="4279"/>
                  </a:lnTo>
                  <a:lnTo>
                    <a:pt x="42286" y="4177"/>
                  </a:lnTo>
                  <a:lnTo>
                    <a:pt x="42324" y="4087"/>
                  </a:lnTo>
                  <a:lnTo>
                    <a:pt x="42363" y="3985"/>
                  </a:lnTo>
                  <a:lnTo>
                    <a:pt x="42388" y="3896"/>
                  </a:lnTo>
                  <a:lnTo>
                    <a:pt x="42388" y="3794"/>
                  </a:lnTo>
                  <a:lnTo>
                    <a:pt x="42388" y="3691"/>
                  </a:lnTo>
                  <a:lnTo>
                    <a:pt x="42363" y="3602"/>
                  </a:lnTo>
                  <a:lnTo>
                    <a:pt x="42324" y="3500"/>
                  </a:lnTo>
                  <a:lnTo>
                    <a:pt x="42286" y="3410"/>
                  </a:lnTo>
                  <a:lnTo>
                    <a:pt x="42222" y="3308"/>
                  </a:lnTo>
                  <a:lnTo>
                    <a:pt x="42146" y="3219"/>
                  </a:lnTo>
                  <a:lnTo>
                    <a:pt x="42056" y="3117"/>
                  </a:lnTo>
                  <a:lnTo>
                    <a:pt x="41967" y="3027"/>
                  </a:lnTo>
                  <a:lnTo>
                    <a:pt x="41852" y="2938"/>
                  </a:lnTo>
                  <a:lnTo>
                    <a:pt x="41724" y="2848"/>
                  </a:lnTo>
                  <a:lnTo>
                    <a:pt x="41443" y="2670"/>
                  </a:lnTo>
                  <a:lnTo>
                    <a:pt x="41111" y="2491"/>
                  </a:lnTo>
                  <a:lnTo>
                    <a:pt x="40728" y="2312"/>
                  </a:lnTo>
                  <a:lnTo>
                    <a:pt x="40306" y="2146"/>
                  </a:lnTo>
                  <a:lnTo>
                    <a:pt x="39834" y="1980"/>
                  </a:lnTo>
                  <a:lnTo>
                    <a:pt x="39323" y="1827"/>
                  </a:lnTo>
                  <a:lnTo>
                    <a:pt x="38774" y="1674"/>
                  </a:lnTo>
                  <a:lnTo>
                    <a:pt x="38186" y="1520"/>
                  </a:lnTo>
                  <a:lnTo>
                    <a:pt x="37548" y="1380"/>
                  </a:lnTo>
                  <a:lnTo>
                    <a:pt x="36884" y="1239"/>
                  </a:lnTo>
                  <a:lnTo>
                    <a:pt x="36181" y="1112"/>
                  </a:lnTo>
                  <a:lnTo>
                    <a:pt x="35453" y="984"/>
                  </a:lnTo>
                  <a:lnTo>
                    <a:pt x="34674" y="869"/>
                  </a:lnTo>
                  <a:lnTo>
                    <a:pt x="33883" y="754"/>
                  </a:lnTo>
                  <a:lnTo>
                    <a:pt x="33052" y="652"/>
                  </a:lnTo>
                  <a:lnTo>
                    <a:pt x="32184" y="550"/>
                  </a:lnTo>
                  <a:lnTo>
                    <a:pt x="31303" y="460"/>
                  </a:lnTo>
                  <a:lnTo>
                    <a:pt x="30383" y="371"/>
                  </a:lnTo>
                  <a:lnTo>
                    <a:pt x="29451" y="294"/>
                  </a:lnTo>
                  <a:lnTo>
                    <a:pt x="28480" y="230"/>
                  </a:lnTo>
                  <a:lnTo>
                    <a:pt x="27497" y="167"/>
                  </a:lnTo>
                  <a:lnTo>
                    <a:pt x="26488" y="115"/>
                  </a:lnTo>
                  <a:lnTo>
                    <a:pt x="25466" y="77"/>
                  </a:lnTo>
                  <a:lnTo>
                    <a:pt x="24419" y="52"/>
                  </a:lnTo>
                  <a:lnTo>
                    <a:pt x="23359" y="26"/>
                  </a:lnTo>
                  <a:lnTo>
                    <a:pt x="22286"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8" name="Google Shape;2608;g1c93c773687_2_33"/>
            <p:cNvSpPr/>
            <p:nvPr/>
          </p:nvSpPr>
          <p:spPr>
            <a:xfrm>
              <a:off x="2706740" y="3897749"/>
              <a:ext cx="609226" cy="83397"/>
            </a:xfrm>
            <a:custGeom>
              <a:avLst/>
              <a:gdLst/>
              <a:ahLst/>
              <a:cxnLst/>
              <a:rect l="l" t="t" r="r" b="b"/>
              <a:pathLst>
                <a:path w="41150" h="5633" extrusionOk="0">
                  <a:moveTo>
                    <a:pt x="19949" y="0"/>
                  </a:moveTo>
                  <a:lnTo>
                    <a:pt x="18238" y="13"/>
                  </a:lnTo>
                  <a:lnTo>
                    <a:pt x="16577" y="52"/>
                  </a:lnTo>
                  <a:lnTo>
                    <a:pt x="14943" y="103"/>
                  </a:lnTo>
                  <a:lnTo>
                    <a:pt x="13372" y="192"/>
                  </a:lnTo>
                  <a:lnTo>
                    <a:pt x="11839" y="294"/>
                  </a:lnTo>
                  <a:lnTo>
                    <a:pt x="10371" y="409"/>
                  </a:lnTo>
                  <a:lnTo>
                    <a:pt x="8966" y="550"/>
                  </a:lnTo>
                  <a:lnTo>
                    <a:pt x="7625" y="703"/>
                  </a:lnTo>
                  <a:lnTo>
                    <a:pt x="6361" y="882"/>
                  </a:lnTo>
                  <a:lnTo>
                    <a:pt x="5173" y="1073"/>
                  </a:lnTo>
                  <a:lnTo>
                    <a:pt x="4074" y="1278"/>
                  </a:lnTo>
                  <a:lnTo>
                    <a:pt x="3551" y="1393"/>
                  </a:lnTo>
                  <a:lnTo>
                    <a:pt x="3066" y="1508"/>
                  </a:lnTo>
                  <a:lnTo>
                    <a:pt x="2593" y="1622"/>
                  </a:lnTo>
                  <a:lnTo>
                    <a:pt x="2146" y="1737"/>
                  </a:lnTo>
                  <a:lnTo>
                    <a:pt x="1725" y="1852"/>
                  </a:lnTo>
                  <a:lnTo>
                    <a:pt x="1316" y="1980"/>
                  </a:lnTo>
                  <a:lnTo>
                    <a:pt x="946" y="2108"/>
                  </a:lnTo>
                  <a:lnTo>
                    <a:pt x="601" y="2248"/>
                  </a:lnTo>
                  <a:lnTo>
                    <a:pt x="281" y="2376"/>
                  </a:lnTo>
                  <a:lnTo>
                    <a:pt x="0" y="2516"/>
                  </a:lnTo>
                  <a:lnTo>
                    <a:pt x="716" y="2299"/>
                  </a:lnTo>
                  <a:lnTo>
                    <a:pt x="1507" y="2095"/>
                  </a:lnTo>
                  <a:lnTo>
                    <a:pt x="2363" y="1903"/>
                  </a:lnTo>
                  <a:lnTo>
                    <a:pt x="3295" y="1712"/>
                  </a:lnTo>
                  <a:lnTo>
                    <a:pt x="4292" y="1546"/>
                  </a:lnTo>
                  <a:lnTo>
                    <a:pt x="5352" y="1380"/>
                  </a:lnTo>
                  <a:lnTo>
                    <a:pt x="6463" y="1239"/>
                  </a:lnTo>
                  <a:lnTo>
                    <a:pt x="7625" y="1099"/>
                  </a:lnTo>
                  <a:lnTo>
                    <a:pt x="8851" y="984"/>
                  </a:lnTo>
                  <a:lnTo>
                    <a:pt x="10115" y="869"/>
                  </a:lnTo>
                  <a:lnTo>
                    <a:pt x="11431" y="780"/>
                  </a:lnTo>
                  <a:lnTo>
                    <a:pt x="12784" y="703"/>
                  </a:lnTo>
                  <a:lnTo>
                    <a:pt x="14164" y="639"/>
                  </a:lnTo>
                  <a:lnTo>
                    <a:pt x="15594" y="601"/>
                  </a:lnTo>
                  <a:lnTo>
                    <a:pt x="17050" y="575"/>
                  </a:lnTo>
                  <a:lnTo>
                    <a:pt x="18531" y="562"/>
                  </a:lnTo>
                  <a:lnTo>
                    <a:pt x="19617" y="562"/>
                  </a:lnTo>
                  <a:lnTo>
                    <a:pt x="20690" y="575"/>
                  </a:lnTo>
                  <a:lnTo>
                    <a:pt x="21750" y="601"/>
                  </a:lnTo>
                  <a:lnTo>
                    <a:pt x="22797" y="639"/>
                  </a:lnTo>
                  <a:lnTo>
                    <a:pt x="23819" y="677"/>
                  </a:lnTo>
                  <a:lnTo>
                    <a:pt x="24828" y="728"/>
                  </a:lnTo>
                  <a:lnTo>
                    <a:pt x="25811" y="792"/>
                  </a:lnTo>
                  <a:lnTo>
                    <a:pt x="26782" y="856"/>
                  </a:lnTo>
                  <a:lnTo>
                    <a:pt x="27714" y="933"/>
                  </a:lnTo>
                  <a:lnTo>
                    <a:pt x="28633" y="1022"/>
                  </a:lnTo>
                  <a:lnTo>
                    <a:pt x="29515" y="1112"/>
                  </a:lnTo>
                  <a:lnTo>
                    <a:pt x="30383" y="1214"/>
                  </a:lnTo>
                  <a:lnTo>
                    <a:pt x="31213" y="1316"/>
                  </a:lnTo>
                  <a:lnTo>
                    <a:pt x="32005" y="1431"/>
                  </a:lnTo>
                  <a:lnTo>
                    <a:pt x="32784" y="1546"/>
                  </a:lnTo>
                  <a:lnTo>
                    <a:pt x="33512" y="1674"/>
                  </a:lnTo>
                  <a:lnTo>
                    <a:pt x="34214" y="1801"/>
                  </a:lnTo>
                  <a:lnTo>
                    <a:pt x="34879" y="1942"/>
                  </a:lnTo>
                  <a:lnTo>
                    <a:pt x="35517" y="2082"/>
                  </a:lnTo>
                  <a:lnTo>
                    <a:pt x="36105" y="2235"/>
                  </a:lnTo>
                  <a:lnTo>
                    <a:pt x="36654" y="2389"/>
                  </a:lnTo>
                  <a:lnTo>
                    <a:pt x="37165" y="2542"/>
                  </a:lnTo>
                  <a:lnTo>
                    <a:pt x="37637" y="2708"/>
                  </a:lnTo>
                  <a:lnTo>
                    <a:pt x="38059" y="2874"/>
                  </a:lnTo>
                  <a:lnTo>
                    <a:pt x="38442" y="3053"/>
                  </a:lnTo>
                  <a:lnTo>
                    <a:pt x="38774" y="3219"/>
                  </a:lnTo>
                  <a:lnTo>
                    <a:pt x="39055" y="3398"/>
                  </a:lnTo>
                  <a:lnTo>
                    <a:pt x="39182" y="3500"/>
                  </a:lnTo>
                  <a:lnTo>
                    <a:pt x="39297" y="3589"/>
                  </a:lnTo>
                  <a:lnTo>
                    <a:pt x="39387" y="3679"/>
                  </a:lnTo>
                  <a:lnTo>
                    <a:pt x="39476" y="3768"/>
                  </a:lnTo>
                  <a:lnTo>
                    <a:pt x="39553" y="3870"/>
                  </a:lnTo>
                  <a:lnTo>
                    <a:pt x="39617" y="3960"/>
                  </a:lnTo>
                  <a:lnTo>
                    <a:pt x="39655" y="4062"/>
                  </a:lnTo>
                  <a:lnTo>
                    <a:pt x="39693" y="4151"/>
                  </a:lnTo>
                  <a:lnTo>
                    <a:pt x="39719" y="4253"/>
                  </a:lnTo>
                  <a:lnTo>
                    <a:pt x="39719" y="4355"/>
                  </a:lnTo>
                  <a:lnTo>
                    <a:pt x="39719" y="4432"/>
                  </a:lnTo>
                  <a:lnTo>
                    <a:pt x="39706" y="4522"/>
                  </a:lnTo>
                  <a:lnTo>
                    <a:pt x="39680" y="4598"/>
                  </a:lnTo>
                  <a:lnTo>
                    <a:pt x="39642" y="4688"/>
                  </a:lnTo>
                  <a:lnTo>
                    <a:pt x="39591" y="4764"/>
                  </a:lnTo>
                  <a:lnTo>
                    <a:pt x="39540" y="4854"/>
                  </a:lnTo>
                  <a:lnTo>
                    <a:pt x="39400" y="5007"/>
                  </a:lnTo>
                  <a:lnTo>
                    <a:pt x="39221" y="5173"/>
                  </a:lnTo>
                  <a:lnTo>
                    <a:pt x="39016" y="5326"/>
                  </a:lnTo>
                  <a:lnTo>
                    <a:pt x="38761" y="5479"/>
                  </a:lnTo>
                  <a:lnTo>
                    <a:pt x="38480" y="5633"/>
                  </a:lnTo>
                  <a:lnTo>
                    <a:pt x="39080" y="5428"/>
                  </a:lnTo>
                  <a:lnTo>
                    <a:pt x="39361" y="5313"/>
                  </a:lnTo>
                  <a:lnTo>
                    <a:pt x="39617" y="5211"/>
                  </a:lnTo>
                  <a:lnTo>
                    <a:pt x="39846" y="5096"/>
                  </a:lnTo>
                  <a:lnTo>
                    <a:pt x="40064" y="4981"/>
                  </a:lnTo>
                  <a:lnTo>
                    <a:pt x="40268" y="4866"/>
                  </a:lnTo>
                  <a:lnTo>
                    <a:pt x="40447" y="4751"/>
                  </a:lnTo>
                  <a:lnTo>
                    <a:pt x="40613" y="4636"/>
                  </a:lnTo>
                  <a:lnTo>
                    <a:pt x="40753" y="4522"/>
                  </a:lnTo>
                  <a:lnTo>
                    <a:pt x="40868" y="4407"/>
                  </a:lnTo>
                  <a:lnTo>
                    <a:pt x="40970" y="4279"/>
                  </a:lnTo>
                  <a:lnTo>
                    <a:pt x="41047" y="4164"/>
                  </a:lnTo>
                  <a:lnTo>
                    <a:pt x="41098" y="4036"/>
                  </a:lnTo>
                  <a:lnTo>
                    <a:pt x="41136" y="3921"/>
                  </a:lnTo>
                  <a:lnTo>
                    <a:pt x="41149" y="3794"/>
                  </a:lnTo>
                  <a:lnTo>
                    <a:pt x="41136" y="3691"/>
                  </a:lnTo>
                  <a:lnTo>
                    <a:pt x="41111" y="3602"/>
                  </a:lnTo>
                  <a:lnTo>
                    <a:pt x="41085" y="3500"/>
                  </a:lnTo>
                  <a:lnTo>
                    <a:pt x="41034" y="3410"/>
                  </a:lnTo>
                  <a:lnTo>
                    <a:pt x="40970" y="3308"/>
                  </a:lnTo>
                  <a:lnTo>
                    <a:pt x="40894" y="3219"/>
                  </a:lnTo>
                  <a:lnTo>
                    <a:pt x="40817" y="3117"/>
                  </a:lnTo>
                  <a:lnTo>
                    <a:pt x="40715" y="3027"/>
                  </a:lnTo>
                  <a:lnTo>
                    <a:pt x="40600" y="2938"/>
                  </a:lnTo>
                  <a:lnTo>
                    <a:pt x="40472" y="2848"/>
                  </a:lnTo>
                  <a:lnTo>
                    <a:pt x="40191" y="2670"/>
                  </a:lnTo>
                  <a:lnTo>
                    <a:pt x="39859" y="2491"/>
                  </a:lnTo>
                  <a:lnTo>
                    <a:pt x="39476" y="2312"/>
                  </a:lnTo>
                  <a:lnTo>
                    <a:pt x="39055" y="2146"/>
                  </a:lnTo>
                  <a:lnTo>
                    <a:pt x="38582" y="1980"/>
                  </a:lnTo>
                  <a:lnTo>
                    <a:pt x="38071" y="1827"/>
                  </a:lnTo>
                  <a:lnTo>
                    <a:pt x="37522" y="1674"/>
                  </a:lnTo>
                  <a:lnTo>
                    <a:pt x="36935" y="1520"/>
                  </a:lnTo>
                  <a:lnTo>
                    <a:pt x="36309" y="1380"/>
                  </a:lnTo>
                  <a:lnTo>
                    <a:pt x="35632" y="1239"/>
                  </a:lnTo>
                  <a:lnTo>
                    <a:pt x="34930" y="1112"/>
                  </a:lnTo>
                  <a:lnTo>
                    <a:pt x="34202" y="984"/>
                  </a:lnTo>
                  <a:lnTo>
                    <a:pt x="33435" y="869"/>
                  </a:lnTo>
                  <a:lnTo>
                    <a:pt x="32631" y="754"/>
                  </a:lnTo>
                  <a:lnTo>
                    <a:pt x="31801" y="652"/>
                  </a:lnTo>
                  <a:lnTo>
                    <a:pt x="30945" y="550"/>
                  </a:lnTo>
                  <a:lnTo>
                    <a:pt x="30051" y="460"/>
                  </a:lnTo>
                  <a:lnTo>
                    <a:pt x="29131" y="371"/>
                  </a:lnTo>
                  <a:lnTo>
                    <a:pt x="28199" y="294"/>
                  </a:lnTo>
                  <a:lnTo>
                    <a:pt x="27241" y="230"/>
                  </a:lnTo>
                  <a:lnTo>
                    <a:pt x="26245" y="167"/>
                  </a:lnTo>
                  <a:lnTo>
                    <a:pt x="25249" y="115"/>
                  </a:lnTo>
                  <a:lnTo>
                    <a:pt x="24215" y="77"/>
                  </a:lnTo>
                  <a:lnTo>
                    <a:pt x="23180" y="52"/>
                  </a:lnTo>
                  <a:lnTo>
                    <a:pt x="22120" y="26"/>
                  </a:lnTo>
                  <a:lnTo>
                    <a:pt x="21035"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09" name="Google Shape;2609;g1c93c773687_2_33"/>
            <p:cNvSpPr/>
            <p:nvPr/>
          </p:nvSpPr>
          <p:spPr>
            <a:xfrm>
              <a:off x="2915476" y="3928750"/>
              <a:ext cx="204028" cy="57118"/>
            </a:xfrm>
            <a:custGeom>
              <a:avLst/>
              <a:gdLst/>
              <a:ahLst/>
              <a:cxnLst/>
              <a:rect l="l" t="t" r="r" b="b"/>
              <a:pathLst>
                <a:path w="13781" h="3858" extrusionOk="0">
                  <a:moveTo>
                    <a:pt x="1" y="1"/>
                  </a:moveTo>
                  <a:lnTo>
                    <a:pt x="1" y="384"/>
                  </a:lnTo>
                  <a:lnTo>
                    <a:pt x="3347" y="384"/>
                  </a:lnTo>
                  <a:lnTo>
                    <a:pt x="4254" y="410"/>
                  </a:lnTo>
                  <a:lnTo>
                    <a:pt x="5058" y="448"/>
                  </a:lnTo>
                  <a:lnTo>
                    <a:pt x="5748" y="512"/>
                  </a:lnTo>
                  <a:lnTo>
                    <a:pt x="6323" y="576"/>
                  </a:lnTo>
                  <a:lnTo>
                    <a:pt x="6578" y="627"/>
                  </a:lnTo>
                  <a:lnTo>
                    <a:pt x="6795" y="665"/>
                  </a:lnTo>
                  <a:lnTo>
                    <a:pt x="6987" y="716"/>
                  </a:lnTo>
                  <a:lnTo>
                    <a:pt x="7140" y="767"/>
                  </a:lnTo>
                  <a:lnTo>
                    <a:pt x="7268" y="831"/>
                  </a:lnTo>
                  <a:lnTo>
                    <a:pt x="7370" y="895"/>
                  </a:lnTo>
                  <a:lnTo>
                    <a:pt x="1" y="895"/>
                  </a:lnTo>
                  <a:lnTo>
                    <a:pt x="1" y="1176"/>
                  </a:lnTo>
                  <a:lnTo>
                    <a:pt x="7472" y="1176"/>
                  </a:lnTo>
                  <a:lnTo>
                    <a:pt x="7446" y="1214"/>
                  </a:lnTo>
                  <a:lnTo>
                    <a:pt x="7408" y="1253"/>
                  </a:lnTo>
                  <a:lnTo>
                    <a:pt x="7306" y="1329"/>
                  </a:lnTo>
                  <a:lnTo>
                    <a:pt x="7165" y="1393"/>
                  </a:lnTo>
                  <a:lnTo>
                    <a:pt x="6987" y="1457"/>
                  </a:lnTo>
                  <a:lnTo>
                    <a:pt x="6770" y="1521"/>
                  </a:lnTo>
                  <a:lnTo>
                    <a:pt x="6514" y="1572"/>
                  </a:lnTo>
                  <a:lnTo>
                    <a:pt x="6208" y="1623"/>
                  </a:lnTo>
                  <a:lnTo>
                    <a:pt x="5876" y="1661"/>
                  </a:lnTo>
                  <a:lnTo>
                    <a:pt x="5505" y="1712"/>
                  </a:lnTo>
                  <a:lnTo>
                    <a:pt x="5097" y="1751"/>
                  </a:lnTo>
                  <a:lnTo>
                    <a:pt x="4151" y="1802"/>
                  </a:lnTo>
                  <a:lnTo>
                    <a:pt x="3053" y="1840"/>
                  </a:lnTo>
                  <a:lnTo>
                    <a:pt x="1802" y="1853"/>
                  </a:lnTo>
                  <a:lnTo>
                    <a:pt x="1" y="1853"/>
                  </a:lnTo>
                  <a:lnTo>
                    <a:pt x="1" y="2210"/>
                  </a:lnTo>
                  <a:lnTo>
                    <a:pt x="2197" y="2645"/>
                  </a:lnTo>
                  <a:lnTo>
                    <a:pt x="4215" y="3053"/>
                  </a:lnTo>
                  <a:lnTo>
                    <a:pt x="6131" y="3449"/>
                  </a:lnTo>
                  <a:lnTo>
                    <a:pt x="8021" y="3858"/>
                  </a:lnTo>
                  <a:lnTo>
                    <a:pt x="11163" y="3858"/>
                  </a:lnTo>
                  <a:lnTo>
                    <a:pt x="9107" y="3411"/>
                  </a:lnTo>
                  <a:lnTo>
                    <a:pt x="7051" y="2977"/>
                  </a:lnTo>
                  <a:lnTo>
                    <a:pt x="5033" y="2555"/>
                  </a:lnTo>
                  <a:lnTo>
                    <a:pt x="3079" y="2185"/>
                  </a:lnTo>
                  <a:lnTo>
                    <a:pt x="3845" y="2172"/>
                  </a:lnTo>
                  <a:lnTo>
                    <a:pt x="4586" y="2159"/>
                  </a:lnTo>
                  <a:lnTo>
                    <a:pt x="5275" y="2134"/>
                  </a:lnTo>
                  <a:lnTo>
                    <a:pt x="5927" y="2095"/>
                  </a:lnTo>
                  <a:lnTo>
                    <a:pt x="6540" y="2057"/>
                  </a:lnTo>
                  <a:lnTo>
                    <a:pt x="7102" y="2019"/>
                  </a:lnTo>
                  <a:lnTo>
                    <a:pt x="7638" y="1955"/>
                  </a:lnTo>
                  <a:lnTo>
                    <a:pt x="8111" y="1904"/>
                  </a:lnTo>
                  <a:lnTo>
                    <a:pt x="8558" y="1827"/>
                  </a:lnTo>
                  <a:lnTo>
                    <a:pt x="8941" y="1751"/>
                  </a:lnTo>
                  <a:lnTo>
                    <a:pt x="9285" y="1674"/>
                  </a:lnTo>
                  <a:lnTo>
                    <a:pt x="9579" y="1585"/>
                  </a:lnTo>
                  <a:lnTo>
                    <a:pt x="9822" y="1495"/>
                  </a:lnTo>
                  <a:lnTo>
                    <a:pt x="10026" y="1393"/>
                  </a:lnTo>
                  <a:lnTo>
                    <a:pt x="10103" y="1342"/>
                  </a:lnTo>
                  <a:lnTo>
                    <a:pt x="10167" y="1291"/>
                  </a:lnTo>
                  <a:lnTo>
                    <a:pt x="10218" y="1240"/>
                  </a:lnTo>
                  <a:lnTo>
                    <a:pt x="10256" y="1176"/>
                  </a:lnTo>
                  <a:lnTo>
                    <a:pt x="13781" y="1176"/>
                  </a:lnTo>
                  <a:lnTo>
                    <a:pt x="13781" y="895"/>
                  </a:lnTo>
                  <a:lnTo>
                    <a:pt x="10218" y="895"/>
                  </a:lnTo>
                  <a:lnTo>
                    <a:pt x="10179" y="844"/>
                  </a:lnTo>
                  <a:lnTo>
                    <a:pt x="10128" y="793"/>
                  </a:lnTo>
                  <a:lnTo>
                    <a:pt x="9988" y="703"/>
                  </a:lnTo>
                  <a:lnTo>
                    <a:pt x="9809" y="614"/>
                  </a:lnTo>
                  <a:lnTo>
                    <a:pt x="9579" y="537"/>
                  </a:lnTo>
                  <a:lnTo>
                    <a:pt x="9337" y="474"/>
                  </a:lnTo>
                  <a:lnTo>
                    <a:pt x="9043" y="410"/>
                  </a:lnTo>
                  <a:lnTo>
                    <a:pt x="8724" y="346"/>
                  </a:lnTo>
                  <a:lnTo>
                    <a:pt x="8391" y="295"/>
                  </a:lnTo>
                  <a:lnTo>
                    <a:pt x="13781" y="295"/>
                  </a:lnTo>
                  <a:lnTo>
                    <a:pt x="13781"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0" name="Google Shape;2610;g1c93c773687_2_33"/>
            <p:cNvSpPr/>
            <p:nvPr/>
          </p:nvSpPr>
          <p:spPr>
            <a:xfrm>
              <a:off x="2629221" y="3857849"/>
              <a:ext cx="764071" cy="159598"/>
            </a:xfrm>
            <a:custGeom>
              <a:avLst/>
              <a:gdLst/>
              <a:ahLst/>
              <a:cxnLst/>
              <a:rect l="l" t="t" r="r" b="b"/>
              <a:pathLst>
                <a:path w="51609" h="10780" extrusionOk="0">
                  <a:moveTo>
                    <a:pt x="0" y="1"/>
                  </a:moveTo>
                  <a:lnTo>
                    <a:pt x="0" y="5390"/>
                  </a:lnTo>
                  <a:lnTo>
                    <a:pt x="13" y="5531"/>
                  </a:lnTo>
                  <a:lnTo>
                    <a:pt x="39" y="5671"/>
                  </a:lnTo>
                  <a:lnTo>
                    <a:pt x="77" y="5812"/>
                  </a:lnTo>
                  <a:lnTo>
                    <a:pt x="128" y="5939"/>
                  </a:lnTo>
                  <a:lnTo>
                    <a:pt x="205" y="6080"/>
                  </a:lnTo>
                  <a:lnTo>
                    <a:pt x="294" y="6220"/>
                  </a:lnTo>
                  <a:lnTo>
                    <a:pt x="396" y="6348"/>
                  </a:lnTo>
                  <a:lnTo>
                    <a:pt x="524" y="6476"/>
                  </a:lnTo>
                  <a:lnTo>
                    <a:pt x="664" y="6616"/>
                  </a:lnTo>
                  <a:lnTo>
                    <a:pt x="818" y="6744"/>
                  </a:lnTo>
                  <a:lnTo>
                    <a:pt x="984" y="6872"/>
                  </a:lnTo>
                  <a:lnTo>
                    <a:pt x="1162" y="6999"/>
                  </a:lnTo>
                  <a:lnTo>
                    <a:pt x="1354" y="7127"/>
                  </a:lnTo>
                  <a:lnTo>
                    <a:pt x="1571" y="7242"/>
                  </a:lnTo>
                  <a:lnTo>
                    <a:pt x="1788" y="7370"/>
                  </a:lnTo>
                  <a:lnTo>
                    <a:pt x="2031" y="7497"/>
                  </a:lnTo>
                  <a:lnTo>
                    <a:pt x="2542" y="7727"/>
                  </a:lnTo>
                  <a:lnTo>
                    <a:pt x="3116" y="7957"/>
                  </a:lnTo>
                  <a:lnTo>
                    <a:pt x="3729" y="8187"/>
                  </a:lnTo>
                  <a:lnTo>
                    <a:pt x="4406" y="8404"/>
                  </a:lnTo>
                  <a:lnTo>
                    <a:pt x="5122" y="8621"/>
                  </a:lnTo>
                  <a:lnTo>
                    <a:pt x="5888" y="8826"/>
                  </a:lnTo>
                  <a:lnTo>
                    <a:pt x="6705" y="9017"/>
                  </a:lnTo>
                  <a:lnTo>
                    <a:pt x="7561" y="9209"/>
                  </a:lnTo>
                  <a:lnTo>
                    <a:pt x="8455" y="9388"/>
                  </a:lnTo>
                  <a:lnTo>
                    <a:pt x="9387" y="9554"/>
                  </a:lnTo>
                  <a:lnTo>
                    <a:pt x="10370" y="9720"/>
                  </a:lnTo>
                  <a:lnTo>
                    <a:pt x="11379" y="9860"/>
                  </a:lnTo>
                  <a:lnTo>
                    <a:pt x="12427" y="10001"/>
                  </a:lnTo>
                  <a:lnTo>
                    <a:pt x="13499" y="10141"/>
                  </a:lnTo>
                  <a:lnTo>
                    <a:pt x="14623" y="10256"/>
                  </a:lnTo>
                  <a:lnTo>
                    <a:pt x="15760" y="10358"/>
                  </a:lnTo>
                  <a:lnTo>
                    <a:pt x="16935" y="10460"/>
                  </a:lnTo>
                  <a:lnTo>
                    <a:pt x="18135" y="10537"/>
                  </a:lnTo>
                  <a:lnTo>
                    <a:pt x="19361" y="10614"/>
                  </a:lnTo>
                  <a:lnTo>
                    <a:pt x="20600" y="10678"/>
                  </a:lnTo>
                  <a:lnTo>
                    <a:pt x="21877" y="10729"/>
                  </a:lnTo>
                  <a:lnTo>
                    <a:pt x="23167" y="10754"/>
                  </a:lnTo>
                  <a:lnTo>
                    <a:pt x="24483" y="10780"/>
                  </a:lnTo>
                  <a:lnTo>
                    <a:pt x="27139" y="10780"/>
                  </a:lnTo>
                  <a:lnTo>
                    <a:pt x="28442" y="10754"/>
                  </a:lnTo>
                  <a:lnTo>
                    <a:pt x="29732" y="10729"/>
                  </a:lnTo>
                  <a:lnTo>
                    <a:pt x="31009" y="10678"/>
                  </a:lnTo>
                  <a:lnTo>
                    <a:pt x="32260" y="10614"/>
                  </a:lnTo>
                  <a:lnTo>
                    <a:pt x="33486" y="10537"/>
                  </a:lnTo>
                  <a:lnTo>
                    <a:pt x="34674" y="10460"/>
                  </a:lnTo>
                  <a:lnTo>
                    <a:pt x="35849" y="10358"/>
                  </a:lnTo>
                  <a:lnTo>
                    <a:pt x="36998" y="10256"/>
                  </a:lnTo>
                  <a:lnTo>
                    <a:pt x="38109" y="10141"/>
                  </a:lnTo>
                  <a:lnTo>
                    <a:pt x="39182" y="10001"/>
                  </a:lnTo>
                  <a:lnTo>
                    <a:pt x="40229" y="9860"/>
                  </a:lnTo>
                  <a:lnTo>
                    <a:pt x="41251" y="9720"/>
                  </a:lnTo>
                  <a:lnTo>
                    <a:pt x="42222" y="9554"/>
                  </a:lnTo>
                  <a:lnTo>
                    <a:pt x="43154" y="9388"/>
                  </a:lnTo>
                  <a:lnTo>
                    <a:pt x="44061" y="9209"/>
                  </a:lnTo>
                  <a:lnTo>
                    <a:pt x="44904" y="9017"/>
                  </a:lnTo>
                  <a:lnTo>
                    <a:pt x="45721" y="8826"/>
                  </a:lnTo>
                  <a:lnTo>
                    <a:pt x="46487" y="8621"/>
                  </a:lnTo>
                  <a:lnTo>
                    <a:pt x="47203" y="8404"/>
                  </a:lnTo>
                  <a:lnTo>
                    <a:pt x="47879" y="8187"/>
                  </a:lnTo>
                  <a:lnTo>
                    <a:pt x="48505" y="7957"/>
                  </a:lnTo>
                  <a:lnTo>
                    <a:pt x="49067" y="7727"/>
                  </a:lnTo>
                  <a:lnTo>
                    <a:pt x="49591" y="7497"/>
                  </a:lnTo>
                  <a:lnTo>
                    <a:pt x="49821" y="7370"/>
                  </a:lnTo>
                  <a:lnTo>
                    <a:pt x="50050" y="7242"/>
                  </a:lnTo>
                  <a:lnTo>
                    <a:pt x="50255" y="7127"/>
                  </a:lnTo>
                  <a:lnTo>
                    <a:pt x="50459" y="6999"/>
                  </a:lnTo>
                  <a:lnTo>
                    <a:pt x="50638" y="6872"/>
                  </a:lnTo>
                  <a:lnTo>
                    <a:pt x="50804" y="6744"/>
                  </a:lnTo>
                  <a:lnTo>
                    <a:pt x="50957" y="6616"/>
                  </a:lnTo>
                  <a:lnTo>
                    <a:pt x="51085" y="6476"/>
                  </a:lnTo>
                  <a:lnTo>
                    <a:pt x="51213" y="6348"/>
                  </a:lnTo>
                  <a:lnTo>
                    <a:pt x="51315" y="6220"/>
                  </a:lnTo>
                  <a:lnTo>
                    <a:pt x="51404" y="6080"/>
                  </a:lnTo>
                  <a:lnTo>
                    <a:pt x="51481" y="5939"/>
                  </a:lnTo>
                  <a:lnTo>
                    <a:pt x="51545"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1" name="Google Shape;2611;g1c93c773687_2_33"/>
            <p:cNvSpPr/>
            <p:nvPr/>
          </p:nvSpPr>
          <p:spPr>
            <a:xfrm>
              <a:off x="2629221" y="3778065"/>
              <a:ext cx="764071" cy="159598"/>
            </a:xfrm>
            <a:custGeom>
              <a:avLst/>
              <a:gdLst/>
              <a:ahLst/>
              <a:cxnLst/>
              <a:rect l="l" t="t" r="r" b="b"/>
              <a:pathLst>
                <a:path w="51609" h="10780" extrusionOk="0">
                  <a:moveTo>
                    <a:pt x="24483" y="0"/>
                  </a:moveTo>
                  <a:lnTo>
                    <a:pt x="23167" y="26"/>
                  </a:lnTo>
                  <a:lnTo>
                    <a:pt x="21877" y="64"/>
                  </a:lnTo>
                  <a:lnTo>
                    <a:pt x="20600" y="102"/>
                  </a:lnTo>
                  <a:lnTo>
                    <a:pt x="19361" y="166"/>
                  </a:lnTo>
                  <a:lnTo>
                    <a:pt x="18135" y="243"/>
                  </a:lnTo>
                  <a:lnTo>
                    <a:pt x="16935" y="320"/>
                  </a:lnTo>
                  <a:lnTo>
                    <a:pt x="15760" y="422"/>
                  </a:lnTo>
                  <a:lnTo>
                    <a:pt x="14623" y="524"/>
                  </a:lnTo>
                  <a:lnTo>
                    <a:pt x="13499" y="652"/>
                  </a:lnTo>
                  <a:lnTo>
                    <a:pt x="12427" y="779"/>
                  </a:lnTo>
                  <a:lnTo>
                    <a:pt x="11379" y="920"/>
                  </a:lnTo>
                  <a:lnTo>
                    <a:pt x="10370" y="1073"/>
                  </a:lnTo>
                  <a:lnTo>
                    <a:pt x="9387" y="1226"/>
                  </a:lnTo>
                  <a:lnTo>
                    <a:pt x="8455" y="1392"/>
                  </a:lnTo>
                  <a:lnTo>
                    <a:pt x="7561" y="1571"/>
                  </a:lnTo>
                  <a:lnTo>
                    <a:pt x="6705" y="1763"/>
                  </a:lnTo>
                  <a:lnTo>
                    <a:pt x="5888" y="1954"/>
                  </a:lnTo>
                  <a:lnTo>
                    <a:pt x="5122" y="2159"/>
                  </a:lnTo>
                  <a:lnTo>
                    <a:pt x="4406" y="2376"/>
                  </a:lnTo>
                  <a:lnTo>
                    <a:pt x="3729" y="2593"/>
                  </a:lnTo>
                  <a:lnTo>
                    <a:pt x="3116" y="2823"/>
                  </a:lnTo>
                  <a:lnTo>
                    <a:pt x="2542" y="3053"/>
                  </a:lnTo>
                  <a:lnTo>
                    <a:pt x="2031" y="3295"/>
                  </a:lnTo>
                  <a:lnTo>
                    <a:pt x="1788" y="3410"/>
                  </a:lnTo>
                  <a:lnTo>
                    <a:pt x="1571" y="3538"/>
                  </a:lnTo>
                  <a:lnTo>
                    <a:pt x="1354" y="3666"/>
                  </a:lnTo>
                  <a:lnTo>
                    <a:pt x="1162" y="3781"/>
                  </a:lnTo>
                  <a:lnTo>
                    <a:pt x="984" y="3908"/>
                  </a:lnTo>
                  <a:lnTo>
                    <a:pt x="818" y="4036"/>
                  </a:lnTo>
                  <a:lnTo>
                    <a:pt x="664" y="4177"/>
                  </a:lnTo>
                  <a:lnTo>
                    <a:pt x="524" y="4304"/>
                  </a:lnTo>
                  <a:lnTo>
                    <a:pt x="396" y="4432"/>
                  </a:lnTo>
                  <a:lnTo>
                    <a:pt x="294" y="4572"/>
                  </a:lnTo>
                  <a:lnTo>
                    <a:pt x="205" y="4700"/>
                  </a:lnTo>
                  <a:lnTo>
                    <a:pt x="128" y="4841"/>
                  </a:lnTo>
                  <a:lnTo>
                    <a:pt x="77" y="4968"/>
                  </a:lnTo>
                  <a:lnTo>
                    <a:pt x="39" y="5109"/>
                  </a:lnTo>
                  <a:lnTo>
                    <a:pt x="13" y="5249"/>
                  </a:lnTo>
                  <a:lnTo>
                    <a:pt x="0" y="5390"/>
                  </a:lnTo>
                  <a:lnTo>
                    <a:pt x="13" y="5530"/>
                  </a:lnTo>
                  <a:lnTo>
                    <a:pt x="39" y="5671"/>
                  </a:lnTo>
                  <a:lnTo>
                    <a:pt x="77" y="5798"/>
                  </a:lnTo>
                  <a:lnTo>
                    <a:pt x="128" y="5939"/>
                  </a:lnTo>
                  <a:lnTo>
                    <a:pt x="205" y="6079"/>
                  </a:lnTo>
                  <a:lnTo>
                    <a:pt x="294" y="6207"/>
                  </a:lnTo>
                  <a:lnTo>
                    <a:pt x="396" y="6348"/>
                  </a:lnTo>
                  <a:lnTo>
                    <a:pt x="524" y="6475"/>
                  </a:lnTo>
                  <a:lnTo>
                    <a:pt x="664" y="6603"/>
                  </a:lnTo>
                  <a:lnTo>
                    <a:pt x="818" y="6744"/>
                  </a:lnTo>
                  <a:lnTo>
                    <a:pt x="984" y="6871"/>
                  </a:lnTo>
                  <a:lnTo>
                    <a:pt x="1162" y="6999"/>
                  </a:lnTo>
                  <a:lnTo>
                    <a:pt x="1354" y="7114"/>
                  </a:lnTo>
                  <a:lnTo>
                    <a:pt x="1571" y="7242"/>
                  </a:lnTo>
                  <a:lnTo>
                    <a:pt x="1788" y="7369"/>
                  </a:lnTo>
                  <a:lnTo>
                    <a:pt x="2031" y="7484"/>
                  </a:lnTo>
                  <a:lnTo>
                    <a:pt x="2542" y="7727"/>
                  </a:lnTo>
                  <a:lnTo>
                    <a:pt x="3116" y="7957"/>
                  </a:lnTo>
                  <a:lnTo>
                    <a:pt x="3729" y="8187"/>
                  </a:lnTo>
                  <a:lnTo>
                    <a:pt x="4406" y="8404"/>
                  </a:lnTo>
                  <a:lnTo>
                    <a:pt x="5122" y="8621"/>
                  </a:lnTo>
                  <a:lnTo>
                    <a:pt x="5888" y="8825"/>
                  </a:lnTo>
                  <a:lnTo>
                    <a:pt x="6705" y="9017"/>
                  </a:lnTo>
                  <a:lnTo>
                    <a:pt x="7561" y="9208"/>
                  </a:lnTo>
                  <a:lnTo>
                    <a:pt x="8455" y="9387"/>
                  </a:lnTo>
                  <a:lnTo>
                    <a:pt x="9387" y="9553"/>
                  </a:lnTo>
                  <a:lnTo>
                    <a:pt x="10370" y="9706"/>
                  </a:lnTo>
                  <a:lnTo>
                    <a:pt x="11379" y="9860"/>
                  </a:lnTo>
                  <a:lnTo>
                    <a:pt x="12427" y="10000"/>
                  </a:lnTo>
                  <a:lnTo>
                    <a:pt x="13499" y="10128"/>
                  </a:lnTo>
                  <a:lnTo>
                    <a:pt x="14623" y="10256"/>
                  </a:lnTo>
                  <a:lnTo>
                    <a:pt x="15760" y="10358"/>
                  </a:lnTo>
                  <a:lnTo>
                    <a:pt x="16935" y="10460"/>
                  </a:lnTo>
                  <a:lnTo>
                    <a:pt x="18135" y="10537"/>
                  </a:lnTo>
                  <a:lnTo>
                    <a:pt x="19361" y="10613"/>
                  </a:lnTo>
                  <a:lnTo>
                    <a:pt x="20600" y="10677"/>
                  </a:lnTo>
                  <a:lnTo>
                    <a:pt x="21877" y="10715"/>
                  </a:lnTo>
                  <a:lnTo>
                    <a:pt x="23167" y="10754"/>
                  </a:lnTo>
                  <a:lnTo>
                    <a:pt x="24483" y="10779"/>
                  </a:lnTo>
                  <a:lnTo>
                    <a:pt x="27139" y="10779"/>
                  </a:lnTo>
                  <a:lnTo>
                    <a:pt x="28442" y="10754"/>
                  </a:lnTo>
                  <a:lnTo>
                    <a:pt x="29732" y="10715"/>
                  </a:lnTo>
                  <a:lnTo>
                    <a:pt x="31009" y="10677"/>
                  </a:lnTo>
                  <a:lnTo>
                    <a:pt x="32260" y="10613"/>
                  </a:lnTo>
                  <a:lnTo>
                    <a:pt x="33486" y="10537"/>
                  </a:lnTo>
                  <a:lnTo>
                    <a:pt x="34674" y="10460"/>
                  </a:lnTo>
                  <a:lnTo>
                    <a:pt x="35849" y="10358"/>
                  </a:lnTo>
                  <a:lnTo>
                    <a:pt x="36998" y="10256"/>
                  </a:lnTo>
                  <a:lnTo>
                    <a:pt x="38109" y="10128"/>
                  </a:lnTo>
                  <a:lnTo>
                    <a:pt x="39182" y="10000"/>
                  </a:lnTo>
                  <a:lnTo>
                    <a:pt x="40229" y="9860"/>
                  </a:lnTo>
                  <a:lnTo>
                    <a:pt x="41251" y="9706"/>
                  </a:lnTo>
                  <a:lnTo>
                    <a:pt x="42222" y="9553"/>
                  </a:lnTo>
                  <a:lnTo>
                    <a:pt x="43154" y="9387"/>
                  </a:lnTo>
                  <a:lnTo>
                    <a:pt x="44061" y="9208"/>
                  </a:lnTo>
                  <a:lnTo>
                    <a:pt x="44904" y="9017"/>
                  </a:lnTo>
                  <a:lnTo>
                    <a:pt x="45721" y="8825"/>
                  </a:lnTo>
                  <a:lnTo>
                    <a:pt x="46487" y="8621"/>
                  </a:lnTo>
                  <a:lnTo>
                    <a:pt x="47203" y="8404"/>
                  </a:lnTo>
                  <a:lnTo>
                    <a:pt x="47879" y="8187"/>
                  </a:lnTo>
                  <a:lnTo>
                    <a:pt x="48505" y="7957"/>
                  </a:lnTo>
                  <a:lnTo>
                    <a:pt x="49067" y="7727"/>
                  </a:lnTo>
                  <a:lnTo>
                    <a:pt x="49591" y="7484"/>
                  </a:lnTo>
                  <a:lnTo>
                    <a:pt x="49821" y="7369"/>
                  </a:lnTo>
                  <a:lnTo>
                    <a:pt x="50050" y="7242"/>
                  </a:lnTo>
                  <a:lnTo>
                    <a:pt x="50255" y="7114"/>
                  </a:lnTo>
                  <a:lnTo>
                    <a:pt x="50459" y="6999"/>
                  </a:lnTo>
                  <a:lnTo>
                    <a:pt x="50638" y="6871"/>
                  </a:lnTo>
                  <a:lnTo>
                    <a:pt x="50804" y="6744"/>
                  </a:lnTo>
                  <a:lnTo>
                    <a:pt x="50957" y="6603"/>
                  </a:lnTo>
                  <a:lnTo>
                    <a:pt x="51085" y="6475"/>
                  </a:lnTo>
                  <a:lnTo>
                    <a:pt x="51213" y="6348"/>
                  </a:lnTo>
                  <a:lnTo>
                    <a:pt x="51315" y="6207"/>
                  </a:lnTo>
                  <a:lnTo>
                    <a:pt x="51404" y="6079"/>
                  </a:lnTo>
                  <a:lnTo>
                    <a:pt x="51481" y="5939"/>
                  </a:lnTo>
                  <a:lnTo>
                    <a:pt x="51545" y="5798"/>
                  </a:lnTo>
                  <a:lnTo>
                    <a:pt x="51583" y="5671"/>
                  </a:lnTo>
                  <a:lnTo>
                    <a:pt x="51609" y="5530"/>
                  </a:lnTo>
                  <a:lnTo>
                    <a:pt x="51609" y="5390"/>
                  </a:lnTo>
                  <a:lnTo>
                    <a:pt x="51609" y="5249"/>
                  </a:lnTo>
                  <a:lnTo>
                    <a:pt x="51583" y="5109"/>
                  </a:lnTo>
                  <a:lnTo>
                    <a:pt x="51545" y="4968"/>
                  </a:lnTo>
                  <a:lnTo>
                    <a:pt x="51481" y="4841"/>
                  </a:lnTo>
                  <a:lnTo>
                    <a:pt x="51404" y="4700"/>
                  </a:lnTo>
                  <a:lnTo>
                    <a:pt x="51315" y="4572"/>
                  </a:lnTo>
                  <a:lnTo>
                    <a:pt x="51213" y="4432"/>
                  </a:lnTo>
                  <a:lnTo>
                    <a:pt x="51085" y="4304"/>
                  </a:lnTo>
                  <a:lnTo>
                    <a:pt x="50957" y="4177"/>
                  </a:lnTo>
                  <a:lnTo>
                    <a:pt x="50804" y="4036"/>
                  </a:lnTo>
                  <a:lnTo>
                    <a:pt x="50638" y="3908"/>
                  </a:lnTo>
                  <a:lnTo>
                    <a:pt x="50459" y="3781"/>
                  </a:lnTo>
                  <a:lnTo>
                    <a:pt x="50255" y="3666"/>
                  </a:lnTo>
                  <a:lnTo>
                    <a:pt x="50050" y="3538"/>
                  </a:lnTo>
                  <a:lnTo>
                    <a:pt x="49821" y="3410"/>
                  </a:lnTo>
                  <a:lnTo>
                    <a:pt x="49591" y="3295"/>
                  </a:lnTo>
                  <a:lnTo>
                    <a:pt x="49067" y="3053"/>
                  </a:lnTo>
                  <a:lnTo>
                    <a:pt x="48505" y="2823"/>
                  </a:lnTo>
                  <a:lnTo>
                    <a:pt x="47879" y="2593"/>
                  </a:lnTo>
                  <a:lnTo>
                    <a:pt x="47203" y="2376"/>
                  </a:lnTo>
                  <a:lnTo>
                    <a:pt x="46487" y="2159"/>
                  </a:lnTo>
                  <a:lnTo>
                    <a:pt x="45721" y="1954"/>
                  </a:lnTo>
                  <a:lnTo>
                    <a:pt x="44904" y="1763"/>
                  </a:lnTo>
                  <a:lnTo>
                    <a:pt x="44061" y="1571"/>
                  </a:lnTo>
                  <a:lnTo>
                    <a:pt x="43154" y="1392"/>
                  </a:lnTo>
                  <a:lnTo>
                    <a:pt x="42222" y="1226"/>
                  </a:lnTo>
                  <a:lnTo>
                    <a:pt x="41251" y="1073"/>
                  </a:lnTo>
                  <a:lnTo>
                    <a:pt x="40229" y="920"/>
                  </a:lnTo>
                  <a:lnTo>
                    <a:pt x="39182" y="779"/>
                  </a:lnTo>
                  <a:lnTo>
                    <a:pt x="38109" y="652"/>
                  </a:lnTo>
                  <a:lnTo>
                    <a:pt x="36998" y="524"/>
                  </a:lnTo>
                  <a:lnTo>
                    <a:pt x="35849" y="422"/>
                  </a:lnTo>
                  <a:lnTo>
                    <a:pt x="34674" y="320"/>
                  </a:lnTo>
                  <a:lnTo>
                    <a:pt x="33486" y="243"/>
                  </a:lnTo>
                  <a:lnTo>
                    <a:pt x="32260" y="166"/>
                  </a:lnTo>
                  <a:lnTo>
                    <a:pt x="31009" y="102"/>
                  </a:lnTo>
                  <a:lnTo>
                    <a:pt x="29732" y="64"/>
                  </a:lnTo>
                  <a:lnTo>
                    <a:pt x="28442" y="26"/>
                  </a:lnTo>
                  <a:lnTo>
                    <a:pt x="27139"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2" name="Google Shape;2612;g1c93c773687_2_33"/>
            <p:cNvSpPr/>
            <p:nvPr/>
          </p:nvSpPr>
          <p:spPr>
            <a:xfrm>
              <a:off x="2697472" y="3792248"/>
              <a:ext cx="627569" cy="112326"/>
            </a:xfrm>
            <a:custGeom>
              <a:avLst/>
              <a:gdLst/>
              <a:ahLst/>
              <a:cxnLst/>
              <a:rect l="l" t="t" r="r" b="b"/>
              <a:pathLst>
                <a:path w="42389" h="7587" extrusionOk="0">
                  <a:moveTo>
                    <a:pt x="21201" y="0"/>
                  </a:moveTo>
                  <a:lnTo>
                    <a:pt x="20102" y="13"/>
                  </a:lnTo>
                  <a:lnTo>
                    <a:pt x="19030" y="26"/>
                  </a:lnTo>
                  <a:lnTo>
                    <a:pt x="17970" y="51"/>
                  </a:lnTo>
                  <a:lnTo>
                    <a:pt x="16922" y="77"/>
                  </a:lnTo>
                  <a:lnTo>
                    <a:pt x="15901" y="128"/>
                  </a:lnTo>
                  <a:lnTo>
                    <a:pt x="14892" y="179"/>
                  </a:lnTo>
                  <a:lnTo>
                    <a:pt x="13908" y="230"/>
                  </a:lnTo>
                  <a:lnTo>
                    <a:pt x="12951" y="307"/>
                  </a:lnTo>
                  <a:lnTo>
                    <a:pt x="12006" y="371"/>
                  </a:lnTo>
                  <a:lnTo>
                    <a:pt x="11099" y="460"/>
                  </a:lnTo>
                  <a:lnTo>
                    <a:pt x="10205" y="549"/>
                  </a:lnTo>
                  <a:lnTo>
                    <a:pt x="9349" y="651"/>
                  </a:lnTo>
                  <a:lnTo>
                    <a:pt x="8519" y="754"/>
                  </a:lnTo>
                  <a:lnTo>
                    <a:pt x="7714" y="869"/>
                  </a:lnTo>
                  <a:lnTo>
                    <a:pt x="6948" y="984"/>
                  </a:lnTo>
                  <a:lnTo>
                    <a:pt x="6207" y="1111"/>
                  </a:lnTo>
                  <a:lnTo>
                    <a:pt x="5505" y="1239"/>
                  </a:lnTo>
                  <a:lnTo>
                    <a:pt x="4841" y="1379"/>
                  </a:lnTo>
                  <a:lnTo>
                    <a:pt x="4215" y="1520"/>
                  </a:lnTo>
                  <a:lnTo>
                    <a:pt x="3615" y="1673"/>
                  </a:lnTo>
                  <a:lnTo>
                    <a:pt x="3066" y="1826"/>
                  </a:lnTo>
                  <a:lnTo>
                    <a:pt x="2555" y="1980"/>
                  </a:lnTo>
                  <a:lnTo>
                    <a:pt x="2095" y="2146"/>
                  </a:lnTo>
                  <a:lnTo>
                    <a:pt x="1661" y="2312"/>
                  </a:lnTo>
                  <a:lnTo>
                    <a:pt x="1291" y="2491"/>
                  </a:lnTo>
                  <a:lnTo>
                    <a:pt x="959" y="2669"/>
                  </a:lnTo>
                  <a:lnTo>
                    <a:pt x="665" y="2848"/>
                  </a:lnTo>
                  <a:lnTo>
                    <a:pt x="550" y="2938"/>
                  </a:lnTo>
                  <a:lnTo>
                    <a:pt x="435" y="3027"/>
                  </a:lnTo>
                  <a:lnTo>
                    <a:pt x="333" y="3116"/>
                  </a:lnTo>
                  <a:lnTo>
                    <a:pt x="243" y="3219"/>
                  </a:lnTo>
                  <a:lnTo>
                    <a:pt x="167" y="3308"/>
                  </a:lnTo>
                  <a:lnTo>
                    <a:pt x="116" y="3410"/>
                  </a:lnTo>
                  <a:lnTo>
                    <a:pt x="65" y="3499"/>
                  </a:lnTo>
                  <a:lnTo>
                    <a:pt x="26" y="3602"/>
                  </a:lnTo>
                  <a:lnTo>
                    <a:pt x="13" y="3691"/>
                  </a:lnTo>
                  <a:lnTo>
                    <a:pt x="1" y="3793"/>
                  </a:lnTo>
                  <a:lnTo>
                    <a:pt x="13" y="3895"/>
                  </a:lnTo>
                  <a:lnTo>
                    <a:pt x="26" y="3985"/>
                  </a:lnTo>
                  <a:lnTo>
                    <a:pt x="65" y="4087"/>
                  </a:lnTo>
                  <a:lnTo>
                    <a:pt x="116" y="4176"/>
                  </a:lnTo>
                  <a:lnTo>
                    <a:pt x="167" y="4279"/>
                  </a:lnTo>
                  <a:lnTo>
                    <a:pt x="243" y="4368"/>
                  </a:lnTo>
                  <a:lnTo>
                    <a:pt x="333" y="4457"/>
                  </a:lnTo>
                  <a:lnTo>
                    <a:pt x="435" y="4559"/>
                  </a:lnTo>
                  <a:lnTo>
                    <a:pt x="550" y="4649"/>
                  </a:lnTo>
                  <a:lnTo>
                    <a:pt x="665" y="4738"/>
                  </a:lnTo>
                  <a:lnTo>
                    <a:pt x="959" y="4917"/>
                  </a:lnTo>
                  <a:lnTo>
                    <a:pt x="1291" y="5096"/>
                  </a:lnTo>
                  <a:lnTo>
                    <a:pt x="1661" y="5262"/>
                  </a:lnTo>
                  <a:lnTo>
                    <a:pt x="2095" y="5441"/>
                  </a:lnTo>
                  <a:lnTo>
                    <a:pt x="2555" y="5594"/>
                  </a:lnTo>
                  <a:lnTo>
                    <a:pt x="3066" y="5760"/>
                  </a:lnTo>
                  <a:lnTo>
                    <a:pt x="3615" y="5913"/>
                  </a:lnTo>
                  <a:lnTo>
                    <a:pt x="4215" y="6066"/>
                  </a:lnTo>
                  <a:lnTo>
                    <a:pt x="4841" y="6207"/>
                  </a:lnTo>
                  <a:lnTo>
                    <a:pt x="5505" y="6335"/>
                  </a:lnTo>
                  <a:lnTo>
                    <a:pt x="6207" y="6475"/>
                  </a:lnTo>
                  <a:lnTo>
                    <a:pt x="6948" y="6603"/>
                  </a:lnTo>
                  <a:lnTo>
                    <a:pt x="7714" y="6718"/>
                  </a:lnTo>
                  <a:lnTo>
                    <a:pt x="8519" y="6833"/>
                  </a:lnTo>
                  <a:lnTo>
                    <a:pt x="9349" y="6935"/>
                  </a:lnTo>
                  <a:lnTo>
                    <a:pt x="10205" y="7037"/>
                  </a:lnTo>
                  <a:lnTo>
                    <a:pt x="11099" y="7126"/>
                  </a:lnTo>
                  <a:lnTo>
                    <a:pt x="12006" y="7203"/>
                  </a:lnTo>
                  <a:lnTo>
                    <a:pt x="12951" y="7280"/>
                  </a:lnTo>
                  <a:lnTo>
                    <a:pt x="13908" y="7356"/>
                  </a:lnTo>
                  <a:lnTo>
                    <a:pt x="14892" y="7407"/>
                  </a:lnTo>
                  <a:lnTo>
                    <a:pt x="15901" y="7459"/>
                  </a:lnTo>
                  <a:lnTo>
                    <a:pt x="16922" y="7510"/>
                  </a:lnTo>
                  <a:lnTo>
                    <a:pt x="17970" y="7535"/>
                  </a:lnTo>
                  <a:lnTo>
                    <a:pt x="19030" y="7561"/>
                  </a:lnTo>
                  <a:lnTo>
                    <a:pt x="20102" y="7573"/>
                  </a:lnTo>
                  <a:lnTo>
                    <a:pt x="21201" y="7586"/>
                  </a:lnTo>
                  <a:lnTo>
                    <a:pt x="22286" y="7573"/>
                  </a:lnTo>
                  <a:lnTo>
                    <a:pt x="23359" y="7561"/>
                  </a:lnTo>
                  <a:lnTo>
                    <a:pt x="24419" y="7535"/>
                  </a:lnTo>
                  <a:lnTo>
                    <a:pt x="25466" y="7510"/>
                  </a:lnTo>
                  <a:lnTo>
                    <a:pt x="26488" y="7459"/>
                  </a:lnTo>
                  <a:lnTo>
                    <a:pt x="27497" y="7407"/>
                  </a:lnTo>
                  <a:lnTo>
                    <a:pt x="28480" y="7356"/>
                  </a:lnTo>
                  <a:lnTo>
                    <a:pt x="29451" y="7280"/>
                  </a:lnTo>
                  <a:lnTo>
                    <a:pt x="30383" y="7203"/>
                  </a:lnTo>
                  <a:lnTo>
                    <a:pt x="31303" y="7126"/>
                  </a:lnTo>
                  <a:lnTo>
                    <a:pt x="32184" y="7037"/>
                  </a:lnTo>
                  <a:lnTo>
                    <a:pt x="33052" y="6935"/>
                  </a:lnTo>
                  <a:lnTo>
                    <a:pt x="33883" y="6833"/>
                  </a:lnTo>
                  <a:lnTo>
                    <a:pt x="34674" y="6718"/>
                  </a:lnTo>
                  <a:lnTo>
                    <a:pt x="35453" y="6603"/>
                  </a:lnTo>
                  <a:lnTo>
                    <a:pt x="36181" y="6475"/>
                  </a:lnTo>
                  <a:lnTo>
                    <a:pt x="36884" y="6335"/>
                  </a:lnTo>
                  <a:lnTo>
                    <a:pt x="37548" y="6207"/>
                  </a:lnTo>
                  <a:lnTo>
                    <a:pt x="38186" y="6066"/>
                  </a:lnTo>
                  <a:lnTo>
                    <a:pt x="38774" y="5913"/>
                  </a:lnTo>
                  <a:lnTo>
                    <a:pt x="39323" y="5760"/>
                  </a:lnTo>
                  <a:lnTo>
                    <a:pt x="39834" y="5594"/>
                  </a:lnTo>
                  <a:lnTo>
                    <a:pt x="40306" y="5441"/>
                  </a:lnTo>
                  <a:lnTo>
                    <a:pt x="40728" y="5262"/>
                  </a:lnTo>
                  <a:lnTo>
                    <a:pt x="41111" y="5096"/>
                  </a:lnTo>
                  <a:lnTo>
                    <a:pt x="41443" y="4917"/>
                  </a:lnTo>
                  <a:lnTo>
                    <a:pt x="41724" y="4738"/>
                  </a:lnTo>
                  <a:lnTo>
                    <a:pt x="41852" y="4649"/>
                  </a:lnTo>
                  <a:lnTo>
                    <a:pt x="41967" y="4559"/>
                  </a:lnTo>
                  <a:lnTo>
                    <a:pt x="42056" y="4457"/>
                  </a:lnTo>
                  <a:lnTo>
                    <a:pt x="42146" y="4368"/>
                  </a:lnTo>
                  <a:lnTo>
                    <a:pt x="42222" y="4279"/>
                  </a:lnTo>
                  <a:lnTo>
                    <a:pt x="42286" y="4176"/>
                  </a:lnTo>
                  <a:lnTo>
                    <a:pt x="42324" y="4087"/>
                  </a:lnTo>
                  <a:lnTo>
                    <a:pt x="42363" y="3985"/>
                  </a:lnTo>
                  <a:lnTo>
                    <a:pt x="42388" y="3895"/>
                  </a:lnTo>
                  <a:lnTo>
                    <a:pt x="42388" y="3793"/>
                  </a:lnTo>
                  <a:lnTo>
                    <a:pt x="42388" y="3691"/>
                  </a:lnTo>
                  <a:lnTo>
                    <a:pt x="42363" y="3602"/>
                  </a:lnTo>
                  <a:lnTo>
                    <a:pt x="42324" y="3499"/>
                  </a:lnTo>
                  <a:lnTo>
                    <a:pt x="42286" y="3410"/>
                  </a:lnTo>
                  <a:lnTo>
                    <a:pt x="42222" y="3308"/>
                  </a:lnTo>
                  <a:lnTo>
                    <a:pt x="42146" y="3219"/>
                  </a:lnTo>
                  <a:lnTo>
                    <a:pt x="42056" y="3116"/>
                  </a:lnTo>
                  <a:lnTo>
                    <a:pt x="41967" y="3027"/>
                  </a:lnTo>
                  <a:lnTo>
                    <a:pt x="41852" y="2938"/>
                  </a:lnTo>
                  <a:lnTo>
                    <a:pt x="41724" y="2848"/>
                  </a:lnTo>
                  <a:lnTo>
                    <a:pt x="41443" y="2669"/>
                  </a:lnTo>
                  <a:lnTo>
                    <a:pt x="41111" y="2491"/>
                  </a:lnTo>
                  <a:lnTo>
                    <a:pt x="40728" y="2312"/>
                  </a:lnTo>
                  <a:lnTo>
                    <a:pt x="40306" y="2146"/>
                  </a:lnTo>
                  <a:lnTo>
                    <a:pt x="39834" y="1980"/>
                  </a:lnTo>
                  <a:lnTo>
                    <a:pt x="39323" y="1826"/>
                  </a:lnTo>
                  <a:lnTo>
                    <a:pt x="38774" y="1673"/>
                  </a:lnTo>
                  <a:lnTo>
                    <a:pt x="38186" y="1520"/>
                  </a:lnTo>
                  <a:lnTo>
                    <a:pt x="37548" y="1379"/>
                  </a:lnTo>
                  <a:lnTo>
                    <a:pt x="36884" y="1239"/>
                  </a:lnTo>
                  <a:lnTo>
                    <a:pt x="36181" y="1111"/>
                  </a:lnTo>
                  <a:lnTo>
                    <a:pt x="35453" y="984"/>
                  </a:lnTo>
                  <a:lnTo>
                    <a:pt x="34674" y="869"/>
                  </a:lnTo>
                  <a:lnTo>
                    <a:pt x="33883" y="754"/>
                  </a:lnTo>
                  <a:lnTo>
                    <a:pt x="33052" y="651"/>
                  </a:lnTo>
                  <a:lnTo>
                    <a:pt x="32184" y="549"/>
                  </a:lnTo>
                  <a:lnTo>
                    <a:pt x="31303" y="460"/>
                  </a:lnTo>
                  <a:lnTo>
                    <a:pt x="30383" y="371"/>
                  </a:lnTo>
                  <a:lnTo>
                    <a:pt x="29451" y="307"/>
                  </a:lnTo>
                  <a:lnTo>
                    <a:pt x="28480" y="230"/>
                  </a:lnTo>
                  <a:lnTo>
                    <a:pt x="27497" y="179"/>
                  </a:lnTo>
                  <a:lnTo>
                    <a:pt x="26488" y="128"/>
                  </a:lnTo>
                  <a:lnTo>
                    <a:pt x="25466" y="77"/>
                  </a:lnTo>
                  <a:lnTo>
                    <a:pt x="24419" y="51"/>
                  </a:lnTo>
                  <a:lnTo>
                    <a:pt x="23359" y="26"/>
                  </a:lnTo>
                  <a:lnTo>
                    <a:pt x="22286" y="13"/>
                  </a:lnTo>
                  <a:lnTo>
                    <a:pt x="21201"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3" name="Google Shape;2613;g1c93c773687_2_33"/>
            <p:cNvSpPr/>
            <p:nvPr/>
          </p:nvSpPr>
          <p:spPr>
            <a:xfrm>
              <a:off x="2706740" y="3792248"/>
              <a:ext cx="609226" cy="83397"/>
            </a:xfrm>
            <a:custGeom>
              <a:avLst/>
              <a:gdLst/>
              <a:ahLst/>
              <a:cxnLst/>
              <a:rect l="l" t="t" r="r" b="b"/>
              <a:pathLst>
                <a:path w="41150" h="5633" extrusionOk="0">
                  <a:moveTo>
                    <a:pt x="19949" y="0"/>
                  </a:moveTo>
                  <a:lnTo>
                    <a:pt x="18238" y="13"/>
                  </a:lnTo>
                  <a:lnTo>
                    <a:pt x="16577" y="51"/>
                  </a:lnTo>
                  <a:lnTo>
                    <a:pt x="14943" y="115"/>
                  </a:lnTo>
                  <a:lnTo>
                    <a:pt x="13372" y="192"/>
                  </a:lnTo>
                  <a:lnTo>
                    <a:pt x="11839" y="294"/>
                  </a:lnTo>
                  <a:lnTo>
                    <a:pt x="10371" y="409"/>
                  </a:lnTo>
                  <a:lnTo>
                    <a:pt x="8966" y="549"/>
                  </a:lnTo>
                  <a:lnTo>
                    <a:pt x="7625" y="703"/>
                  </a:lnTo>
                  <a:lnTo>
                    <a:pt x="6361" y="881"/>
                  </a:lnTo>
                  <a:lnTo>
                    <a:pt x="5173" y="1073"/>
                  </a:lnTo>
                  <a:lnTo>
                    <a:pt x="4074" y="1277"/>
                  </a:lnTo>
                  <a:lnTo>
                    <a:pt x="3551" y="1392"/>
                  </a:lnTo>
                  <a:lnTo>
                    <a:pt x="3066" y="1507"/>
                  </a:lnTo>
                  <a:lnTo>
                    <a:pt x="2593" y="1622"/>
                  </a:lnTo>
                  <a:lnTo>
                    <a:pt x="2146" y="1737"/>
                  </a:lnTo>
                  <a:lnTo>
                    <a:pt x="1725" y="1865"/>
                  </a:lnTo>
                  <a:lnTo>
                    <a:pt x="1316" y="1980"/>
                  </a:lnTo>
                  <a:lnTo>
                    <a:pt x="946" y="2107"/>
                  </a:lnTo>
                  <a:lnTo>
                    <a:pt x="601" y="2248"/>
                  </a:lnTo>
                  <a:lnTo>
                    <a:pt x="281" y="2376"/>
                  </a:lnTo>
                  <a:lnTo>
                    <a:pt x="0" y="2516"/>
                  </a:lnTo>
                  <a:lnTo>
                    <a:pt x="716" y="2299"/>
                  </a:lnTo>
                  <a:lnTo>
                    <a:pt x="1507" y="2095"/>
                  </a:lnTo>
                  <a:lnTo>
                    <a:pt x="2363" y="1903"/>
                  </a:lnTo>
                  <a:lnTo>
                    <a:pt x="3295" y="1712"/>
                  </a:lnTo>
                  <a:lnTo>
                    <a:pt x="4292" y="1545"/>
                  </a:lnTo>
                  <a:lnTo>
                    <a:pt x="5352" y="1379"/>
                  </a:lnTo>
                  <a:lnTo>
                    <a:pt x="6463" y="1239"/>
                  </a:lnTo>
                  <a:lnTo>
                    <a:pt x="7625" y="1098"/>
                  </a:lnTo>
                  <a:lnTo>
                    <a:pt x="8851" y="984"/>
                  </a:lnTo>
                  <a:lnTo>
                    <a:pt x="10115" y="869"/>
                  </a:lnTo>
                  <a:lnTo>
                    <a:pt x="11431" y="779"/>
                  </a:lnTo>
                  <a:lnTo>
                    <a:pt x="12784" y="703"/>
                  </a:lnTo>
                  <a:lnTo>
                    <a:pt x="14164" y="639"/>
                  </a:lnTo>
                  <a:lnTo>
                    <a:pt x="15594" y="600"/>
                  </a:lnTo>
                  <a:lnTo>
                    <a:pt x="17050" y="575"/>
                  </a:lnTo>
                  <a:lnTo>
                    <a:pt x="18531" y="562"/>
                  </a:lnTo>
                  <a:lnTo>
                    <a:pt x="19617" y="562"/>
                  </a:lnTo>
                  <a:lnTo>
                    <a:pt x="20690" y="575"/>
                  </a:lnTo>
                  <a:lnTo>
                    <a:pt x="21750" y="600"/>
                  </a:lnTo>
                  <a:lnTo>
                    <a:pt x="22797" y="639"/>
                  </a:lnTo>
                  <a:lnTo>
                    <a:pt x="23819" y="677"/>
                  </a:lnTo>
                  <a:lnTo>
                    <a:pt x="24828" y="728"/>
                  </a:lnTo>
                  <a:lnTo>
                    <a:pt x="25811" y="792"/>
                  </a:lnTo>
                  <a:lnTo>
                    <a:pt x="26782" y="856"/>
                  </a:lnTo>
                  <a:lnTo>
                    <a:pt x="27714" y="932"/>
                  </a:lnTo>
                  <a:lnTo>
                    <a:pt x="28633" y="1022"/>
                  </a:lnTo>
                  <a:lnTo>
                    <a:pt x="29515" y="1111"/>
                  </a:lnTo>
                  <a:lnTo>
                    <a:pt x="30383" y="1213"/>
                  </a:lnTo>
                  <a:lnTo>
                    <a:pt x="31213" y="1316"/>
                  </a:lnTo>
                  <a:lnTo>
                    <a:pt x="32005" y="1431"/>
                  </a:lnTo>
                  <a:lnTo>
                    <a:pt x="32784" y="1545"/>
                  </a:lnTo>
                  <a:lnTo>
                    <a:pt x="33512" y="1673"/>
                  </a:lnTo>
                  <a:lnTo>
                    <a:pt x="34214" y="1801"/>
                  </a:lnTo>
                  <a:lnTo>
                    <a:pt x="34879" y="1941"/>
                  </a:lnTo>
                  <a:lnTo>
                    <a:pt x="35517" y="2082"/>
                  </a:lnTo>
                  <a:lnTo>
                    <a:pt x="36105" y="2235"/>
                  </a:lnTo>
                  <a:lnTo>
                    <a:pt x="36654" y="2388"/>
                  </a:lnTo>
                  <a:lnTo>
                    <a:pt x="37165" y="2542"/>
                  </a:lnTo>
                  <a:lnTo>
                    <a:pt x="37637" y="2708"/>
                  </a:lnTo>
                  <a:lnTo>
                    <a:pt x="38059" y="2874"/>
                  </a:lnTo>
                  <a:lnTo>
                    <a:pt x="38442" y="3052"/>
                  </a:lnTo>
                  <a:lnTo>
                    <a:pt x="38774" y="3219"/>
                  </a:lnTo>
                  <a:lnTo>
                    <a:pt x="39055" y="3410"/>
                  </a:lnTo>
                  <a:lnTo>
                    <a:pt x="39182" y="3499"/>
                  </a:lnTo>
                  <a:lnTo>
                    <a:pt x="39297" y="3589"/>
                  </a:lnTo>
                  <a:lnTo>
                    <a:pt x="39387" y="3678"/>
                  </a:lnTo>
                  <a:lnTo>
                    <a:pt x="39476" y="3780"/>
                  </a:lnTo>
                  <a:lnTo>
                    <a:pt x="39553" y="3870"/>
                  </a:lnTo>
                  <a:lnTo>
                    <a:pt x="39617" y="3959"/>
                  </a:lnTo>
                  <a:lnTo>
                    <a:pt x="39655" y="4061"/>
                  </a:lnTo>
                  <a:lnTo>
                    <a:pt x="39693" y="4151"/>
                  </a:lnTo>
                  <a:lnTo>
                    <a:pt x="39719" y="4253"/>
                  </a:lnTo>
                  <a:lnTo>
                    <a:pt x="39719" y="4355"/>
                  </a:lnTo>
                  <a:lnTo>
                    <a:pt x="39719" y="4432"/>
                  </a:lnTo>
                  <a:lnTo>
                    <a:pt x="39706" y="4521"/>
                  </a:lnTo>
                  <a:lnTo>
                    <a:pt x="39680" y="4598"/>
                  </a:lnTo>
                  <a:lnTo>
                    <a:pt x="39642" y="4687"/>
                  </a:lnTo>
                  <a:lnTo>
                    <a:pt x="39591" y="4764"/>
                  </a:lnTo>
                  <a:lnTo>
                    <a:pt x="39540" y="4853"/>
                  </a:lnTo>
                  <a:lnTo>
                    <a:pt x="39400" y="5006"/>
                  </a:lnTo>
                  <a:lnTo>
                    <a:pt x="39221" y="5173"/>
                  </a:lnTo>
                  <a:lnTo>
                    <a:pt x="39016" y="5326"/>
                  </a:lnTo>
                  <a:lnTo>
                    <a:pt x="38761" y="5479"/>
                  </a:lnTo>
                  <a:lnTo>
                    <a:pt x="38480" y="5632"/>
                  </a:lnTo>
                  <a:lnTo>
                    <a:pt x="39080" y="5428"/>
                  </a:lnTo>
                  <a:lnTo>
                    <a:pt x="39361" y="5313"/>
                  </a:lnTo>
                  <a:lnTo>
                    <a:pt x="39617" y="5211"/>
                  </a:lnTo>
                  <a:lnTo>
                    <a:pt x="39846" y="5096"/>
                  </a:lnTo>
                  <a:lnTo>
                    <a:pt x="40064" y="4981"/>
                  </a:lnTo>
                  <a:lnTo>
                    <a:pt x="40268" y="4879"/>
                  </a:lnTo>
                  <a:lnTo>
                    <a:pt x="40447" y="4764"/>
                  </a:lnTo>
                  <a:lnTo>
                    <a:pt x="40613" y="4636"/>
                  </a:lnTo>
                  <a:lnTo>
                    <a:pt x="40753" y="4521"/>
                  </a:lnTo>
                  <a:lnTo>
                    <a:pt x="40868" y="4406"/>
                  </a:lnTo>
                  <a:lnTo>
                    <a:pt x="40970" y="4291"/>
                  </a:lnTo>
                  <a:lnTo>
                    <a:pt x="41047" y="4164"/>
                  </a:lnTo>
                  <a:lnTo>
                    <a:pt x="41098" y="4036"/>
                  </a:lnTo>
                  <a:lnTo>
                    <a:pt x="41136" y="3921"/>
                  </a:lnTo>
                  <a:lnTo>
                    <a:pt x="41149" y="3793"/>
                  </a:lnTo>
                  <a:lnTo>
                    <a:pt x="41136" y="3691"/>
                  </a:lnTo>
                  <a:lnTo>
                    <a:pt x="41111" y="3602"/>
                  </a:lnTo>
                  <a:lnTo>
                    <a:pt x="41085" y="3499"/>
                  </a:lnTo>
                  <a:lnTo>
                    <a:pt x="41034" y="3410"/>
                  </a:lnTo>
                  <a:lnTo>
                    <a:pt x="40970" y="3308"/>
                  </a:lnTo>
                  <a:lnTo>
                    <a:pt x="40894" y="3219"/>
                  </a:lnTo>
                  <a:lnTo>
                    <a:pt x="40817" y="3116"/>
                  </a:lnTo>
                  <a:lnTo>
                    <a:pt x="40715" y="3027"/>
                  </a:lnTo>
                  <a:lnTo>
                    <a:pt x="40600" y="2938"/>
                  </a:lnTo>
                  <a:lnTo>
                    <a:pt x="40472" y="2848"/>
                  </a:lnTo>
                  <a:lnTo>
                    <a:pt x="40191" y="2669"/>
                  </a:lnTo>
                  <a:lnTo>
                    <a:pt x="39859" y="2491"/>
                  </a:lnTo>
                  <a:lnTo>
                    <a:pt x="39476" y="2312"/>
                  </a:lnTo>
                  <a:lnTo>
                    <a:pt x="39055" y="2146"/>
                  </a:lnTo>
                  <a:lnTo>
                    <a:pt x="38582" y="1980"/>
                  </a:lnTo>
                  <a:lnTo>
                    <a:pt x="38071" y="1826"/>
                  </a:lnTo>
                  <a:lnTo>
                    <a:pt x="37522" y="1673"/>
                  </a:lnTo>
                  <a:lnTo>
                    <a:pt x="36935" y="1520"/>
                  </a:lnTo>
                  <a:lnTo>
                    <a:pt x="36309" y="1379"/>
                  </a:lnTo>
                  <a:lnTo>
                    <a:pt x="35632" y="1239"/>
                  </a:lnTo>
                  <a:lnTo>
                    <a:pt x="34930" y="1111"/>
                  </a:lnTo>
                  <a:lnTo>
                    <a:pt x="34202" y="984"/>
                  </a:lnTo>
                  <a:lnTo>
                    <a:pt x="33435" y="869"/>
                  </a:lnTo>
                  <a:lnTo>
                    <a:pt x="32631" y="754"/>
                  </a:lnTo>
                  <a:lnTo>
                    <a:pt x="31801" y="651"/>
                  </a:lnTo>
                  <a:lnTo>
                    <a:pt x="30945" y="549"/>
                  </a:lnTo>
                  <a:lnTo>
                    <a:pt x="30051" y="460"/>
                  </a:lnTo>
                  <a:lnTo>
                    <a:pt x="29131" y="371"/>
                  </a:lnTo>
                  <a:lnTo>
                    <a:pt x="28199" y="307"/>
                  </a:lnTo>
                  <a:lnTo>
                    <a:pt x="27241" y="230"/>
                  </a:lnTo>
                  <a:lnTo>
                    <a:pt x="26245" y="179"/>
                  </a:lnTo>
                  <a:lnTo>
                    <a:pt x="25249" y="128"/>
                  </a:lnTo>
                  <a:lnTo>
                    <a:pt x="24215" y="77"/>
                  </a:lnTo>
                  <a:lnTo>
                    <a:pt x="23180" y="51"/>
                  </a:lnTo>
                  <a:lnTo>
                    <a:pt x="22120"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4" name="Google Shape;2614;g1c93c773687_2_33"/>
            <p:cNvSpPr/>
            <p:nvPr/>
          </p:nvSpPr>
          <p:spPr>
            <a:xfrm>
              <a:off x="2915476" y="3823250"/>
              <a:ext cx="204028" cy="57118"/>
            </a:xfrm>
            <a:custGeom>
              <a:avLst/>
              <a:gdLst/>
              <a:ahLst/>
              <a:cxnLst/>
              <a:rect l="l" t="t" r="r" b="b"/>
              <a:pathLst>
                <a:path w="13781" h="3858" extrusionOk="0">
                  <a:moveTo>
                    <a:pt x="1" y="1"/>
                  </a:moveTo>
                  <a:lnTo>
                    <a:pt x="1" y="384"/>
                  </a:lnTo>
                  <a:lnTo>
                    <a:pt x="3347" y="384"/>
                  </a:lnTo>
                  <a:lnTo>
                    <a:pt x="4254" y="409"/>
                  </a:lnTo>
                  <a:lnTo>
                    <a:pt x="5058" y="448"/>
                  </a:lnTo>
                  <a:lnTo>
                    <a:pt x="5748" y="511"/>
                  </a:lnTo>
                  <a:lnTo>
                    <a:pt x="6323" y="575"/>
                  </a:lnTo>
                  <a:lnTo>
                    <a:pt x="6578" y="626"/>
                  </a:lnTo>
                  <a:lnTo>
                    <a:pt x="6795" y="665"/>
                  </a:lnTo>
                  <a:lnTo>
                    <a:pt x="6987" y="716"/>
                  </a:lnTo>
                  <a:lnTo>
                    <a:pt x="7140" y="767"/>
                  </a:lnTo>
                  <a:lnTo>
                    <a:pt x="7268" y="831"/>
                  </a:lnTo>
                  <a:lnTo>
                    <a:pt x="7370" y="895"/>
                  </a:lnTo>
                  <a:lnTo>
                    <a:pt x="1" y="895"/>
                  </a:lnTo>
                  <a:lnTo>
                    <a:pt x="1" y="1188"/>
                  </a:lnTo>
                  <a:lnTo>
                    <a:pt x="7472" y="1188"/>
                  </a:lnTo>
                  <a:lnTo>
                    <a:pt x="7446" y="1227"/>
                  </a:lnTo>
                  <a:lnTo>
                    <a:pt x="7408" y="1252"/>
                  </a:lnTo>
                  <a:lnTo>
                    <a:pt x="7306" y="1329"/>
                  </a:lnTo>
                  <a:lnTo>
                    <a:pt x="7165" y="1393"/>
                  </a:lnTo>
                  <a:lnTo>
                    <a:pt x="6987" y="1457"/>
                  </a:lnTo>
                  <a:lnTo>
                    <a:pt x="6770" y="1520"/>
                  </a:lnTo>
                  <a:lnTo>
                    <a:pt x="6514" y="1572"/>
                  </a:lnTo>
                  <a:lnTo>
                    <a:pt x="6208" y="1623"/>
                  </a:lnTo>
                  <a:lnTo>
                    <a:pt x="5876" y="1674"/>
                  </a:lnTo>
                  <a:lnTo>
                    <a:pt x="5505" y="1712"/>
                  </a:lnTo>
                  <a:lnTo>
                    <a:pt x="5097" y="1750"/>
                  </a:lnTo>
                  <a:lnTo>
                    <a:pt x="4151" y="1801"/>
                  </a:lnTo>
                  <a:lnTo>
                    <a:pt x="3053" y="1840"/>
                  </a:lnTo>
                  <a:lnTo>
                    <a:pt x="1802" y="1852"/>
                  </a:lnTo>
                  <a:lnTo>
                    <a:pt x="1" y="1852"/>
                  </a:lnTo>
                  <a:lnTo>
                    <a:pt x="1" y="2210"/>
                  </a:lnTo>
                  <a:lnTo>
                    <a:pt x="2197" y="2644"/>
                  </a:lnTo>
                  <a:lnTo>
                    <a:pt x="4215" y="3053"/>
                  </a:lnTo>
                  <a:lnTo>
                    <a:pt x="6131" y="3449"/>
                  </a:lnTo>
                  <a:lnTo>
                    <a:pt x="8021" y="3858"/>
                  </a:lnTo>
                  <a:lnTo>
                    <a:pt x="11163" y="3858"/>
                  </a:lnTo>
                  <a:lnTo>
                    <a:pt x="9107" y="3411"/>
                  </a:lnTo>
                  <a:lnTo>
                    <a:pt x="7051" y="2976"/>
                  </a:lnTo>
                  <a:lnTo>
                    <a:pt x="5033" y="2555"/>
                  </a:lnTo>
                  <a:lnTo>
                    <a:pt x="3079" y="2185"/>
                  </a:lnTo>
                  <a:lnTo>
                    <a:pt x="3845" y="2172"/>
                  </a:lnTo>
                  <a:lnTo>
                    <a:pt x="4586" y="2159"/>
                  </a:lnTo>
                  <a:lnTo>
                    <a:pt x="5275" y="2133"/>
                  </a:lnTo>
                  <a:lnTo>
                    <a:pt x="5927" y="2108"/>
                  </a:lnTo>
                  <a:lnTo>
                    <a:pt x="6540" y="2057"/>
                  </a:lnTo>
                  <a:lnTo>
                    <a:pt x="7102" y="2018"/>
                  </a:lnTo>
                  <a:lnTo>
                    <a:pt x="7638" y="1955"/>
                  </a:lnTo>
                  <a:lnTo>
                    <a:pt x="8111" y="1904"/>
                  </a:lnTo>
                  <a:lnTo>
                    <a:pt x="8558" y="1827"/>
                  </a:lnTo>
                  <a:lnTo>
                    <a:pt x="8941" y="1750"/>
                  </a:lnTo>
                  <a:lnTo>
                    <a:pt x="9285" y="1674"/>
                  </a:lnTo>
                  <a:lnTo>
                    <a:pt x="9579" y="1584"/>
                  </a:lnTo>
                  <a:lnTo>
                    <a:pt x="9822" y="1495"/>
                  </a:lnTo>
                  <a:lnTo>
                    <a:pt x="10026" y="1393"/>
                  </a:lnTo>
                  <a:lnTo>
                    <a:pt x="10103" y="1342"/>
                  </a:lnTo>
                  <a:lnTo>
                    <a:pt x="10167" y="1291"/>
                  </a:lnTo>
                  <a:lnTo>
                    <a:pt x="10218" y="1239"/>
                  </a:lnTo>
                  <a:lnTo>
                    <a:pt x="10256" y="1188"/>
                  </a:lnTo>
                  <a:lnTo>
                    <a:pt x="13781" y="1188"/>
                  </a:lnTo>
                  <a:lnTo>
                    <a:pt x="13781" y="895"/>
                  </a:lnTo>
                  <a:lnTo>
                    <a:pt x="10218" y="895"/>
                  </a:lnTo>
                  <a:lnTo>
                    <a:pt x="10179" y="844"/>
                  </a:lnTo>
                  <a:lnTo>
                    <a:pt x="10128" y="792"/>
                  </a:lnTo>
                  <a:lnTo>
                    <a:pt x="9988" y="703"/>
                  </a:lnTo>
                  <a:lnTo>
                    <a:pt x="9809" y="614"/>
                  </a:lnTo>
                  <a:lnTo>
                    <a:pt x="9579" y="537"/>
                  </a:lnTo>
                  <a:lnTo>
                    <a:pt x="9337" y="473"/>
                  </a:lnTo>
                  <a:lnTo>
                    <a:pt x="9043" y="409"/>
                  </a:lnTo>
                  <a:lnTo>
                    <a:pt x="8724" y="345"/>
                  </a:lnTo>
                  <a:lnTo>
                    <a:pt x="8391" y="294"/>
                  </a:lnTo>
                  <a:lnTo>
                    <a:pt x="13781" y="294"/>
                  </a:lnTo>
                  <a:lnTo>
                    <a:pt x="13781"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5" name="Google Shape;2615;g1c93c773687_2_33"/>
            <p:cNvSpPr/>
            <p:nvPr/>
          </p:nvSpPr>
          <p:spPr>
            <a:xfrm>
              <a:off x="2629221" y="3752349"/>
              <a:ext cx="764071" cy="159790"/>
            </a:xfrm>
            <a:custGeom>
              <a:avLst/>
              <a:gdLst/>
              <a:ahLst/>
              <a:cxnLst/>
              <a:rect l="l" t="t" r="r" b="b"/>
              <a:pathLst>
                <a:path w="51609" h="10793" extrusionOk="0">
                  <a:moveTo>
                    <a:pt x="0" y="0"/>
                  </a:moveTo>
                  <a:lnTo>
                    <a:pt x="0" y="5390"/>
                  </a:lnTo>
                  <a:lnTo>
                    <a:pt x="13" y="5530"/>
                  </a:lnTo>
                  <a:lnTo>
                    <a:pt x="39" y="5671"/>
                  </a:lnTo>
                  <a:lnTo>
                    <a:pt x="77" y="5811"/>
                  </a:lnTo>
                  <a:lnTo>
                    <a:pt x="128" y="5939"/>
                  </a:lnTo>
                  <a:lnTo>
                    <a:pt x="205" y="6080"/>
                  </a:lnTo>
                  <a:lnTo>
                    <a:pt x="294" y="6220"/>
                  </a:lnTo>
                  <a:lnTo>
                    <a:pt x="396" y="6348"/>
                  </a:lnTo>
                  <a:lnTo>
                    <a:pt x="524" y="6475"/>
                  </a:lnTo>
                  <a:lnTo>
                    <a:pt x="664" y="6616"/>
                  </a:lnTo>
                  <a:lnTo>
                    <a:pt x="818" y="6744"/>
                  </a:lnTo>
                  <a:lnTo>
                    <a:pt x="984" y="6871"/>
                  </a:lnTo>
                  <a:lnTo>
                    <a:pt x="1162" y="6999"/>
                  </a:lnTo>
                  <a:lnTo>
                    <a:pt x="1354" y="7127"/>
                  </a:lnTo>
                  <a:lnTo>
                    <a:pt x="1571" y="7242"/>
                  </a:lnTo>
                  <a:lnTo>
                    <a:pt x="1788" y="7369"/>
                  </a:lnTo>
                  <a:lnTo>
                    <a:pt x="2031" y="7497"/>
                  </a:lnTo>
                  <a:lnTo>
                    <a:pt x="2542" y="7727"/>
                  </a:lnTo>
                  <a:lnTo>
                    <a:pt x="3116" y="7970"/>
                  </a:lnTo>
                  <a:lnTo>
                    <a:pt x="3729" y="8187"/>
                  </a:lnTo>
                  <a:lnTo>
                    <a:pt x="4406" y="8404"/>
                  </a:lnTo>
                  <a:lnTo>
                    <a:pt x="5122" y="8621"/>
                  </a:lnTo>
                  <a:lnTo>
                    <a:pt x="5888" y="8825"/>
                  </a:lnTo>
                  <a:lnTo>
                    <a:pt x="6705" y="9017"/>
                  </a:lnTo>
                  <a:lnTo>
                    <a:pt x="7561" y="9208"/>
                  </a:lnTo>
                  <a:lnTo>
                    <a:pt x="8455" y="9387"/>
                  </a:lnTo>
                  <a:lnTo>
                    <a:pt x="9387" y="9553"/>
                  </a:lnTo>
                  <a:lnTo>
                    <a:pt x="10370" y="9719"/>
                  </a:lnTo>
                  <a:lnTo>
                    <a:pt x="11379" y="9860"/>
                  </a:lnTo>
                  <a:lnTo>
                    <a:pt x="12427" y="10000"/>
                  </a:lnTo>
                  <a:lnTo>
                    <a:pt x="13499" y="10141"/>
                  </a:lnTo>
                  <a:lnTo>
                    <a:pt x="14623" y="10256"/>
                  </a:lnTo>
                  <a:lnTo>
                    <a:pt x="15760" y="10358"/>
                  </a:lnTo>
                  <a:lnTo>
                    <a:pt x="16935" y="10460"/>
                  </a:lnTo>
                  <a:lnTo>
                    <a:pt x="18135" y="10549"/>
                  </a:lnTo>
                  <a:lnTo>
                    <a:pt x="19361" y="10613"/>
                  </a:lnTo>
                  <a:lnTo>
                    <a:pt x="20600" y="10677"/>
                  </a:lnTo>
                  <a:lnTo>
                    <a:pt x="21877" y="10728"/>
                  </a:lnTo>
                  <a:lnTo>
                    <a:pt x="23167" y="10754"/>
                  </a:lnTo>
                  <a:lnTo>
                    <a:pt x="24483" y="10779"/>
                  </a:lnTo>
                  <a:lnTo>
                    <a:pt x="25811" y="10792"/>
                  </a:lnTo>
                  <a:lnTo>
                    <a:pt x="27139" y="10779"/>
                  </a:lnTo>
                  <a:lnTo>
                    <a:pt x="28442" y="10754"/>
                  </a:lnTo>
                  <a:lnTo>
                    <a:pt x="29732" y="10728"/>
                  </a:lnTo>
                  <a:lnTo>
                    <a:pt x="31009" y="10677"/>
                  </a:lnTo>
                  <a:lnTo>
                    <a:pt x="32260" y="10613"/>
                  </a:lnTo>
                  <a:lnTo>
                    <a:pt x="33486" y="10549"/>
                  </a:lnTo>
                  <a:lnTo>
                    <a:pt x="34674" y="10460"/>
                  </a:lnTo>
                  <a:lnTo>
                    <a:pt x="35849" y="10358"/>
                  </a:lnTo>
                  <a:lnTo>
                    <a:pt x="36998" y="10256"/>
                  </a:lnTo>
                  <a:lnTo>
                    <a:pt x="38109" y="10141"/>
                  </a:lnTo>
                  <a:lnTo>
                    <a:pt x="39182" y="10000"/>
                  </a:lnTo>
                  <a:lnTo>
                    <a:pt x="40229" y="9860"/>
                  </a:lnTo>
                  <a:lnTo>
                    <a:pt x="41251" y="9719"/>
                  </a:lnTo>
                  <a:lnTo>
                    <a:pt x="42222" y="9553"/>
                  </a:lnTo>
                  <a:lnTo>
                    <a:pt x="43154" y="9387"/>
                  </a:lnTo>
                  <a:lnTo>
                    <a:pt x="44061" y="9208"/>
                  </a:lnTo>
                  <a:lnTo>
                    <a:pt x="44904" y="9017"/>
                  </a:lnTo>
                  <a:lnTo>
                    <a:pt x="45721" y="8825"/>
                  </a:lnTo>
                  <a:lnTo>
                    <a:pt x="46487" y="8621"/>
                  </a:lnTo>
                  <a:lnTo>
                    <a:pt x="47203" y="8404"/>
                  </a:lnTo>
                  <a:lnTo>
                    <a:pt x="47879" y="8187"/>
                  </a:lnTo>
                  <a:lnTo>
                    <a:pt x="48505" y="7970"/>
                  </a:lnTo>
                  <a:lnTo>
                    <a:pt x="49067" y="7727"/>
                  </a:lnTo>
                  <a:lnTo>
                    <a:pt x="49591" y="7497"/>
                  </a:lnTo>
                  <a:lnTo>
                    <a:pt x="49821" y="7369"/>
                  </a:lnTo>
                  <a:lnTo>
                    <a:pt x="50050" y="7242"/>
                  </a:lnTo>
                  <a:lnTo>
                    <a:pt x="50255" y="7127"/>
                  </a:lnTo>
                  <a:lnTo>
                    <a:pt x="50459" y="6999"/>
                  </a:lnTo>
                  <a:lnTo>
                    <a:pt x="50638" y="6871"/>
                  </a:lnTo>
                  <a:lnTo>
                    <a:pt x="50804" y="6744"/>
                  </a:lnTo>
                  <a:lnTo>
                    <a:pt x="50957" y="6616"/>
                  </a:lnTo>
                  <a:lnTo>
                    <a:pt x="51085" y="6475"/>
                  </a:lnTo>
                  <a:lnTo>
                    <a:pt x="51213" y="6348"/>
                  </a:lnTo>
                  <a:lnTo>
                    <a:pt x="51315" y="6220"/>
                  </a:lnTo>
                  <a:lnTo>
                    <a:pt x="51404" y="6080"/>
                  </a:lnTo>
                  <a:lnTo>
                    <a:pt x="51481" y="5939"/>
                  </a:lnTo>
                  <a:lnTo>
                    <a:pt x="51545"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6" name="Google Shape;2616;g1c93c773687_2_33"/>
            <p:cNvSpPr/>
            <p:nvPr/>
          </p:nvSpPr>
          <p:spPr>
            <a:xfrm>
              <a:off x="2629221" y="3672550"/>
              <a:ext cx="764071" cy="159598"/>
            </a:xfrm>
            <a:custGeom>
              <a:avLst/>
              <a:gdLst/>
              <a:ahLst/>
              <a:cxnLst/>
              <a:rect l="l" t="t" r="r" b="b"/>
              <a:pathLst>
                <a:path w="51609" h="10780" extrusionOk="0">
                  <a:moveTo>
                    <a:pt x="24483" y="1"/>
                  </a:moveTo>
                  <a:lnTo>
                    <a:pt x="23167" y="27"/>
                  </a:lnTo>
                  <a:lnTo>
                    <a:pt x="21877" y="65"/>
                  </a:lnTo>
                  <a:lnTo>
                    <a:pt x="20600" y="103"/>
                  </a:lnTo>
                  <a:lnTo>
                    <a:pt x="19361" y="167"/>
                  </a:lnTo>
                  <a:lnTo>
                    <a:pt x="18135" y="244"/>
                  </a:lnTo>
                  <a:lnTo>
                    <a:pt x="16935" y="320"/>
                  </a:lnTo>
                  <a:lnTo>
                    <a:pt x="15760" y="422"/>
                  </a:lnTo>
                  <a:lnTo>
                    <a:pt x="14623" y="525"/>
                  </a:lnTo>
                  <a:lnTo>
                    <a:pt x="13499" y="652"/>
                  </a:lnTo>
                  <a:lnTo>
                    <a:pt x="12427" y="780"/>
                  </a:lnTo>
                  <a:lnTo>
                    <a:pt x="11379" y="921"/>
                  </a:lnTo>
                  <a:lnTo>
                    <a:pt x="10370" y="1074"/>
                  </a:lnTo>
                  <a:lnTo>
                    <a:pt x="9387" y="1227"/>
                  </a:lnTo>
                  <a:lnTo>
                    <a:pt x="8455" y="1406"/>
                  </a:lnTo>
                  <a:lnTo>
                    <a:pt x="7561" y="1572"/>
                  </a:lnTo>
                  <a:lnTo>
                    <a:pt x="6705" y="1763"/>
                  </a:lnTo>
                  <a:lnTo>
                    <a:pt x="5888" y="1955"/>
                  </a:lnTo>
                  <a:lnTo>
                    <a:pt x="5122" y="2159"/>
                  </a:lnTo>
                  <a:lnTo>
                    <a:pt x="4406" y="2376"/>
                  </a:lnTo>
                  <a:lnTo>
                    <a:pt x="3729" y="2594"/>
                  </a:lnTo>
                  <a:lnTo>
                    <a:pt x="3116" y="2823"/>
                  </a:lnTo>
                  <a:lnTo>
                    <a:pt x="2542" y="3053"/>
                  </a:lnTo>
                  <a:lnTo>
                    <a:pt x="2031" y="3296"/>
                  </a:lnTo>
                  <a:lnTo>
                    <a:pt x="1788" y="3411"/>
                  </a:lnTo>
                  <a:lnTo>
                    <a:pt x="1571" y="3539"/>
                  </a:lnTo>
                  <a:lnTo>
                    <a:pt x="1354" y="3666"/>
                  </a:lnTo>
                  <a:lnTo>
                    <a:pt x="1162" y="3794"/>
                  </a:lnTo>
                  <a:lnTo>
                    <a:pt x="984" y="3909"/>
                  </a:lnTo>
                  <a:lnTo>
                    <a:pt x="818" y="4049"/>
                  </a:lnTo>
                  <a:lnTo>
                    <a:pt x="664" y="4177"/>
                  </a:lnTo>
                  <a:lnTo>
                    <a:pt x="524" y="4305"/>
                  </a:lnTo>
                  <a:lnTo>
                    <a:pt x="396" y="4433"/>
                  </a:lnTo>
                  <a:lnTo>
                    <a:pt x="294" y="4573"/>
                  </a:lnTo>
                  <a:lnTo>
                    <a:pt x="205" y="4701"/>
                  </a:lnTo>
                  <a:lnTo>
                    <a:pt x="128" y="4841"/>
                  </a:lnTo>
                  <a:lnTo>
                    <a:pt x="77" y="4982"/>
                  </a:lnTo>
                  <a:lnTo>
                    <a:pt x="39" y="5109"/>
                  </a:lnTo>
                  <a:lnTo>
                    <a:pt x="13" y="5250"/>
                  </a:lnTo>
                  <a:lnTo>
                    <a:pt x="0" y="5390"/>
                  </a:lnTo>
                  <a:lnTo>
                    <a:pt x="13" y="5531"/>
                  </a:lnTo>
                  <a:lnTo>
                    <a:pt x="39" y="5671"/>
                  </a:lnTo>
                  <a:lnTo>
                    <a:pt x="77" y="5812"/>
                  </a:lnTo>
                  <a:lnTo>
                    <a:pt x="128" y="5940"/>
                  </a:lnTo>
                  <a:lnTo>
                    <a:pt x="205" y="6080"/>
                  </a:lnTo>
                  <a:lnTo>
                    <a:pt x="294" y="6208"/>
                  </a:lnTo>
                  <a:lnTo>
                    <a:pt x="396" y="6348"/>
                  </a:lnTo>
                  <a:lnTo>
                    <a:pt x="524" y="6476"/>
                  </a:lnTo>
                  <a:lnTo>
                    <a:pt x="664" y="6604"/>
                  </a:lnTo>
                  <a:lnTo>
                    <a:pt x="818" y="6744"/>
                  </a:lnTo>
                  <a:lnTo>
                    <a:pt x="984" y="6872"/>
                  </a:lnTo>
                  <a:lnTo>
                    <a:pt x="1162" y="7000"/>
                  </a:lnTo>
                  <a:lnTo>
                    <a:pt x="1354" y="7115"/>
                  </a:lnTo>
                  <a:lnTo>
                    <a:pt x="1571" y="7242"/>
                  </a:lnTo>
                  <a:lnTo>
                    <a:pt x="1788" y="7370"/>
                  </a:lnTo>
                  <a:lnTo>
                    <a:pt x="2031" y="7485"/>
                  </a:lnTo>
                  <a:lnTo>
                    <a:pt x="2542" y="7728"/>
                  </a:lnTo>
                  <a:lnTo>
                    <a:pt x="3116" y="7957"/>
                  </a:lnTo>
                  <a:lnTo>
                    <a:pt x="3729" y="8187"/>
                  </a:lnTo>
                  <a:lnTo>
                    <a:pt x="4406" y="8404"/>
                  </a:lnTo>
                  <a:lnTo>
                    <a:pt x="5122" y="8622"/>
                  </a:lnTo>
                  <a:lnTo>
                    <a:pt x="5888" y="8826"/>
                  </a:lnTo>
                  <a:lnTo>
                    <a:pt x="6705" y="9017"/>
                  </a:lnTo>
                  <a:lnTo>
                    <a:pt x="7561" y="9209"/>
                  </a:lnTo>
                  <a:lnTo>
                    <a:pt x="8455" y="9388"/>
                  </a:lnTo>
                  <a:lnTo>
                    <a:pt x="9387" y="9554"/>
                  </a:lnTo>
                  <a:lnTo>
                    <a:pt x="10370" y="9707"/>
                  </a:lnTo>
                  <a:lnTo>
                    <a:pt x="11379" y="9860"/>
                  </a:lnTo>
                  <a:lnTo>
                    <a:pt x="12427" y="10001"/>
                  </a:lnTo>
                  <a:lnTo>
                    <a:pt x="13499" y="10129"/>
                  </a:lnTo>
                  <a:lnTo>
                    <a:pt x="14623" y="10256"/>
                  </a:lnTo>
                  <a:lnTo>
                    <a:pt x="15760" y="10358"/>
                  </a:lnTo>
                  <a:lnTo>
                    <a:pt x="16935" y="10461"/>
                  </a:lnTo>
                  <a:lnTo>
                    <a:pt x="18135" y="10537"/>
                  </a:lnTo>
                  <a:lnTo>
                    <a:pt x="19361" y="10614"/>
                  </a:lnTo>
                  <a:lnTo>
                    <a:pt x="20600" y="10678"/>
                  </a:lnTo>
                  <a:lnTo>
                    <a:pt x="21877" y="10716"/>
                  </a:lnTo>
                  <a:lnTo>
                    <a:pt x="23167" y="10754"/>
                  </a:lnTo>
                  <a:lnTo>
                    <a:pt x="24483" y="10780"/>
                  </a:lnTo>
                  <a:lnTo>
                    <a:pt x="27139" y="10780"/>
                  </a:lnTo>
                  <a:lnTo>
                    <a:pt x="28442" y="10754"/>
                  </a:lnTo>
                  <a:lnTo>
                    <a:pt x="29732" y="10716"/>
                  </a:lnTo>
                  <a:lnTo>
                    <a:pt x="31009" y="10678"/>
                  </a:lnTo>
                  <a:lnTo>
                    <a:pt x="32260" y="10614"/>
                  </a:lnTo>
                  <a:lnTo>
                    <a:pt x="33486" y="10537"/>
                  </a:lnTo>
                  <a:lnTo>
                    <a:pt x="34674" y="10461"/>
                  </a:lnTo>
                  <a:lnTo>
                    <a:pt x="35849" y="10358"/>
                  </a:lnTo>
                  <a:lnTo>
                    <a:pt x="36998" y="10256"/>
                  </a:lnTo>
                  <a:lnTo>
                    <a:pt x="38109" y="10129"/>
                  </a:lnTo>
                  <a:lnTo>
                    <a:pt x="39182" y="10001"/>
                  </a:lnTo>
                  <a:lnTo>
                    <a:pt x="40229" y="9860"/>
                  </a:lnTo>
                  <a:lnTo>
                    <a:pt x="41251" y="9707"/>
                  </a:lnTo>
                  <a:lnTo>
                    <a:pt x="42222" y="9554"/>
                  </a:lnTo>
                  <a:lnTo>
                    <a:pt x="43154" y="9388"/>
                  </a:lnTo>
                  <a:lnTo>
                    <a:pt x="44061" y="9209"/>
                  </a:lnTo>
                  <a:lnTo>
                    <a:pt x="44904" y="9017"/>
                  </a:lnTo>
                  <a:lnTo>
                    <a:pt x="45721" y="8826"/>
                  </a:lnTo>
                  <a:lnTo>
                    <a:pt x="46487" y="8622"/>
                  </a:lnTo>
                  <a:lnTo>
                    <a:pt x="47203" y="8404"/>
                  </a:lnTo>
                  <a:lnTo>
                    <a:pt x="47879" y="8187"/>
                  </a:lnTo>
                  <a:lnTo>
                    <a:pt x="48505" y="7957"/>
                  </a:lnTo>
                  <a:lnTo>
                    <a:pt x="49067" y="7728"/>
                  </a:lnTo>
                  <a:lnTo>
                    <a:pt x="49591" y="7485"/>
                  </a:lnTo>
                  <a:lnTo>
                    <a:pt x="49821" y="7370"/>
                  </a:lnTo>
                  <a:lnTo>
                    <a:pt x="50050" y="7242"/>
                  </a:lnTo>
                  <a:lnTo>
                    <a:pt x="50255" y="7115"/>
                  </a:lnTo>
                  <a:lnTo>
                    <a:pt x="50459" y="7000"/>
                  </a:lnTo>
                  <a:lnTo>
                    <a:pt x="50638" y="6872"/>
                  </a:lnTo>
                  <a:lnTo>
                    <a:pt x="50804" y="6744"/>
                  </a:lnTo>
                  <a:lnTo>
                    <a:pt x="50957" y="6604"/>
                  </a:lnTo>
                  <a:lnTo>
                    <a:pt x="51085" y="6476"/>
                  </a:lnTo>
                  <a:lnTo>
                    <a:pt x="51213" y="6348"/>
                  </a:lnTo>
                  <a:lnTo>
                    <a:pt x="51315" y="6208"/>
                  </a:lnTo>
                  <a:lnTo>
                    <a:pt x="51404" y="6080"/>
                  </a:lnTo>
                  <a:lnTo>
                    <a:pt x="51481" y="5940"/>
                  </a:lnTo>
                  <a:lnTo>
                    <a:pt x="51545" y="5812"/>
                  </a:lnTo>
                  <a:lnTo>
                    <a:pt x="51583" y="5671"/>
                  </a:lnTo>
                  <a:lnTo>
                    <a:pt x="51609" y="5531"/>
                  </a:lnTo>
                  <a:lnTo>
                    <a:pt x="51609" y="5390"/>
                  </a:lnTo>
                  <a:lnTo>
                    <a:pt x="51609" y="5250"/>
                  </a:lnTo>
                  <a:lnTo>
                    <a:pt x="51583" y="5109"/>
                  </a:lnTo>
                  <a:lnTo>
                    <a:pt x="51545" y="4982"/>
                  </a:lnTo>
                  <a:lnTo>
                    <a:pt x="51481" y="4841"/>
                  </a:lnTo>
                  <a:lnTo>
                    <a:pt x="51404" y="4701"/>
                  </a:lnTo>
                  <a:lnTo>
                    <a:pt x="51315" y="4573"/>
                  </a:lnTo>
                  <a:lnTo>
                    <a:pt x="51213" y="4433"/>
                  </a:lnTo>
                  <a:lnTo>
                    <a:pt x="51085" y="4305"/>
                  </a:lnTo>
                  <a:lnTo>
                    <a:pt x="50957" y="4177"/>
                  </a:lnTo>
                  <a:lnTo>
                    <a:pt x="50804" y="4049"/>
                  </a:lnTo>
                  <a:lnTo>
                    <a:pt x="50638" y="3909"/>
                  </a:lnTo>
                  <a:lnTo>
                    <a:pt x="50459" y="3794"/>
                  </a:lnTo>
                  <a:lnTo>
                    <a:pt x="50255" y="3666"/>
                  </a:lnTo>
                  <a:lnTo>
                    <a:pt x="50050" y="3539"/>
                  </a:lnTo>
                  <a:lnTo>
                    <a:pt x="49821" y="3411"/>
                  </a:lnTo>
                  <a:lnTo>
                    <a:pt x="49591" y="3296"/>
                  </a:lnTo>
                  <a:lnTo>
                    <a:pt x="49067" y="3053"/>
                  </a:lnTo>
                  <a:lnTo>
                    <a:pt x="48505" y="2823"/>
                  </a:lnTo>
                  <a:lnTo>
                    <a:pt x="47879" y="2594"/>
                  </a:lnTo>
                  <a:lnTo>
                    <a:pt x="47203" y="2376"/>
                  </a:lnTo>
                  <a:lnTo>
                    <a:pt x="46487" y="2159"/>
                  </a:lnTo>
                  <a:lnTo>
                    <a:pt x="45721" y="1955"/>
                  </a:lnTo>
                  <a:lnTo>
                    <a:pt x="44904" y="1763"/>
                  </a:lnTo>
                  <a:lnTo>
                    <a:pt x="44061" y="1572"/>
                  </a:lnTo>
                  <a:lnTo>
                    <a:pt x="43154" y="1406"/>
                  </a:lnTo>
                  <a:lnTo>
                    <a:pt x="42222" y="1227"/>
                  </a:lnTo>
                  <a:lnTo>
                    <a:pt x="41251" y="1074"/>
                  </a:lnTo>
                  <a:lnTo>
                    <a:pt x="40229" y="921"/>
                  </a:lnTo>
                  <a:lnTo>
                    <a:pt x="39182" y="780"/>
                  </a:lnTo>
                  <a:lnTo>
                    <a:pt x="38109" y="652"/>
                  </a:lnTo>
                  <a:lnTo>
                    <a:pt x="36998" y="525"/>
                  </a:lnTo>
                  <a:lnTo>
                    <a:pt x="35849" y="422"/>
                  </a:lnTo>
                  <a:lnTo>
                    <a:pt x="34674" y="320"/>
                  </a:lnTo>
                  <a:lnTo>
                    <a:pt x="33486" y="244"/>
                  </a:lnTo>
                  <a:lnTo>
                    <a:pt x="32260" y="167"/>
                  </a:lnTo>
                  <a:lnTo>
                    <a:pt x="31009" y="103"/>
                  </a:lnTo>
                  <a:lnTo>
                    <a:pt x="29732" y="65"/>
                  </a:lnTo>
                  <a:lnTo>
                    <a:pt x="28442" y="27"/>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7" name="Google Shape;2617;g1c93c773687_2_33"/>
            <p:cNvSpPr/>
            <p:nvPr/>
          </p:nvSpPr>
          <p:spPr>
            <a:xfrm>
              <a:off x="2697472" y="3686733"/>
              <a:ext cx="627569" cy="112326"/>
            </a:xfrm>
            <a:custGeom>
              <a:avLst/>
              <a:gdLst/>
              <a:ahLst/>
              <a:cxnLst/>
              <a:rect l="l" t="t" r="r" b="b"/>
              <a:pathLst>
                <a:path w="42389" h="7587" extrusionOk="0">
                  <a:moveTo>
                    <a:pt x="21201" y="1"/>
                  </a:moveTo>
                  <a:lnTo>
                    <a:pt x="20102" y="14"/>
                  </a:lnTo>
                  <a:lnTo>
                    <a:pt x="19030" y="26"/>
                  </a:lnTo>
                  <a:lnTo>
                    <a:pt x="17970" y="52"/>
                  </a:lnTo>
                  <a:lnTo>
                    <a:pt x="16922" y="77"/>
                  </a:lnTo>
                  <a:lnTo>
                    <a:pt x="15901" y="129"/>
                  </a:lnTo>
                  <a:lnTo>
                    <a:pt x="14892" y="180"/>
                  </a:lnTo>
                  <a:lnTo>
                    <a:pt x="13908" y="231"/>
                  </a:lnTo>
                  <a:lnTo>
                    <a:pt x="12951" y="307"/>
                  </a:lnTo>
                  <a:lnTo>
                    <a:pt x="12006" y="384"/>
                  </a:lnTo>
                  <a:lnTo>
                    <a:pt x="11099" y="461"/>
                  </a:lnTo>
                  <a:lnTo>
                    <a:pt x="10205" y="550"/>
                  </a:lnTo>
                  <a:lnTo>
                    <a:pt x="9349" y="652"/>
                  </a:lnTo>
                  <a:lnTo>
                    <a:pt x="8519" y="754"/>
                  </a:lnTo>
                  <a:lnTo>
                    <a:pt x="7714" y="869"/>
                  </a:lnTo>
                  <a:lnTo>
                    <a:pt x="6948" y="984"/>
                  </a:lnTo>
                  <a:lnTo>
                    <a:pt x="6207" y="1112"/>
                  </a:lnTo>
                  <a:lnTo>
                    <a:pt x="5505" y="1252"/>
                  </a:lnTo>
                  <a:lnTo>
                    <a:pt x="4841" y="1380"/>
                  </a:lnTo>
                  <a:lnTo>
                    <a:pt x="4215" y="1521"/>
                  </a:lnTo>
                  <a:lnTo>
                    <a:pt x="3615" y="1674"/>
                  </a:lnTo>
                  <a:lnTo>
                    <a:pt x="3066" y="1827"/>
                  </a:lnTo>
                  <a:lnTo>
                    <a:pt x="2555" y="1993"/>
                  </a:lnTo>
                  <a:lnTo>
                    <a:pt x="2095" y="2146"/>
                  </a:lnTo>
                  <a:lnTo>
                    <a:pt x="1661" y="2325"/>
                  </a:lnTo>
                  <a:lnTo>
                    <a:pt x="1291" y="2491"/>
                  </a:lnTo>
                  <a:lnTo>
                    <a:pt x="959" y="2670"/>
                  </a:lnTo>
                  <a:lnTo>
                    <a:pt x="665" y="2849"/>
                  </a:lnTo>
                  <a:lnTo>
                    <a:pt x="550" y="2938"/>
                  </a:lnTo>
                  <a:lnTo>
                    <a:pt x="435" y="3028"/>
                  </a:lnTo>
                  <a:lnTo>
                    <a:pt x="333" y="3130"/>
                  </a:lnTo>
                  <a:lnTo>
                    <a:pt x="243" y="3219"/>
                  </a:lnTo>
                  <a:lnTo>
                    <a:pt x="167" y="3309"/>
                  </a:lnTo>
                  <a:lnTo>
                    <a:pt x="116" y="3411"/>
                  </a:lnTo>
                  <a:lnTo>
                    <a:pt x="65" y="3500"/>
                  </a:lnTo>
                  <a:lnTo>
                    <a:pt x="26" y="3602"/>
                  </a:lnTo>
                  <a:lnTo>
                    <a:pt x="13" y="3692"/>
                  </a:lnTo>
                  <a:lnTo>
                    <a:pt x="1" y="3794"/>
                  </a:lnTo>
                  <a:lnTo>
                    <a:pt x="13" y="3896"/>
                  </a:lnTo>
                  <a:lnTo>
                    <a:pt x="26" y="3985"/>
                  </a:lnTo>
                  <a:lnTo>
                    <a:pt x="65" y="4088"/>
                  </a:lnTo>
                  <a:lnTo>
                    <a:pt x="116" y="4177"/>
                  </a:lnTo>
                  <a:lnTo>
                    <a:pt x="167" y="4279"/>
                  </a:lnTo>
                  <a:lnTo>
                    <a:pt x="243" y="4369"/>
                  </a:lnTo>
                  <a:lnTo>
                    <a:pt x="333" y="4471"/>
                  </a:lnTo>
                  <a:lnTo>
                    <a:pt x="435" y="4560"/>
                  </a:lnTo>
                  <a:lnTo>
                    <a:pt x="550" y="4650"/>
                  </a:lnTo>
                  <a:lnTo>
                    <a:pt x="665" y="4739"/>
                  </a:lnTo>
                  <a:lnTo>
                    <a:pt x="959" y="4918"/>
                  </a:lnTo>
                  <a:lnTo>
                    <a:pt x="1291" y="5097"/>
                  </a:lnTo>
                  <a:lnTo>
                    <a:pt x="1661" y="5275"/>
                  </a:lnTo>
                  <a:lnTo>
                    <a:pt x="2095" y="5441"/>
                  </a:lnTo>
                  <a:lnTo>
                    <a:pt x="2555" y="5595"/>
                  </a:lnTo>
                  <a:lnTo>
                    <a:pt x="3066" y="5761"/>
                  </a:lnTo>
                  <a:lnTo>
                    <a:pt x="3615" y="5914"/>
                  </a:lnTo>
                  <a:lnTo>
                    <a:pt x="4215" y="6067"/>
                  </a:lnTo>
                  <a:lnTo>
                    <a:pt x="4841" y="6208"/>
                  </a:lnTo>
                  <a:lnTo>
                    <a:pt x="5505" y="6348"/>
                  </a:lnTo>
                  <a:lnTo>
                    <a:pt x="6207" y="6476"/>
                  </a:lnTo>
                  <a:lnTo>
                    <a:pt x="6948" y="6604"/>
                  </a:lnTo>
                  <a:lnTo>
                    <a:pt x="7714" y="6718"/>
                  </a:lnTo>
                  <a:lnTo>
                    <a:pt x="8519" y="6833"/>
                  </a:lnTo>
                  <a:lnTo>
                    <a:pt x="9349" y="6936"/>
                  </a:lnTo>
                  <a:lnTo>
                    <a:pt x="10205" y="7038"/>
                  </a:lnTo>
                  <a:lnTo>
                    <a:pt x="11099" y="7127"/>
                  </a:lnTo>
                  <a:lnTo>
                    <a:pt x="12006" y="7217"/>
                  </a:lnTo>
                  <a:lnTo>
                    <a:pt x="12951" y="7280"/>
                  </a:lnTo>
                  <a:lnTo>
                    <a:pt x="13908" y="7357"/>
                  </a:lnTo>
                  <a:lnTo>
                    <a:pt x="14892" y="7408"/>
                  </a:lnTo>
                  <a:lnTo>
                    <a:pt x="15901" y="7459"/>
                  </a:lnTo>
                  <a:lnTo>
                    <a:pt x="16922" y="7510"/>
                  </a:lnTo>
                  <a:lnTo>
                    <a:pt x="17970" y="7536"/>
                  </a:lnTo>
                  <a:lnTo>
                    <a:pt x="19030" y="7561"/>
                  </a:lnTo>
                  <a:lnTo>
                    <a:pt x="20102" y="7574"/>
                  </a:lnTo>
                  <a:lnTo>
                    <a:pt x="21201" y="7587"/>
                  </a:lnTo>
                  <a:lnTo>
                    <a:pt x="22286" y="7574"/>
                  </a:lnTo>
                  <a:lnTo>
                    <a:pt x="23359" y="7561"/>
                  </a:lnTo>
                  <a:lnTo>
                    <a:pt x="24419" y="7536"/>
                  </a:lnTo>
                  <a:lnTo>
                    <a:pt x="25466" y="7510"/>
                  </a:lnTo>
                  <a:lnTo>
                    <a:pt x="26488" y="7459"/>
                  </a:lnTo>
                  <a:lnTo>
                    <a:pt x="27497" y="7408"/>
                  </a:lnTo>
                  <a:lnTo>
                    <a:pt x="28480" y="7357"/>
                  </a:lnTo>
                  <a:lnTo>
                    <a:pt x="29451" y="7280"/>
                  </a:lnTo>
                  <a:lnTo>
                    <a:pt x="30383" y="7217"/>
                  </a:lnTo>
                  <a:lnTo>
                    <a:pt x="31303" y="7127"/>
                  </a:lnTo>
                  <a:lnTo>
                    <a:pt x="32184" y="7038"/>
                  </a:lnTo>
                  <a:lnTo>
                    <a:pt x="33052" y="6936"/>
                  </a:lnTo>
                  <a:lnTo>
                    <a:pt x="33883" y="6833"/>
                  </a:lnTo>
                  <a:lnTo>
                    <a:pt x="34674" y="6718"/>
                  </a:lnTo>
                  <a:lnTo>
                    <a:pt x="35453" y="6604"/>
                  </a:lnTo>
                  <a:lnTo>
                    <a:pt x="36181" y="6476"/>
                  </a:lnTo>
                  <a:lnTo>
                    <a:pt x="36884" y="6348"/>
                  </a:lnTo>
                  <a:lnTo>
                    <a:pt x="37548" y="6208"/>
                  </a:lnTo>
                  <a:lnTo>
                    <a:pt x="38186" y="6067"/>
                  </a:lnTo>
                  <a:lnTo>
                    <a:pt x="38774" y="5914"/>
                  </a:lnTo>
                  <a:lnTo>
                    <a:pt x="39323" y="5761"/>
                  </a:lnTo>
                  <a:lnTo>
                    <a:pt x="39834" y="5595"/>
                  </a:lnTo>
                  <a:lnTo>
                    <a:pt x="40306" y="5441"/>
                  </a:lnTo>
                  <a:lnTo>
                    <a:pt x="40728" y="5275"/>
                  </a:lnTo>
                  <a:lnTo>
                    <a:pt x="41111" y="5097"/>
                  </a:lnTo>
                  <a:lnTo>
                    <a:pt x="41443" y="4918"/>
                  </a:lnTo>
                  <a:lnTo>
                    <a:pt x="41724" y="4739"/>
                  </a:lnTo>
                  <a:lnTo>
                    <a:pt x="41852" y="4650"/>
                  </a:lnTo>
                  <a:lnTo>
                    <a:pt x="41967" y="4560"/>
                  </a:lnTo>
                  <a:lnTo>
                    <a:pt x="42056" y="4471"/>
                  </a:lnTo>
                  <a:lnTo>
                    <a:pt x="42146" y="4369"/>
                  </a:lnTo>
                  <a:lnTo>
                    <a:pt x="42222" y="4279"/>
                  </a:lnTo>
                  <a:lnTo>
                    <a:pt x="42286" y="4177"/>
                  </a:lnTo>
                  <a:lnTo>
                    <a:pt x="42324" y="4088"/>
                  </a:lnTo>
                  <a:lnTo>
                    <a:pt x="42363" y="3985"/>
                  </a:lnTo>
                  <a:lnTo>
                    <a:pt x="42388" y="3896"/>
                  </a:lnTo>
                  <a:lnTo>
                    <a:pt x="42388" y="3794"/>
                  </a:lnTo>
                  <a:lnTo>
                    <a:pt x="42388" y="3692"/>
                  </a:lnTo>
                  <a:lnTo>
                    <a:pt x="42363" y="3602"/>
                  </a:lnTo>
                  <a:lnTo>
                    <a:pt x="42324" y="3500"/>
                  </a:lnTo>
                  <a:lnTo>
                    <a:pt x="42286" y="3411"/>
                  </a:lnTo>
                  <a:lnTo>
                    <a:pt x="42222" y="3309"/>
                  </a:lnTo>
                  <a:lnTo>
                    <a:pt x="42146" y="3219"/>
                  </a:lnTo>
                  <a:lnTo>
                    <a:pt x="42056" y="3130"/>
                  </a:lnTo>
                  <a:lnTo>
                    <a:pt x="41967" y="3028"/>
                  </a:lnTo>
                  <a:lnTo>
                    <a:pt x="41852" y="2938"/>
                  </a:lnTo>
                  <a:lnTo>
                    <a:pt x="41724" y="2849"/>
                  </a:lnTo>
                  <a:lnTo>
                    <a:pt x="41443" y="2670"/>
                  </a:lnTo>
                  <a:lnTo>
                    <a:pt x="41111" y="2491"/>
                  </a:lnTo>
                  <a:lnTo>
                    <a:pt x="40728" y="2325"/>
                  </a:lnTo>
                  <a:lnTo>
                    <a:pt x="40306" y="2146"/>
                  </a:lnTo>
                  <a:lnTo>
                    <a:pt x="39834" y="1993"/>
                  </a:lnTo>
                  <a:lnTo>
                    <a:pt x="39323" y="1827"/>
                  </a:lnTo>
                  <a:lnTo>
                    <a:pt x="38774" y="1674"/>
                  </a:lnTo>
                  <a:lnTo>
                    <a:pt x="38186" y="1521"/>
                  </a:lnTo>
                  <a:lnTo>
                    <a:pt x="37548" y="1380"/>
                  </a:lnTo>
                  <a:lnTo>
                    <a:pt x="36884" y="1252"/>
                  </a:lnTo>
                  <a:lnTo>
                    <a:pt x="36181" y="1112"/>
                  </a:lnTo>
                  <a:lnTo>
                    <a:pt x="35453" y="984"/>
                  </a:lnTo>
                  <a:lnTo>
                    <a:pt x="34674" y="869"/>
                  </a:lnTo>
                  <a:lnTo>
                    <a:pt x="33883" y="754"/>
                  </a:lnTo>
                  <a:lnTo>
                    <a:pt x="33052" y="652"/>
                  </a:lnTo>
                  <a:lnTo>
                    <a:pt x="32184" y="550"/>
                  </a:lnTo>
                  <a:lnTo>
                    <a:pt x="31303" y="461"/>
                  </a:lnTo>
                  <a:lnTo>
                    <a:pt x="30383" y="384"/>
                  </a:lnTo>
                  <a:lnTo>
                    <a:pt x="29451" y="307"/>
                  </a:lnTo>
                  <a:lnTo>
                    <a:pt x="28480" y="231"/>
                  </a:lnTo>
                  <a:lnTo>
                    <a:pt x="27497" y="180"/>
                  </a:lnTo>
                  <a:lnTo>
                    <a:pt x="26488" y="129"/>
                  </a:lnTo>
                  <a:lnTo>
                    <a:pt x="25466" y="77"/>
                  </a:lnTo>
                  <a:lnTo>
                    <a:pt x="24419" y="52"/>
                  </a:lnTo>
                  <a:lnTo>
                    <a:pt x="23359" y="26"/>
                  </a:lnTo>
                  <a:lnTo>
                    <a:pt x="22286" y="14"/>
                  </a:lnTo>
                  <a:lnTo>
                    <a:pt x="21201"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8" name="Google Shape;2618;g1c93c773687_2_33"/>
            <p:cNvSpPr/>
            <p:nvPr/>
          </p:nvSpPr>
          <p:spPr>
            <a:xfrm>
              <a:off x="2706740" y="3686733"/>
              <a:ext cx="609226" cy="83397"/>
            </a:xfrm>
            <a:custGeom>
              <a:avLst/>
              <a:gdLst/>
              <a:ahLst/>
              <a:cxnLst/>
              <a:rect l="l" t="t" r="r" b="b"/>
              <a:pathLst>
                <a:path w="41150" h="5633" extrusionOk="0">
                  <a:moveTo>
                    <a:pt x="19949" y="1"/>
                  </a:moveTo>
                  <a:lnTo>
                    <a:pt x="18238" y="14"/>
                  </a:lnTo>
                  <a:lnTo>
                    <a:pt x="16577" y="52"/>
                  </a:lnTo>
                  <a:lnTo>
                    <a:pt x="14943" y="116"/>
                  </a:lnTo>
                  <a:lnTo>
                    <a:pt x="13372" y="192"/>
                  </a:lnTo>
                  <a:lnTo>
                    <a:pt x="11839" y="295"/>
                  </a:lnTo>
                  <a:lnTo>
                    <a:pt x="10371" y="410"/>
                  </a:lnTo>
                  <a:lnTo>
                    <a:pt x="8966" y="550"/>
                  </a:lnTo>
                  <a:lnTo>
                    <a:pt x="7625" y="716"/>
                  </a:lnTo>
                  <a:lnTo>
                    <a:pt x="6361" y="882"/>
                  </a:lnTo>
                  <a:lnTo>
                    <a:pt x="5173" y="1074"/>
                  </a:lnTo>
                  <a:lnTo>
                    <a:pt x="4074" y="1278"/>
                  </a:lnTo>
                  <a:lnTo>
                    <a:pt x="3551" y="1393"/>
                  </a:lnTo>
                  <a:lnTo>
                    <a:pt x="3066" y="1508"/>
                  </a:lnTo>
                  <a:lnTo>
                    <a:pt x="2593" y="1623"/>
                  </a:lnTo>
                  <a:lnTo>
                    <a:pt x="2146" y="1738"/>
                  </a:lnTo>
                  <a:lnTo>
                    <a:pt x="1725" y="1865"/>
                  </a:lnTo>
                  <a:lnTo>
                    <a:pt x="1316" y="1980"/>
                  </a:lnTo>
                  <a:lnTo>
                    <a:pt x="946" y="2108"/>
                  </a:lnTo>
                  <a:lnTo>
                    <a:pt x="601" y="2249"/>
                  </a:lnTo>
                  <a:lnTo>
                    <a:pt x="281" y="2376"/>
                  </a:lnTo>
                  <a:lnTo>
                    <a:pt x="0" y="2517"/>
                  </a:lnTo>
                  <a:lnTo>
                    <a:pt x="0" y="2517"/>
                  </a:lnTo>
                  <a:lnTo>
                    <a:pt x="716" y="2300"/>
                  </a:lnTo>
                  <a:lnTo>
                    <a:pt x="1507" y="2095"/>
                  </a:lnTo>
                  <a:lnTo>
                    <a:pt x="2363" y="1904"/>
                  </a:lnTo>
                  <a:lnTo>
                    <a:pt x="3295" y="1712"/>
                  </a:lnTo>
                  <a:lnTo>
                    <a:pt x="4292" y="1546"/>
                  </a:lnTo>
                  <a:lnTo>
                    <a:pt x="5352" y="1380"/>
                  </a:lnTo>
                  <a:lnTo>
                    <a:pt x="6463" y="1240"/>
                  </a:lnTo>
                  <a:lnTo>
                    <a:pt x="7625" y="1099"/>
                  </a:lnTo>
                  <a:lnTo>
                    <a:pt x="8851" y="984"/>
                  </a:lnTo>
                  <a:lnTo>
                    <a:pt x="10115" y="869"/>
                  </a:lnTo>
                  <a:lnTo>
                    <a:pt x="11431" y="780"/>
                  </a:lnTo>
                  <a:lnTo>
                    <a:pt x="12784" y="703"/>
                  </a:lnTo>
                  <a:lnTo>
                    <a:pt x="14164" y="639"/>
                  </a:lnTo>
                  <a:lnTo>
                    <a:pt x="15594" y="601"/>
                  </a:lnTo>
                  <a:lnTo>
                    <a:pt x="17050" y="576"/>
                  </a:lnTo>
                  <a:lnTo>
                    <a:pt x="18531" y="563"/>
                  </a:lnTo>
                  <a:lnTo>
                    <a:pt x="19617" y="563"/>
                  </a:lnTo>
                  <a:lnTo>
                    <a:pt x="20690" y="588"/>
                  </a:lnTo>
                  <a:lnTo>
                    <a:pt x="21750" y="601"/>
                  </a:lnTo>
                  <a:lnTo>
                    <a:pt x="22797" y="639"/>
                  </a:lnTo>
                  <a:lnTo>
                    <a:pt x="23819" y="678"/>
                  </a:lnTo>
                  <a:lnTo>
                    <a:pt x="24828" y="729"/>
                  </a:lnTo>
                  <a:lnTo>
                    <a:pt x="25811" y="793"/>
                  </a:lnTo>
                  <a:lnTo>
                    <a:pt x="26782" y="856"/>
                  </a:lnTo>
                  <a:lnTo>
                    <a:pt x="27714" y="933"/>
                  </a:lnTo>
                  <a:lnTo>
                    <a:pt x="28633" y="1023"/>
                  </a:lnTo>
                  <a:lnTo>
                    <a:pt x="29515" y="1112"/>
                  </a:lnTo>
                  <a:lnTo>
                    <a:pt x="30383" y="1214"/>
                  </a:lnTo>
                  <a:lnTo>
                    <a:pt x="31213" y="1316"/>
                  </a:lnTo>
                  <a:lnTo>
                    <a:pt x="32005" y="1431"/>
                  </a:lnTo>
                  <a:lnTo>
                    <a:pt x="32784" y="1546"/>
                  </a:lnTo>
                  <a:lnTo>
                    <a:pt x="33512" y="1674"/>
                  </a:lnTo>
                  <a:lnTo>
                    <a:pt x="34214" y="1802"/>
                  </a:lnTo>
                  <a:lnTo>
                    <a:pt x="34879" y="1942"/>
                  </a:lnTo>
                  <a:lnTo>
                    <a:pt x="35517" y="2083"/>
                  </a:lnTo>
                  <a:lnTo>
                    <a:pt x="36105" y="2236"/>
                  </a:lnTo>
                  <a:lnTo>
                    <a:pt x="36654" y="2389"/>
                  </a:lnTo>
                  <a:lnTo>
                    <a:pt x="37165" y="2542"/>
                  </a:lnTo>
                  <a:lnTo>
                    <a:pt x="37637" y="2708"/>
                  </a:lnTo>
                  <a:lnTo>
                    <a:pt x="38059" y="2874"/>
                  </a:lnTo>
                  <a:lnTo>
                    <a:pt x="38442" y="3053"/>
                  </a:lnTo>
                  <a:lnTo>
                    <a:pt x="38774" y="3232"/>
                  </a:lnTo>
                  <a:lnTo>
                    <a:pt x="39055" y="3411"/>
                  </a:lnTo>
                  <a:lnTo>
                    <a:pt x="39182" y="3500"/>
                  </a:lnTo>
                  <a:lnTo>
                    <a:pt x="39297" y="3590"/>
                  </a:lnTo>
                  <a:lnTo>
                    <a:pt x="39387" y="3679"/>
                  </a:lnTo>
                  <a:lnTo>
                    <a:pt x="39476" y="3781"/>
                  </a:lnTo>
                  <a:lnTo>
                    <a:pt x="39553" y="3871"/>
                  </a:lnTo>
                  <a:lnTo>
                    <a:pt x="39617" y="3960"/>
                  </a:lnTo>
                  <a:lnTo>
                    <a:pt x="39655" y="4062"/>
                  </a:lnTo>
                  <a:lnTo>
                    <a:pt x="39693" y="4164"/>
                  </a:lnTo>
                  <a:lnTo>
                    <a:pt x="39719" y="4254"/>
                  </a:lnTo>
                  <a:lnTo>
                    <a:pt x="39719" y="4356"/>
                  </a:lnTo>
                  <a:lnTo>
                    <a:pt x="39719" y="4432"/>
                  </a:lnTo>
                  <a:lnTo>
                    <a:pt x="39706" y="4522"/>
                  </a:lnTo>
                  <a:lnTo>
                    <a:pt x="39680" y="4598"/>
                  </a:lnTo>
                  <a:lnTo>
                    <a:pt x="39642" y="4688"/>
                  </a:lnTo>
                  <a:lnTo>
                    <a:pt x="39591" y="4764"/>
                  </a:lnTo>
                  <a:lnTo>
                    <a:pt x="39540" y="4854"/>
                  </a:lnTo>
                  <a:lnTo>
                    <a:pt x="39400" y="5007"/>
                  </a:lnTo>
                  <a:lnTo>
                    <a:pt x="39221" y="5173"/>
                  </a:lnTo>
                  <a:lnTo>
                    <a:pt x="39016" y="5326"/>
                  </a:lnTo>
                  <a:lnTo>
                    <a:pt x="38761" y="5480"/>
                  </a:lnTo>
                  <a:lnTo>
                    <a:pt x="38480" y="5633"/>
                  </a:lnTo>
                  <a:lnTo>
                    <a:pt x="38480" y="5633"/>
                  </a:lnTo>
                  <a:lnTo>
                    <a:pt x="39080" y="5429"/>
                  </a:lnTo>
                  <a:lnTo>
                    <a:pt x="39361" y="5314"/>
                  </a:lnTo>
                  <a:lnTo>
                    <a:pt x="39617" y="5211"/>
                  </a:lnTo>
                  <a:lnTo>
                    <a:pt x="39846" y="5097"/>
                  </a:lnTo>
                  <a:lnTo>
                    <a:pt x="40064" y="4994"/>
                  </a:lnTo>
                  <a:lnTo>
                    <a:pt x="40268" y="4879"/>
                  </a:lnTo>
                  <a:lnTo>
                    <a:pt x="40447" y="4764"/>
                  </a:lnTo>
                  <a:lnTo>
                    <a:pt x="40613" y="4650"/>
                  </a:lnTo>
                  <a:lnTo>
                    <a:pt x="40753" y="4522"/>
                  </a:lnTo>
                  <a:lnTo>
                    <a:pt x="40868" y="4407"/>
                  </a:lnTo>
                  <a:lnTo>
                    <a:pt x="40970" y="4292"/>
                  </a:lnTo>
                  <a:lnTo>
                    <a:pt x="41047" y="4164"/>
                  </a:lnTo>
                  <a:lnTo>
                    <a:pt x="41098" y="4037"/>
                  </a:lnTo>
                  <a:lnTo>
                    <a:pt x="41136" y="3922"/>
                  </a:lnTo>
                  <a:lnTo>
                    <a:pt x="41149" y="3794"/>
                  </a:lnTo>
                  <a:lnTo>
                    <a:pt x="41136" y="3692"/>
                  </a:lnTo>
                  <a:lnTo>
                    <a:pt x="41111" y="3602"/>
                  </a:lnTo>
                  <a:lnTo>
                    <a:pt x="41085" y="3500"/>
                  </a:lnTo>
                  <a:lnTo>
                    <a:pt x="41034" y="3411"/>
                  </a:lnTo>
                  <a:lnTo>
                    <a:pt x="40970" y="3309"/>
                  </a:lnTo>
                  <a:lnTo>
                    <a:pt x="40894" y="3219"/>
                  </a:lnTo>
                  <a:lnTo>
                    <a:pt x="40817" y="3130"/>
                  </a:lnTo>
                  <a:lnTo>
                    <a:pt x="40715" y="3028"/>
                  </a:lnTo>
                  <a:lnTo>
                    <a:pt x="40600" y="2938"/>
                  </a:lnTo>
                  <a:lnTo>
                    <a:pt x="40472" y="2849"/>
                  </a:lnTo>
                  <a:lnTo>
                    <a:pt x="40191" y="2670"/>
                  </a:lnTo>
                  <a:lnTo>
                    <a:pt x="39859" y="2491"/>
                  </a:lnTo>
                  <a:lnTo>
                    <a:pt x="39476" y="2325"/>
                  </a:lnTo>
                  <a:lnTo>
                    <a:pt x="39055" y="2146"/>
                  </a:lnTo>
                  <a:lnTo>
                    <a:pt x="38582" y="1993"/>
                  </a:lnTo>
                  <a:lnTo>
                    <a:pt x="38071" y="1827"/>
                  </a:lnTo>
                  <a:lnTo>
                    <a:pt x="37522" y="1674"/>
                  </a:lnTo>
                  <a:lnTo>
                    <a:pt x="36935" y="1521"/>
                  </a:lnTo>
                  <a:lnTo>
                    <a:pt x="36309" y="1380"/>
                  </a:lnTo>
                  <a:lnTo>
                    <a:pt x="35632" y="1252"/>
                  </a:lnTo>
                  <a:lnTo>
                    <a:pt x="34930" y="1112"/>
                  </a:lnTo>
                  <a:lnTo>
                    <a:pt x="34202" y="984"/>
                  </a:lnTo>
                  <a:lnTo>
                    <a:pt x="33435" y="869"/>
                  </a:lnTo>
                  <a:lnTo>
                    <a:pt x="32631" y="754"/>
                  </a:lnTo>
                  <a:lnTo>
                    <a:pt x="31801" y="652"/>
                  </a:lnTo>
                  <a:lnTo>
                    <a:pt x="30945" y="550"/>
                  </a:lnTo>
                  <a:lnTo>
                    <a:pt x="30051" y="461"/>
                  </a:lnTo>
                  <a:lnTo>
                    <a:pt x="29131" y="384"/>
                  </a:lnTo>
                  <a:lnTo>
                    <a:pt x="28199" y="307"/>
                  </a:lnTo>
                  <a:lnTo>
                    <a:pt x="27241" y="231"/>
                  </a:lnTo>
                  <a:lnTo>
                    <a:pt x="26245" y="180"/>
                  </a:lnTo>
                  <a:lnTo>
                    <a:pt x="25249" y="129"/>
                  </a:lnTo>
                  <a:lnTo>
                    <a:pt x="24215" y="77"/>
                  </a:lnTo>
                  <a:lnTo>
                    <a:pt x="23180" y="52"/>
                  </a:lnTo>
                  <a:lnTo>
                    <a:pt x="22120" y="26"/>
                  </a:lnTo>
                  <a:lnTo>
                    <a:pt x="21035" y="14"/>
                  </a:lnTo>
                  <a:lnTo>
                    <a:pt x="19949"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19" name="Google Shape;2619;g1c93c773687_2_33"/>
            <p:cNvSpPr/>
            <p:nvPr/>
          </p:nvSpPr>
          <p:spPr>
            <a:xfrm>
              <a:off x="2915476" y="3717749"/>
              <a:ext cx="204028" cy="57118"/>
            </a:xfrm>
            <a:custGeom>
              <a:avLst/>
              <a:gdLst/>
              <a:ahLst/>
              <a:cxnLst/>
              <a:rect l="l" t="t" r="r" b="b"/>
              <a:pathLst>
                <a:path w="13781" h="3858" extrusionOk="0">
                  <a:moveTo>
                    <a:pt x="1" y="0"/>
                  </a:moveTo>
                  <a:lnTo>
                    <a:pt x="1" y="383"/>
                  </a:lnTo>
                  <a:lnTo>
                    <a:pt x="2325" y="383"/>
                  </a:lnTo>
                  <a:lnTo>
                    <a:pt x="3347" y="396"/>
                  </a:lnTo>
                  <a:lnTo>
                    <a:pt x="4254" y="409"/>
                  </a:lnTo>
                  <a:lnTo>
                    <a:pt x="5058" y="447"/>
                  </a:lnTo>
                  <a:lnTo>
                    <a:pt x="5748" y="511"/>
                  </a:lnTo>
                  <a:lnTo>
                    <a:pt x="6323" y="575"/>
                  </a:lnTo>
                  <a:lnTo>
                    <a:pt x="6578" y="626"/>
                  </a:lnTo>
                  <a:lnTo>
                    <a:pt x="6795" y="664"/>
                  </a:lnTo>
                  <a:lnTo>
                    <a:pt x="6987" y="715"/>
                  </a:lnTo>
                  <a:lnTo>
                    <a:pt x="7140" y="767"/>
                  </a:lnTo>
                  <a:lnTo>
                    <a:pt x="7268" y="830"/>
                  </a:lnTo>
                  <a:lnTo>
                    <a:pt x="7370" y="894"/>
                  </a:lnTo>
                  <a:lnTo>
                    <a:pt x="1" y="894"/>
                  </a:lnTo>
                  <a:lnTo>
                    <a:pt x="1" y="1188"/>
                  </a:lnTo>
                  <a:lnTo>
                    <a:pt x="7472" y="1188"/>
                  </a:lnTo>
                  <a:lnTo>
                    <a:pt x="7446" y="1226"/>
                  </a:lnTo>
                  <a:lnTo>
                    <a:pt x="7408" y="1252"/>
                  </a:lnTo>
                  <a:lnTo>
                    <a:pt x="7306" y="1329"/>
                  </a:lnTo>
                  <a:lnTo>
                    <a:pt x="7165" y="1392"/>
                  </a:lnTo>
                  <a:lnTo>
                    <a:pt x="6987" y="1456"/>
                  </a:lnTo>
                  <a:lnTo>
                    <a:pt x="6770" y="1520"/>
                  </a:lnTo>
                  <a:lnTo>
                    <a:pt x="6514" y="1571"/>
                  </a:lnTo>
                  <a:lnTo>
                    <a:pt x="6208" y="1622"/>
                  </a:lnTo>
                  <a:lnTo>
                    <a:pt x="5876" y="1673"/>
                  </a:lnTo>
                  <a:lnTo>
                    <a:pt x="5505" y="1712"/>
                  </a:lnTo>
                  <a:lnTo>
                    <a:pt x="5097" y="1750"/>
                  </a:lnTo>
                  <a:lnTo>
                    <a:pt x="4151" y="1801"/>
                  </a:lnTo>
                  <a:lnTo>
                    <a:pt x="3053" y="1839"/>
                  </a:lnTo>
                  <a:lnTo>
                    <a:pt x="1802" y="1852"/>
                  </a:lnTo>
                  <a:lnTo>
                    <a:pt x="1" y="1852"/>
                  </a:lnTo>
                  <a:lnTo>
                    <a:pt x="1" y="2210"/>
                  </a:lnTo>
                  <a:lnTo>
                    <a:pt x="2197" y="2644"/>
                  </a:lnTo>
                  <a:lnTo>
                    <a:pt x="4215" y="3053"/>
                  </a:lnTo>
                  <a:lnTo>
                    <a:pt x="6131" y="3449"/>
                  </a:lnTo>
                  <a:lnTo>
                    <a:pt x="8021" y="3857"/>
                  </a:lnTo>
                  <a:lnTo>
                    <a:pt x="11163" y="3857"/>
                  </a:lnTo>
                  <a:lnTo>
                    <a:pt x="9107" y="3410"/>
                  </a:lnTo>
                  <a:lnTo>
                    <a:pt x="7051" y="2976"/>
                  </a:lnTo>
                  <a:lnTo>
                    <a:pt x="5033" y="2567"/>
                  </a:lnTo>
                  <a:lnTo>
                    <a:pt x="3079" y="2184"/>
                  </a:lnTo>
                  <a:lnTo>
                    <a:pt x="3845" y="2171"/>
                  </a:lnTo>
                  <a:lnTo>
                    <a:pt x="4586" y="2159"/>
                  </a:lnTo>
                  <a:lnTo>
                    <a:pt x="5275" y="2133"/>
                  </a:lnTo>
                  <a:lnTo>
                    <a:pt x="5927" y="2108"/>
                  </a:lnTo>
                  <a:lnTo>
                    <a:pt x="6540" y="2056"/>
                  </a:lnTo>
                  <a:lnTo>
                    <a:pt x="7102" y="2018"/>
                  </a:lnTo>
                  <a:lnTo>
                    <a:pt x="7638" y="1967"/>
                  </a:lnTo>
                  <a:lnTo>
                    <a:pt x="8111" y="1903"/>
                  </a:lnTo>
                  <a:lnTo>
                    <a:pt x="8558" y="1827"/>
                  </a:lnTo>
                  <a:lnTo>
                    <a:pt x="8941" y="1763"/>
                  </a:lnTo>
                  <a:lnTo>
                    <a:pt x="9285" y="1673"/>
                  </a:lnTo>
                  <a:lnTo>
                    <a:pt x="9579" y="1584"/>
                  </a:lnTo>
                  <a:lnTo>
                    <a:pt x="9822" y="1495"/>
                  </a:lnTo>
                  <a:lnTo>
                    <a:pt x="10026" y="1392"/>
                  </a:lnTo>
                  <a:lnTo>
                    <a:pt x="10103" y="1341"/>
                  </a:lnTo>
                  <a:lnTo>
                    <a:pt x="10167" y="1290"/>
                  </a:lnTo>
                  <a:lnTo>
                    <a:pt x="10218" y="1239"/>
                  </a:lnTo>
                  <a:lnTo>
                    <a:pt x="10256" y="1188"/>
                  </a:lnTo>
                  <a:lnTo>
                    <a:pt x="13781" y="1188"/>
                  </a:lnTo>
                  <a:lnTo>
                    <a:pt x="13781" y="894"/>
                  </a:lnTo>
                  <a:lnTo>
                    <a:pt x="10218" y="894"/>
                  </a:lnTo>
                  <a:lnTo>
                    <a:pt x="10179" y="843"/>
                  </a:lnTo>
                  <a:lnTo>
                    <a:pt x="10128" y="792"/>
                  </a:lnTo>
                  <a:lnTo>
                    <a:pt x="9988" y="703"/>
                  </a:lnTo>
                  <a:lnTo>
                    <a:pt x="9809" y="613"/>
                  </a:lnTo>
                  <a:lnTo>
                    <a:pt x="9579" y="537"/>
                  </a:lnTo>
                  <a:lnTo>
                    <a:pt x="9337" y="473"/>
                  </a:lnTo>
                  <a:lnTo>
                    <a:pt x="9043" y="409"/>
                  </a:lnTo>
                  <a:lnTo>
                    <a:pt x="8724" y="345"/>
                  </a:lnTo>
                  <a:lnTo>
                    <a:pt x="8391" y="294"/>
                  </a:lnTo>
                  <a:lnTo>
                    <a:pt x="13781" y="294"/>
                  </a:lnTo>
                  <a:lnTo>
                    <a:pt x="13781"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0" name="Google Shape;2620;g1c93c773687_2_33"/>
            <p:cNvSpPr/>
            <p:nvPr/>
          </p:nvSpPr>
          <p:spPr>
            <a:xfrm>
              <a:off x="2629221" y="3646848"/>
              <a:ext cx="764071" cy="159776"/>
            </a:xfrm>
            <a:custGeom>
              <a:avLst/>
              <a:gdLst/>
              <a:ahLst/>
              <a:cxnLst/>
              <a:rect l="l" t="t" r="r" b="b"/>
              <a:pathLst>
                <a:path w="51609" h="10792" extrusionOk="0">
                  <a:moveTo>
                    <a:pt x="0" y="0"/>
                  </a:moveTo>
                  <a:lnTo>
                    <a:pt x="0" y="5390"/>
                  </a:lnTo>
                  <a:lnTo>
                    <a:pt x="13" y="5530"/>
                  </a:lnTo>
                  <a:lnTo>
                    <a:pt x="39" y="5671"/>
                  </a:lnTo>
                  <a:lnTo>
                    <a:pt x="77" y="5811"/>
                  </a:lnTo>
                  <a:lnTo>
                    <a:pt x="128" y="5951"/>
                  </a:lnTo>
                  <a:lnTo>
                    <a:pt x="205" y="6079"/>
                  </a:lnTo>
                  <a:lnTo>
                    <a:pt x="294" y="6220"/>
                  </a:lnTo>
                  <a:lnTo>
                    <a:pt x="396" y="6347"/>
                  </a:lnTo>
                  <a:lnTo>
                    <a:pt x="524" y="6488"/>
                  </a:lnTo>
                  <a:lnTo>
                    <a:pt x="664" y="6616"/>
                  </a:lnTo>
                  <a:lnTo>
                    <a:pt x="818" y="6743"/>
                  </a:lnTo>
                  <a:lnTo>
                    <a:pt x="984" y="6871"/>
                  </a:lnTo>
                  <a:lnTo>
                    <a:pt x="1162" y="6999"/>
                  </a:lnTo>
                  <a:lnTo>
                    <a:pt x="1354" y="7126"/>
                  </a:lnTo>
                  <a:lnTo>
                    <a:pt x="1571" y="7254"/>
                  </a:lnTo>
                  <a:lnTo>
                    <a:pt x="1788" y="7369"/>
                  </a:lnTo>
                  <a:lnTo>
                    <a:pt x="2031" y="7497"/>
                  </a:lnTo>
                  <a:lnTo>
                    <a:pt x="2542" y="7727"/>
                  </a:lnTo>
                  <a:lnTo>
                    <a:pt x="3116" y="7969"/>
                  </a:lnTo>
                  <a:lnTo>
                    <a:pt x="3729" y="8186"/>
                  </a:lnTo>
                  <a:lnTo>
                    <a:pt x="4406" y="8404"/>
                  </a:lnTo>
                  <a:lnTo>
                    <a:pt x="5122" y="8621"/>
                  </a:lnTo>
                  <a:lnTo>
                    <a:pt x="5888" y="8825"/>
                  </a:lnTo>
                  <a:lnTo>
                    <a:pt x="6705" y="9017"/>
                  </a:lnTo>
                  <a:lnTo>
                    <a:pt x="7561" y="9208"/>
                  </a:lnTo>
                  <a:lnTo>
                    <a:pt x="8455" y="9387"/>
                  </a:lnTo>
                  <a:lnTo>
                    <a:pt x="9387" y="9553"/>
                  </a:lnTo>
                  <a:lnTo>
                    <a:pt x="10370" y="9719"/>
                  </a:lnTo>
                  <a:lnTo>
                    <a:pt x="11379" y="9872"/>
                  </a:lnTo>
                  <a:lnTo>
                    <a:pt x="12427" y="10013"/>
                  </a:lnTo>
                  <a:lnTo>
                    <a:pt x="13499" y="10140"/>
                  </a:lnTo>
                  <a:lnTo>
                    <a:pt x="14623" y="10255"/>
                  </a:lnTo>
                  <a:lnTo>
                    <a:pt x="15760" y="10358"/>
                  </a:lnTo>
                  <a:lnTo>
                    <a:pt x="16935" y="10460"/>
                  </a:lnTo>
                  <a:lnTo>
                    <a:pt x="18135" y="10549"/>
                  </a:lnTo>
                  <a:lnTo>
                    <a:pt x="19361" y="10613"/>
                  </a:lnTo>
                  <a:lnTo>
                    <a:pt x="20600" y="10677"/>
                  </a:lnTo>
                  <a:lnTo>
                    <a:pt x="21877" y="10728"/>
                  </a:lnTo>
                  <a:lnTo>
                    <a:pt x="23167" y="10753"/>
                  </a:lnTo>
                  <a:lnTo>
                    <a:pt x="24483" y="10779"/>
                  </a:lnTo>
                  <a:lnTo>
                    <a:pt x="25811" y="10792"/>
                  </a:lnTo>
                  <a:lnTo>
                    <a:pt x="27139" y="10779"/>
                  </a:lnTo>
                  <a:lnTo>
                    <a:pt x="28442" y="10753"/>
                  </a:lnTo>
                  <a:lnTo>
                    <a:pt x="29732" y="10728"/>
                  </a:lnTo>
                  <a:lnTo>
                    <a:pt x="31009" y="10677"/>
                  </a:lnTo>
                  <a:lnTo>
                    <a:pt x="32260" y="10613"/>
                  </a:lnTo>
                  <a:lnTo>
                    <a:pt x="33486" y="10549"/>
                  </a:lnTo>
                  <a:lnTo>
                    <a:pt x="34674" y="10460"/>
                  </a:lnTo>
                  <a:lnTo>
                    <a:pt x="35849" y="10358"/>
                  </a:lnTo>
                  <a:lnTo>
                    <a:pt x="36998" y="10255"/>
                  </a:lnTo>
                  <a:lnTo>
                    <a:pt x="38109" y="10140"/>
                  </a:lnTo>
                  <a:lnTo>
                    <a:pt x="39182" y="10013"/>
                  </a:lnTo>
                  <a:lnTo>
                    <a:pt x="40229" y="9872"/>
                  </a:lnTo>
                  <a:lnTo>
                    <a:pt x="41251" y="9719"/>
                  </a:lnTo>
                  <a:lnTo>
                    <a:pt x="42222" y="9553"/>
                  </a:lnTo>
                  <a:lnTo>
                    <a:pt x="43154" y="9387"/>
                  </a:lnTo>
                  <a:lnTo>
                    <a:pt x="44061" y="9208"/>
                  </a:lnTo>
                  <a:lnTo>
                    <a:pt x="44904" y="9017"/>
                  </a:lnTo>
                  <a:lnTo>
                    <a:pt x="45721" y="8825"/>
                  </a:lnTo>
                  <a:lnTo>
                    <a:pt x="46487" y="8621"/>
                  </a:lnTo>
                  <a:lnTo>
                    <a:pt x="47203" y="8404"/>
                  </a:lnTo>
                  <a:lnTo>
                    <a:pt x="47879" y="8186"/>
                  </a:lnTo>
                  <a:lnTo>
                    <a:pt x="48505" y="7969"/>
                  </a:lnTo>
                  <a:lnTo>
                    <a:pt x="49067" y="7727"/>
                  </a:lnTo>
                  <a:lnTo>
                    <a:pt x="49591" y="7497"/>
                  </a:lnTo>
                  <a:lnTo>
                    <a:pt x="49821" y="7369"/>
                  </a:lnTo>
                  <a:lnTo>
                    <a:pt x="50050" y="7254"/>
                  </a:lnTo>
                  <a:lnTo>
                    <a:pt x="50255" y="7126"/>
                  </a:lnTo>
                  <a:lnTo>
                    <a:pt x="50459" y="6999"/>
                  </a:lnTo>
                  <a:lnTo>
                    <a:pt x="50638" y="6871"/>
                  </a:lnTo>
                  <a:lnTo>
                    <a:pt x="50804" y="6743"/>
                  </a:lnTo>
                  <a:lnTo>
                    <a:pt x="50957" y="6616"/>
                  </a:lnTo>
                  <a:lnTo>
                    <a:pt x="51085" y="6488"/>
                  </a:lnTo>
                  <a:lnTo>
                    <a:pt x="51213" y="6347"/>
                  </a:lnTo>
                  <a:lnTo>
                    <a:pt x="51315" y="6220"/>
                  </a:lnTo>
                  <a:lnTo>
                    <a:pt x="51404" y="6079"/>
                  </a:lnTo>
                  <a:lnTo>
                    <a:pt x="51481" y="5951"/>
                  </a:lnTo>
                  <a:lnTo>
                    <a:pt x="51545"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1" name="Google Shape;2621;g1c93c773687_2_33"/>
            <p:cNvSpPr/>
            <p:nvPr/>
          </p:nvSpPr>
          <p:spPr>
            <a:xfrm>
              <a:off x="2629221" y="3567049"/>
              <a:ext cx="764071" cy="159598"/>
            </a:xfrm>
            <a:custGeom>
              <a:avLst/>
              <a:gdLst/>
              <a:ahLst/>
              <a:cxnLst/>
              <a:rect l="l" t="t" r="r" b="b"/>
              <a:pathLst>
                <a:path w="51609" h="10780" extrusionOk="0">
                  <a:moveTo>
                    <a:pt x="24483" y="1"/>
                  </a:moveTo>
                  <a:lnTo>
                    <a:pt x="23167" y="26"/>
                  </a:lnTo>
                  <a:lnTo>
                    <a:pt x="21877" y="65"/>
                  </a:lnTo>
                  <a:lnTo>
                    <a:pt x="20600" y="103"/>
                  </a:lnTo>
                  <a:lnTo>
                    <a:pt x="19361" y="167"/>
                  </a:lnTo>
                  <a:lnTo>
                    <a:pt x="18135" y="243"/>
                  </a:lnTo>
                  <a:lnTo>
                    <a:pt x="16935" y="333"/>
                  </a:lnTo>
                  <a:lnTo>
                    <a:pt x="15760" y="422"/>
                  </a:lnTo>
                  <a:lnTo>
                    <a:pt x="14623" y="537"/>
                  </a:lnTo>
                  <a:lnTo>
                    <a:pt x="13499" y="652"/>
                  </a:lnTo>
                  <a:lnTo>
                    <a:pt x="12427" y="780"/>
                  </a:lnTo>
                  <a:lnTo>
                    <a:pt x="11379" y="920"/>
                  </a:lnTo>
                  <a:lnTo>
                    <a:pt x="10370" y="1073"/>
                  </a:lnTo>
                  <a:lnTo>
                    <a:pt x="9387" y="1227"/>
                  </a:lnTo>
                  <a:lnTo>
                    <a:pt x="8455" y="1405"/>
                  </a:lnTo>
                  <a:lnTo>
                    <a:pt x="7561" y="1584"/>
                  </a:lnTo>
                  <a:lnTo>
                    <a:pt x="6705" y="1763"/>
                  </a:lnTo>
                  <a:lnTo>
                    <a:pt x="5888" y="1967"/>
                  </a:lnTo>
                  <a:lnTo>
                    <a:pt x="5122" y="2172"/>
                  </a:lnTo>
                  <a:lnTo>
                    <a:pt x="4406" y="2376"/>
                  </a:lnTo>
                  <a:lnTo>
                    <a:pt x="3729" y="2593"/>
                  </a:lnTo>
                  <a:lnTo>
                    <a:pt x="3116" y="2823"/>
                  </a:lnTo>
                  <a:lnTo>
                    <a:pt x="2542" y="3053"/>
                  </a:lnTo>
                  <a:lnTo>
                    <a:pt x="2031" y="3296"/>
                  </a:lnTo>
                  <a:lnTo>
                    <a:pt x="1788" y="3411"/>
                  </a:lnTo>
                  <a:lnTo>
                    <a:pt x="1571" y="3538"/>
                  </a:lnTo>
                  <a:lnTo>
                    <a:pt x="1354" y="3666"/>
                  </a:lnTo>
                  <a:lnTo>
                    <a:pt x="1162" y="3794"/>
                  </a:lnTo>
                  <a:lnTo>
                    <a:pt x="984" y="3921"/>
                  </a:lnTo>
                  <a:lnTo>
                    <a:pt x="818" y="4049"/>
                  </a:lnTo>
                  <a:lnTo>
                    <a:pt x="664" y="4177"/>
                  </a:lnTo>
                  <a:lnTo>
                    <a:pt x="524" y="4305"/>
                  </a:lnTo>
                  <a:lnTo>
                    <a:pt x="396" y="4432"/>
                  </a:lnTo>
                  <a:lnTo>
                    <a:pt x="294" y="4573"/>
                  </a:lnTo>
                  <a:lnTo>
                    <a:pt x="205" y="4700"/>
                  </a:lnTo>
                  <a:lnTo>
                    <a:pt x="128" y="4841"/>
                  </a:lnTo>
                  <a:lnTo>
                    <a:pt x="77" y="4981"/>
                  </a:lnTo>
                  <a:lnTo>
                    <a:pt x="39" y="5109"/>
                  </a:lnTo>
                  <a:lnTo>
                    <a:pt x="13" y="5250"/>
                  </a:lnTo>
                  <a:lnTo>
                    <a:pt x="0" y="5390"/>
                  </a:lnTo>
                  <a:lnTo>
                    <a:pt x="13" y="5531"/>
                  </a:lnTo>
                  <a:lnTo>
                    <a:pt x="39" y="5671"/>
                  </a:lnTo>
                  <a:lnTo>
                    <a:pt x="77" y="5812"/>
                  </a:lnTo>
                  <a:lnTo>
                    <a:pt x="128" y="5939"/>
                  </a:lnTo>
                  <a:lnTo>
                    <a:pt x="205" y="6080"/>
                  </a:lnTo>
                  <a:lnTo>
                    <a:pt x="294" y="6207"/>
                  </a:lnTo>
                  <a:lnTo>
                    <a:pt x="396" y="6348"/>
                  </a:lnTo>
                  <a:lnTo>
                    <a:pt x="524" y="6476"/>
                  </a:lnTo>
                  <a:lnTo>
                    <a:pt x="664" y="6616"/>
                  </a:lnTo>
                  <a:lnTo>
                    <a:pt x="818" y="6744"/>
                  </a:lnTo>
                  <a:lnTo>
                    <a:pt x="984" y="6872"/>
                  </a:lnTo>
                  <a:lnTo>
                    <a:pt x="1162" y="6999"/>
                  </a:lnTo>
                  <a:lnTo>
                    <a:pt x="1354" y="7127"/>
                  </a:lnTo>
                  <a:lnTo>
                    <a:pt x="1571" y="7242"/>
                  </a:lnTo>
                  <a:lnTo>
                    <a:pt x="1788" y="7370"/>
                  </a:lnTo>
                  <a:lnTo>
                    <a:pt x="2031" y="7497"/>
                  </a:lnTo>
                  <a:lnTo>
                    <a:pt x="2542" y="7727"/>
                  </a:lnTo>
                  <a:lnTo>
                    <a:pt x="3116" y="7957"/>
                  </a:lnTo>
                  <a:lnTo>
                    <a:pt x="3729" y="8187"/>
                  </a:lnTo>
                  <a:lnTo>
                    <a:pt x="4406" y="8404"/>
                  </a:lnTo>
                  <a:lnTo>
                    <a:pt x="5122" y="8621"/>
                  </a:lnTo>
                  <a:lnTo>
                    <a:pt x="5888" y="8826"/>
                  </a:lnTo>
                  <a:lnTo>
                    <a:pt x="6705" y="9017"/>
                  </a:lnTo>
                  <a:lnTo>
                    <a:pt x="7561" y="9209"/>
                  </a:lnTo>
                  <a:lnTo>
                    <a:pt x="8455" y="9387"/>
                  </a:lnTo>
                  <a:lnTo>
                    <a:pt x="9387" y="9554"/>
                  </a:lnTo>
                  <a:lnTo>
                    <a:pt x="10370" y="9720"/>
                  </a:lnTo>
                  <a:lnTo>
                    <a:pt x="11379" y="9860"/>
                  </a:lnTo>
                  <a:lnTo>
                    <a:pt x="12427" y="10001"/>
                  </a:lnTo>
                  <a:lnTo>
                    <a:pt x="13499" y="10128"/>
                  </a:lnTo>
                  <a:lnTo>
                    <a:pt x="14623" y="10256"/>
                  </a:lnTo>
                  <a:lnTo>
                    <a:pt x="15760" y="10358"/>
                  </a:lnTo>
                  <a:lnTo>
                    <a:pt x="16935" y="10460"/>
                  </a:lnTo>
                  <a:lnTo>
                    <a:pt x="18135" y="10537"/>
                  </a:lnTo>
                  <a:lnTo>
                    <a:pt x="19361" y="10614"/>
                  </a:lnTo>
                  <a:lnTo>
                    <a:pt x="20600" y="10677"/>
                  </a:lnTo>
                  <a:lnTo>
                    <a:pt x="21877" y="10728"/>
                  </a:lnTo>
                  <a:lnTo>
                    <a:pt x="23167" y="10754"/>
                  </a:lnTo>
                  <a:lnTo>
                    <a:pt x="24483" y="10780"/>
                  </a:lnTo>
                  <a:lnTo>
                    <a:pt x="27139" y="10780"/>
                  </a:lnTo>
                  <a:lnTo>
                    <a:pt x="28442" y="10754"/>
                  </a:lnTo>
                  <a:lnTo>
                    <a:pt x="29732" y="10728"/>
                  </a:lnTo>
                  <a:lnTo>
                    <a:pt x="31009" y="10677"/>
                  </a:lnTo>
                  <a:lnTo>
                    <a:pt x="32260" y="10614"/>
                  </a:lnTo>
                  <a:lnTo>
                    <a:pt x="33486" y="10537"/>
                  </a:lnTo>
                  <a:lnTo>
                    <a:pt x="34674" y="10460"/>
                  </a:lnTo>
                  <a:lnTo>
                    <a:pt x="35849" y="10358"/>
                  </a:lnTo>
                  <a:lnTo>
                    <a:pt x="36998" y="10256"/>
                  </a:lnTo>
                  <a:lnTo>
                    <a:pt x="38109" y="10128"/>
                  </a:lnTo>
                  <a:lnTo>
                    <a:pt x="39182" y="10001"/>
                  </a:lnTo>
                  <a:lnTo>
                    <a:pt x="40229" y="9860"/>
                  </a:lnTo>
                  <a:lnTo>
                    <a:pt x="41251" y="9720"/>
                  </a:lnTo>
                  <a:lnTo>
                    <a:pt x="42222" y="9554"/>
                  </a:lnTo>
                  <a:lnTo>
                    <a:pt x="43154" y="9387"/>
                  </a:lnTo>
                  <a:lnTo>
                    <a:pt x="44061" y="9209"/>
                  </a:lnTo>
                  <a:lnTo>
                    <a:pt x="44904" y="9017"/>
                  </a:lnTo>
                  <a:lnTo>
                    <a:pt x="45721" y="8826"/>
                  </a:lnTo>
                  <a:lnTo>
                    <a:pt x="46487" y="8621"/>
                  </a:lnTo>
                  <a:lnTo>
                    <a:pt x="47203" y="8404"/>
                  </a:lnTo>
                  <a:lnTo>
                    <a:pt x="47879" y="8187"/>
                  </a:lnTo>
                  <a:lnTo>
                    <a:pt x="48505" y="7957"/>
                  </a:lnTo>
                  <a:lnTo>
                    <a:pt x="49067" y="7727"/>
                  </a:lnTo>
                  <a:lnTo>
                    <a:pt x="49591" y="7497"/>
                  </a:lnTo>
                  <a:lnTo>
                    <a:pt x="49821" y="7370"/>
                  </a:lnTo>
                  <a:lnTo>
                    <a:pt x="50050" y="7242"/>
                  </a:lnTo>
                  <a:lnTo>
                    <a:pt x="50255" y="7127"/>
                  </a:lnTo>
                  <a:lnTo>
                    <a:pt x="50459" y="6999"/>
                  </a:lnTo>
                  <a:lnTo>
                    <a:pt x="50638" y="6872"/>
                  </a:lnTo>
                  <a:lnTo>
                    <a:pt x="50804" y="6744"/>
                  </a:lnTo>
                  <a:lnTo>
                    <a:pt x="50957" y="6616"/>
                  </a:lnTo>
                  <a:lnTo>
                    <a:pt x="51085" y="6476"/>
                  </a:lnTo>
                  <a:lnTo>
                    <a:pt x="51213" y="6348"/>
                  </a:lnTo>
                  <a:lnTo>
                    <a:pt x="51315" y="6207"/>
                  </a:lnTo>
                  <a:lnTo>
                    <a:pt x="51404" y="6080"/>
                  </a:lnTo>
                  <a:lnTo>
                    <a:pt x="51481" y="5939"/>
                  </a:lnTo>
                  <a:lnTo>
                    <a:pt x="51545" y="5812"/>
                  </a:lnTo>
                  <a:lnTo>
                    <a:pt x="51583" y="5671"/>
                  </a:lnTo>
                  <a:lnTo>
                    <a:pt x="51609" y="5531"/>
                  </a:lnTo>
                  <a:lnTo>
                    <a:pt x="51609" y="5390"/>
                  </a:lnTo>
                  <a:lnTo>
                    <a:pt x="51609" y="5250"/>
                  </a:lnTo>
                  <a:lnTo>
                    <a:pt x="51583" y="5109"/>
                  </a:lnTo>
                  <a:lnTo>
                    <a:pt x="51545" y="4981"/>
                  </a:lnTo>
                  <a:lnTo>
                    <a:pt x="51481" y="4841"/>
                  </a:lnTo>
                  <a:lnTo>
                    <a:pt x="51404" y="4700"/>
                  </a:lnTo>
                  <a:lnTo>
                    <a:pt x="51315" y="4573"/>
                  </a:lnTo>
                  <a:lnTo>
                    <a:pt x="51213" y="4432"/>
                  </a:lnTo>
                  <a:lnTo>
                    <a:pt x="51085" y="4305"/>
                  </a:lnTo>
                  <a:lnTo>
                    <a:pt x="50957" y="4177"/>
                  </a:lnTo>
                  <a:lnTo>
                    <a:pt x="50804" y="4049"/>
                  </a:lnTo>
                  <a:lnTo>
                    <a:pt x="50638" y="3921"/>
                  </a:lnTo>
                  <a:lnTo>
                    <a:pt x="50459" y="3794"/>
                  </a:lnTo>
                  <a:lnTo>
                    <a:pt x="50255" y="3666"/>
                  </a:lnTo>
                  <a:lnTo>
                    <a:pt x="50050" y="3538"/>
                  </a:lnTo>
                  <a:lnTo>
                    <a:pt x="49821" y="3411"/>
                  </a:lnTo>
                  <a:lnTo>
                    <a:pt x="49591" y="3296"/>
                  </a:lnTo>
                  <a:lnTo>
                    <a:pt x="49067" y="3053"/>
                  </a:lnTo>
                  <a:lnTo>
                    <a:pt x="48505" y="2823"/>
                  </a:lnTo>
                  <a:lnTo>
                    <a:pt x="47879" y="2593"/>
                  </a:lnTo>
                  <a:lnTo>
                    <a:pt x="47203" y="2376"/>
                  </a:lnTo>
                  <a:lnTo>
                    <a:pt x="46487" y="2172"/>
                  </a:lnTo>
                  <a:lnTo>
                    <a:pt x="45721" y="1967"/>
                  </a:lnTo>
                  <a:lnTo>
                    <a:pt x="44904" y="1763"/>
                  </a:lnTo>
                  <a:lnTo>
                    <a:pt x="44061" y="1584"/>
                  </a:lnTo>
                  <a:lnTo>
                    <a:pt x="43154" y="1405"/>
                  </a:lnTo>
                  <a:lnTo>
                    <a:pt x="42222" y="1227"/>
                  </a:lnTo>
                  <a:lnTo>
                    <a:pt x="41251" y="1073"/>
                  </a:lnTo>
                  <a:lnTo>
                    <a:pt x="40229" y="920"/>
                  </a:lnTo>
                  <a:lnTo>
                    <a:pt x="39182" y="780"/>
                  </a:lnTo>
                  <a:lnTo>
                    <a:pt x="38109" y="652"/>
                  </a:lnTo>
                  <a:lnTo>
                    <a:pt x="36998" y="537"/>
                  </a:lnTo>
                  <a:lnTo>
                    <a:pt x="35849" y="422"/>
                  </a:lnTo>
                  <a:lnTo>
                    <a:pt x="34674" y="333"/>
                  </a:lnTo>
                  <a:lnTo>
                    <a:pt x="33486" y="243"/>
                  </a:lnTo>
                  <a:lnTo>
                    <a:pt x="32260" y="167"/>
                  </a:lnTo>
                  <a:lnTo>
                    <a:pt x="31009" y="103"/>
                  </a:lnTo>
                  <a:lnTo>
                    <a:pt x="29732" y="65"/>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2" name="Google Shape;2622;g1c93c773687_2_33"/>
            <p:cNvSpPr/>
            <p:nvPr/>
          </p:nvSpPr>
          <p:spPr>
            <a:xfrm>
              <a:off x="2697472" y="3581232"/>
              <a:ext cx="627569" cy="112326"/>
            </a:xfrm>
            <a:custGeom>
              <a:avLst/>
              <a:gdLst/>
              <a:ahLst/>
              <a:cxnLst/>
              <a:rect l="l" t="t" r="r" b="b"/>
              <a:pathLst>
                <a:path w="42389" h="7587" extrusionOk="0">
                  <a:moveTo>
                    <a:pt x="21201" y="0"/>
                  </a:moveTo>
                  <a:lnTo>
                    <a:pt x="20102" y="13"/>
                  </a:lnTo>
                  <a:lnTo>
                    <a:pt x="19030" y="26"/>
                  </a:lnTo>
                  <a:lnTo>
                    <a:pt x="17970" y="52"/>
                  </a:lnTo>
                  <a:lnTo>
                    <a:pt x="16922" y="77"/>
                  </a:lnTo>
                  <a:lnTo>
                    <a:pt x="15901" y="128"/>
                  </a:lnTo>
                  <a:lnTo>
                    <a:pt x="14892" y="179"/>
                  </a:lnTo>
                  <a:lnTo>
                    <a:pt x="13908" y="230"/>
                  </a:lnTo>
                  <a:lnTo>
                    <a:pt x="12951" y="307"/>
                  </a:lnTo>
                  <a:lnTo>
                    <a:pt x="12006" y="384"/>
                  </a:lnTo>
                  <a:lnTo>
                    <a:pt x="11099" y="460"/>
                  </a:lnTo>
                  <a:lnTo>
                    <a:pt x="10205" y="550"/>
                  </a:lnTo>
                  <a:lnTo>
                    <a:pt x="9349" y="652"/>
                  </a:lnTo>
                  <a:lnTo>
                    <a:pt x="8519" y="754"/>
                  </a:lnTo>
                  <a:lnTo>
                    <a:pt x="7714" y="869"/>
                  </a:lnTo>
                  <a:lnTo>
                    <a:pt x="6948" y="984"/>
                  </a:lnTo>
                  <a:lnTo>
                    <a:pt x="6207" y="1112"/>
                  </a:lnTo>
                  <a:lnTo>
                    <a:pt x="5505" y="1252"/>
                  </a:lnTo>
                  <a:lnTo>
                    <a:pt x="4841" y="1380"/>
                  </a:lnTo>
                  <a:lnTo>
                    <a:pt x="4215" y="1533"/>
                  </a:lnTo>
                  <a:lnTo>
                    <a:pt x="3615" y="1674"/>
                  </a:lnTo>
                  <a:lnTo>
                    <a:pt x="3066" y="1827"/>
                  </a:lnTo>
                  <a:lnTo>
                    <a:pt x="2555" y="1993"/>
                  </a:lnTo>
                  <a:lnTo>
                    <a:pt x="2095" y="2146"/>
                  </a:lnTo>
                  <a:lnTo>
                    <a:pt x="1661" y="2325"/>
                  </a:lnTo>
                  <a:lnTo>
                    <a:pt x="1291" y="2491"/>
                  </a:lnTo>
                  <a:lnTo>
                    <a:pt x="959" y="2670"/>
                  </a:lnTo>
                  <a:lnTo>
                    <a:pt x="665" y="2848"/>
                  </a:lnTo>
                  <a:lnTo>
                    <a:pt x="550" y="2938"/>
                  </a:lnTo>
                  <a:lnTo>
                    <a:pt x="435" y="3027"/>
                  </a:lnTo>
                  <a:lnTo>
                    <a:pt x="333" y="3129"/>
                  </a:lnTo>
                  <a:lnTo>
                    <a:pt x="243" y="3219"/>
                  </a:lnTo>
                  <a:lnTo>
                    <a:pt x="167" y="3308"/>
                  </a:lnTo>
                  <a:lnTo>
                    <a:pt x="116" y="3410"/>
                  </a:lnTo>
                  <a:lnTo>
                    <a:pt x="65" y="3500"/>
                  </a:lnTo>
                  <a:lnTo>
                    <a:pt x="26" y="3602"/>
                  </a:lnTo>
                  <a:lnTo>
                    <a:pt x="13" y="3691"/>
                  </a:lnTo>
                  <a:lnTo>
                    <a:pt x="1" y="3794"/>
                  </a:lnTo>
                  <a:lnTo>
                    <a:pt x="13" y="3896"/>
                  </a:lnTo>
                  <a:lnTo>
                    <a:pt x="26" y="3985"/>
                  </a:lnTo>
                  <a:lnTo>
                    <a:pt x="65" y="4087"/>
                  </a:lnTo>
                  <a:lnTo>
                    <a:pt x="116" y="4177"/>
                  </a:lnTo>
                  <a:lnTo>
                    <a:pt x="167" y="4279"/>
                  </a:lnTo>
                  <a:lnTo>
                    <a:pt x="243" y="4368"/>
                  </a:lnTo>
                  <a:lnTo>
                    <a:pt x="333" y="4470"/>
                  </a:lnTo>
                  <a:lnTo>
                    <a:pt x="435" y="4560"/>
                  </a:lnTo>
                  <a:lnTo>
                    <a:pt x="550" y="4649"/>
                  </a:lnTo>
                  <a:lnTo>
                    <a:pt x="665" y="4739"/>
                  </a:lnTo>
                  <a:lnTo>
                    <a:pt x="959" y="4917"/>
                  </a:lnTo>
                  <a:lnTo>
                    <a:pt x="1291" y="5096"/>
                  </a:lnTo>
                  <a:lnTo>
                    <a:pt x="1661" y="5275"/>
                  </a:lnTo>
                  <a:lnTo>
                    <a:pt x="2095" y="5441"/>
                  </a:lnTo>
                  <a:lnTo>
                    <a:pt x="2555" y="5607"/>
                  </a:lnTo>
                  <a:lnTo>
                    <a:pt x="3066" y="5760"/>
                  </a:lnTo>
                  <a:lnTo>
                    <a:pt x="3615" y="5914"/>
                  </a:lnTo>
                  <a:lnTo>
                    <a:pt x="4215" y="6067"/>
                  </a:lnTo>
                  <a:lnTo>
                    <a:pt x="4841" y="6207"/>
                  </a:lnTo>
                  <a:lnTo>
                    <a:pt x="5505" y="6348"/>
                  </a:lnTo>
                  <a:lnTo>
                    <a:pt x="6207" y="6475"/>
                  </a:lnTo>
                  <a:lnTo>
                    <a:pt x="6948" y="6603"/>
                  </a:lnTo>
                  <a:lnTo>
                    <a:pt x="7714" y="6718"/>
                  </a:lnTo>
                  <a:lnTo>
                    <a:pt x="8519" y="6833"/>
                  </a:lnTo>
                  <a:lnTo>
                    <a:pt x="9349" y="6935"/>
                  </a:lnTo>
                  <a:lnTo>
                    <a:pt x="10205" y="7037"/>
                  </a:lnTo>
                  <a:lnTo>
                    <a:pt x="11099" y="7127"/>
                  </a:lnTo>
                  <a:lnTo>
                    <a:pt x="12006" y="7216"/>
                  </a:lnTo>
                  <a:lnTo>
                    <a:pt x="12951" y="7293"/>
                  </a:lnTo>
                  <a:lnTo>
                    <a:pt x="13908" y="7357"/>
                  </a:lnTo>
                  <a:lnTo>
                    <a:pt x="14892" y="7421"/>
                  </a:lnTo>
                  <a:lnTo>
                    <a:pt x="15901" y="7472"/>
                  </a:lnTo>
                  <a:lnTo>
                    <a:pt x="16922" y="7510"/>
                  </a:lnTo>
                  <a:lnTo>
                    <a:pt x="17970" y="7536"/>
                  </a:lnTo>
                  <a:lnTo>
                    <a:pt x="19030" y="7561"/>
                  </a:lnTo>
                  <a:lnTo>
                    <a:pt x="20102" y="7574"/>
                  </a:lnTo>
                  <a:lnTo>
                    <a:pt x="21201" y="7587"/>
                  </a:lnTo>
                  <a:lnTo>
                    <a:pt x="22286" y="7574"/>
                  </a:lnTo>
                  <a:lnTo>
                    <a:pt x="23359" y="7561"/>
                  </a:lnTo>
                  <a:lnTo>
                    <a:pt x="24419" y="7536"/>
                  </a:lnTo>
                  <a:lnTo>
                    <a:pt x="25466" y="7510"/>
                  </a:lnTo>
                  <a:lnTo>
                    <a:pt x="26488" y="7472"/>
                  </a:lnTo>
                  <a:lnTo>
                    <a:pt x="27497" y="7421"/>
                  </a:lnTo>
                  <a:lnTo>
                    <a:pt x="28480" y="7357"/>
                  </a:lnTo>
                  <a:lnTo>
                    <a:pt x="29451" y="7293"/>
                  </a:lnTo>
                  <a:lnTo>
                    <a:pt x="30383" y="7216"/>
                  </a:lnTo>
                  <a:lnTo>
                    <a:pt x="31303" y="7127"/>
                  </a:lnTo>
                  <a:lnTo>
                    <a:pt x="32184" y="7037"/>
                  </a:lnTo>
                  <a:lnTo>
                    <a:pt x="33052" y="6935"/>
                  </a:lnTo>
                  <a:lnTo>
                    <a:pt x="33883" y="6833"/>
                  </a:lnTo>
                  <a:lnTo>
                    <a:pt x="34674" y="6718"/>
                  </a:lnTo>
                  <a:lnTo>
                    <a:pt x="35453" y="6603"/>
                  </a:lnTo>
                  <a:lnTo>
                    <a:pt x="36181" y="6475"/>
                  </a:lnTo>
                  <a:lnTo>
                    <a:pt x="36884" y="6348"/>
                  </a:lnTo>
                  <a:lnTo>
                    <a:pt x="37548" y="6207"/>
                  </a:lnTo>
                  <a:lnTo>
                    <a:pt x="38186" y="6067"/>
                  </a:lnTo>
                  <a:lnTo>
                    <a:pt x="38774" y="5914"/>
                  </a:lnTo>
                  <a:lnTo>
                    <a:pt x="39323" y="5760"/>
                  </a:lnTo>
                  <a:lnTo>
                    <a:pt x="39834" y="5607"/>
                  </a:lnTo>
                  <a:lnTo>
                    <a:pt x="40306" y="5441"/>
                  </a:lnTo>
                  <a:lnTo>
                    <a:pt x="40728" y="5275"/>
                  </a:lnTo>
                  <a:lnTo>
                    <a:pt x="41111" y="5096"/>
                  </a:lnTo>
                  <a:lnTo>
                    <a:pt x="41443" y="4917"/>
                  </a:lnTo>
                  <a:lnTo>
                    <a:pt x="41724" y="4739"/>
                  </a:lnTo>
                  <a:lnTo>
                    <a:pt x="41852" y="4649"/>
                  </a:lnTo>
                  <a:lnTo>
                    <a:pt x="41967" y="4560"/>
                  </a:lnTo>
                  <a:lnTo>
                    <a:pt x="42056" y="4470"/>
                  </a:lnTo>
                  <a:lnTo>
                    <a:pt x="42146" y="4368"/>
                  </a:lnTo>
                  <a:lnTo>
                    <a:pt x="42222" y="4279"/>
                  </a:lnTo>
                  <a:lnTo>
                    <a:pt x="42286" y="4177"/>
                  </a:lnTo>
                  <a:lnTo>
                    <a:pt x="42324" y="4087"/>
                  </a:lnTo>
                  <a:lnTo>
                    <a:pt x="42363" y="3985"/>
                  </a:lnTo>
                  <a:lnTo>
                    <a:pt x="42388" y="3896"/>
                  </a:lnTo>
                  <a:lnTo>
                    <a:pt x="42388" y="3794"/>
                  </a:lnTo>
                  <a:lnTo>
                    <a:pt x="42388" y="3691"/>
                  </a:lnTo>
                  <a:lnTo>
                    <a:pt x="42363" y="3602"/>
                  </a:lnTo>
                  <a:lnTo>
                    <a:pt x="42324" y="3500"/>
                  </a:lnTo>
                  <a:lnTo>
                    <a:pt x="42286" y="3410"/>
                  </a:lnTo>
                  <a:lnTo>
                    <a:pt x="42222" y="3308"/>
                  </a:lnTo>
                  <a:lnTo>
                    <a:pt x="42146" y="3219"/>
                  </a:lnTo>
                  <a:lnTo>
                    <a:pt x="42056" y="3129"/>
                  </a:lnTo>
                  <a:lnTo>
                    <a:pt x="41967" y="3027"/>
                  </a:lnTo>
                  <a:lnTo>
                    <a:pt x="41852" y="2938"/>
                  </a:lnTo>
                  <a:lnTo>
                    <a:pt x="41724" y="2848"/>
                  </a:lnTo>
                  <a:lnTo>
                    <a:pt x="41443" y="2670"/>
                  </a:lnTo>
                  <a:lnTo>
                    <a:pt x="41111" y="2491"/>
                  </a:lnTo>
                  <a:lnTo>
                    <a:pt x="40728" y="2325"/>
                  </a:lnTo>
                  <a:lnTo>
                    <a:pt x="40306" y="2146"/>
                  </a:lnTo>
                  <a:lnTo>
                    <a:pt x="39834" y="1993"/>
                  </a:lnTo>
                  <a:lnTo>
                    <a:pt x="39323" y="1827"/>
                  </a:lnTo>
                  <a:lnTo>
                    <a:pt x="38774" y="1674"/>
                  </a:lnTo>
                  <a:lnTo>
                    <a:pt x="38186" y="1533"/>
                  </a:lnTo>
                  <a:lnTo>
                    <a:pt x="37548" y="1380"/>
                  </a:lnTo>
                  <a:lnTo>
                    <a:pt x="36884" y="1252"/>
                  </a:lnTo>
                  <a:lnTo>
                    <a:pt x="36181" y="1112"/>
                  </a:lnTo>
                  <a:lnTo>
                    <a:pt x="35453" y="984"/>
                  </a:lnTo>
                  <a:lnTo>
                    <a:pt x="34674" y="869"/>
                  </a:lnTo>
                  <a:lnTo>
                    <a:pt x="33883" y="754"/>
                  </a:lnTo>
                  <a:lnTo>
                    <a:pt x="33052" y="652"/>
                  </a:lnTo>
                  <a:lnTo>
                    <a:pt x="32184" y="550"/>
                  </a:lnTo>
                  <a:lnTo>
                    <a:pt x="31303" y="460"/>
                  </a:lnTo>
                  <a:lnTo>
                    <a:pt x="30383" y="384"/>
                  </a:lnTo>
                  <a:lnTo>
                    <a:pt x="29451" y="307"/>
                  </a:lnTo>
                  <a:lnTo>
                    <a:pt x="28480" y="230"/>
                  </a:lnTo>
                  <a:lnTo>
                    <a:pt x="27497" y="179"/>
                  </a:lnTo>
                  <a:lnTo>
                    <a:pt x="26488" y="128"/>
                  </a:lnTo>
                  <a:lnTo>
                    <a:pt x="25466" y="77"/>
                  </a:lnTo>
                  <a:lnTo>
                    <a:pt x="24419" y="52"/>
                  </a:lnTo>
                  <a:lnTo>
                    <a:pt x="23359" y="26"/>
                  </a:lnTo>
                  <a:lnTo>
                    <a:pt x="22286" y="13"/>
                  </a:lnTo>
                  <a:lnTo>
                    <a:pt x="21201"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3" name="Google Shape;2623;g1c93c773687_2_33"/>
            <p:cNvSpPr/>
            <p:nvPr/>
          </p:nvSpPr>
          <p:spPr>
            <a:xfrm>
              <a:off x="2706740" y="3581232"/>
              <a:ext cx="609226" cy="83397"/>
            </a:xfrm>
            <a:custGeom>
              <a:avLst/>
              <a:gdLst/>
              <a:ahLst/>
              <a:cxnLst/>
              <a:rect l="l" t="t" r="r" b="b"/>
              <a:pathLst>
                <a:path w="41150" h="5633" extrusionOk="0">
                  <a:moveTo>
                    <a:pt x="19949" y="0"/>
                  </a:moveTo>
                  <a:lnTo>
                    <a:pt x="18238" y="13"/>
                  </a:lnTo>
                  <a:lnTo>
                    <a:pt x="16577" y="52"/>
                  </a:lnTo>
                  <a:lnTo>
                    <a:pt x="14943" y="115"/>
                  </a:lnTo>
                  <a:lnTo>
                    <a:pt x="13372" y="192"/>
                  </a:lnTo>
                  <a:lnTo>
                    <a:pt x="11839" y="294"/>
                  </a:lnTo>
                  <a:lnTo>
                    <a:pt x="10371" y="409"/>
                  </a:lnTo>
                  <a:lnTo>
                    <a:pt x="8966" y="550"/>
                  </a:lnTo>
                  <a:lnTo>
                    <a:pt x="7625" y="716"/>
                  </a:lnTo>
                  <a:lnTo>
                    <a:pt x="6361" y="882"/>
                  </a:lnTo>
                  <a:lnTo>
                    <a:pt x="5173" y="1073"/>
                  </a:lnTo>
                  <a:lnTo>
                    <a:pt x="4074" y="1290"/>
                  </a:lnTo>
                  <a:lnTo>
                    <a:pt x="3551" y="1393"/>
                  </a:lnTo>
                  <a:lnTo>
                    <a:pt x="3066" y="1507"/>
                  </a:lnTo>
                  <a:lnTo>
                    <a:pt x="2593" y="1622"/>
                  </a:lnTo>
                  <a:lnTo>
                    <a:pt x="2146" y="1737"/>
                  </a:lnTo>
                  <a:lnTo>
                    <a:pt x="1725" y="1865"/>
                  </a:lnTo>
                  <a:lnTo>
                    <a:pt x="1316" y="1993"/>
                  </a:lnTo>
                  <a:lnTo>
                    <a:pt x="946" y="2121"/>
                  </a:lnTo>
                  <a:lnTo>
                    <a:pt x="601" y="2248"/>
                  </a:lnTo>
                  <a:lnTo>
                    <a:pt x="281" y="2376"/>
                  </a:lnTo>
                  <a:lnTo>
                    <a:pt x="0" y="2516"/>
                  </a:lnTo>
                  <a:lnTo>
                    <a:pt x="716" y="2299"/>
                  </a:lnTo>
                  <a:lnTo>
                    <a:pt x="1507" y="2095"/>
                  </a:lnTo>
                  <a:lnTo>
                    <a:pt x="2363" y="1903"/>
                  </a:lnTo>
                  <a:lnTo>
                    <a:pt x="3295" y="1725"/>
                  </a:lnTo>
                  <a:lnTo>
                    <a:pt x="4292" y="1546"/>
                  </a:lnTo>
                  <a:lnTo>
                    <a:pt x="5352" y="1393"/>
                  </a:lnTo>
                  <a:lnTo>
                    <a:pt x="6463" y="1239"/>
                  </a:lnTo>
                  <a:lnTo>
                    <a:pt x="7625" y="1099"/>
                  </a:lnTo>
                  <a:lnTo>
                    <a:pt x="8851" y="984"/>
                  </a:lnTo>
                  <a:lnTo>
                    <a:pt x="10115" y="869"/>
                  </a:lnTo>
                  <a:lnTo>
                    <a:pt x="11431" y="780"/>
                  </a:lnTo>
                  <a:lnTo>
                    <a:pt x="12784" y="703"/>
                  </a:lnTo>
                  <a:lnTo>
                    <a:pt x="14164" y="639"/>
                  </a:lnTo>
                  <a:lnTo>
                    <a:pt x="15594" y="601"/>
                  </a:lnTo>
                  <a:lnTo>
                    <a:pt x="17050" y="575"/>
                  </a:lnTo>
                  <a:lnTo>
                    <a:pt x="18531" y="562"/>
                  </a:lnTo>
                  <a:lnTo>
                    <a:pt x="19617" y="575"/>
                  </a:lnTo>
                  <a:lnTo>
                    <a:pt x="20690" y="588"/>
                  </a:lnTo>
                  <a:lnTo>
                    <a:pt x="21750" y="614"/>
                  </a:lnTo>
                  <a:lnTo>
                    <a:pt x="22797" y="639"/>
                  </a:lnTo>
                  <a:lnTo>
                    <a:pt x="23819" y="677"/>
                  </a:lnTo>
                  <a:lnTo>
                    <a:pt x="24828" y="728"/>
                  </a:lnTo>
                  <a:lnTo>
                    <a:pt x="25811" y="792"/>
                  </a:lnTo>
                  <a:lnTo>
                    <a:pt x="26782" y="856"/>
                  </a:lnTo>
                  <a:lnTo>
                    <a:pt x="27714" y="933"/>
                  </a:lnTo>
                  <a:lnTo>
                    <a:pt x="28633" y="1022"/>
                  </a:lnTo>
                  <a:lnTo>
                    <a:pt x="29515" y="1112"/>
                  </a:lnTo>
                  <a:lnTo>
                    <a:pt x="30383" y="1214"/>
                  </a:lnTo>
                  <a:lnTo>
                    <a:pt x="31213" y="1316"/>
                  </a:lnTo>
                  <a:lnTo>
                    <a:pt x="32005" y="1431"/>
                  </a:lnTo>
                  <a:lnTo>
                    <a:pt x="32784" y="1546"/>
                  </a:lnTo>
                  <a:lnTo>
                    <a:pt x="33512" y="1674"/>
                  </a:lnTo>
                  <a:lnTo>
                    <a:pt x="34214" y="1801"/>
                  </a:lnTo>
                  <a:lnTo>
                    <a:pt x="34879" y="1942"/>
                  </a:lnTo>
                  <a:lnTo>
                    <a:pt x="35517" y="2082"/>
                  </a:lnTo>
                  <a:lnTo>
                    <a:pt x="36105" y="2235"/>
                  </a:lnTo>
                  <a:lnTo>
                    <a:pt x="36654" y="2389"/>
                  </a:lnTo>
                  <a:lnTo>
                    <a:pt x="37165" y="2542"/>
                  </a:lnTo>
                  <a:lnTo>
                    <a:pt x="37637" y="2708"/>
                  </a:lnTo>
                  <a:lnTo>
                    <a:pt x="38059" y="2874"/>
                  </a:lnTo>
                  <a:lnTo>
                    <a:pt x="38442" y="3053"/>
                  </a:lnTo>
                  <a:lnTo>
                    <a:pt x="38774" y="3232"/>
                  </a:lnTo>
                  <a:lnTo>
                    <a:pt x="39055" y="3410"/>
                  </a:lnTo>
                  <a:lnTo>
                    <a:pt x="39182" y="3500"/>
                  </a:lnTo>
                  <a:lnTo>
                    <a:pt x="39297" y="3589"/>
                  </a:lnTo>
                  <a:lnTo>
                    <a:pt x="39387" y="3679"/>
                  </a:lnTo>
                  <a:lnTo>
                    <a:pt x="39476" y="3781"/>
                  </a:lnTo>
                  <a:lnTo>
                    <a:pt x="39553" y="3870"/>
                  </a:lnTo>
                  <a:lnTo>
                    <a:pt x="39617" y="3972"/>
                  </a:lnTo>
                  <a:lnTo>
                    <a:pt x="39655" y="4062"/>
                  </a:lnTo>
                  <a:lnTo>
                    <a:pt x="39693" y="4164"/>
                  </a:lnTo>
                  <a:lnTo>
                    <a:pt x="39719" y="4253"/>
                  </a:lnTo>
                  <a:lnTo>
                    <a:pt x="39719" y="4355"/>
                  </a:lnTo>
                  <a:lnTo>
                    <a:pt x="39719" y="4432"/>
                  </a:lnTo>
                  <a:lnTo>
                    <a:pt x="39706" y="4522"/>
                  </a:lnTo>
                  <a:lnTo>
                    <a:pt x="39680" y="4611"/>
                  </a:lnTo>
                  <a:lnTo>
                    <a:pt x="39642" y="4688"/>
                  </a:lnTo>
                  <a:lnTo>
                    <a:pt x="39591" y="4764"/>
                  </a:lnTo>
                  <a:lnTo>
                    <a:pt x="39540" y="4854"/>
                  </a:lnTo>
                  <a:lnTo>
                    <a:pt x="39400" y="5007"/>
                  </a:lnTo>
                  <a:lnTo>
                    <a:pt x="39221" y="5173"/>
                  </a:lnTo>
                  <a:lnTo>
                    <a:pt x="39016" y="5326"/>
                  </a:lnTo>
                  <a:lnTo>
                    <a:pt x="38761" y="5479"/>
                  </a:lnTo>
                  <a:lnTo>
                    <a:pt x="38480" y="5633"/>
                  </a:lnTo>
                  <a:lnTo>
                    <a:pt x="39080" y="5428"/>
                  </a:lnTo>
                  <a:lnTo>
                    <a:pt x="39361" y="5326"/>
                  </a:lnTo>
                  <a:lnTo>
                    <a:pt x="39617" y="5211"/>
                  </a:lnTo>
                  <a:lnTo>
                    <a:pt x="39846" y="5096"/>
                  </a:lnTo>
                  <a:lnTo>
                    <a:pt x="40064" y="4994"/>
                  </a:lnTo>
                  <a:lnTo>
                    <a:pt x="40268" y="4879"/>
                  </a:lnTo>
                  <a:lnTo>
                    <a:pt x="40447" y="4764"/>
                  </a:lnTo>
                  <a:lnTo>
                    <a:pt x="40613" y="4649"/>
                  </a:lnTo>
                  <a:lnTo>
                    <a:pt x="40753" y="4522"/>
                  </a:lnTo>
                  <a:lnTo>
                    <a:pt x="40868" y="4407"/>
                  </a:lnTo>
                  <a:lnTo>
                    <a:pt x="40970" y="4292"/>
                  </a:lnTo>
                  <a:lnTo>
                    <a:pt x="41047" y="4164"/>
                  </a:lnTo>
                  <a:lnTo>
                    <a:pt x="41098" y="4049"/>
                  </a:lnTo>
                  <a:lnTo>
                    <a:pt x="41136" y="3921"/>
                  </a:lnTo>
                  <a:lnTo>
                    <a:pt x="41149" y="3794"/>
                  </a:lnTo>
                  <a:lnTo>
                    <a:pt x="41136" y="3691"/>
                  </a:lnTo>
                  <a:lnTo>
                    <a:pt x="41111" y="3602"/>
                  </a:lnTo>
                  <a:lnTo>
                    <a:pt x="41085" y="3500"/>
                  </a:lnTo>
                  <a:lnTo>
                    <a:pt x="41034" y="3410"/>
                  </a:lnTo>
                  <a:lnTo>
                    <a:pt x="40970" y="3308"/>
                  </a:lnTo>
                  <a:lnTo>
                    <a:pt x="40894" y="3219"/>
                  </a:lnTo>
                  <a:lnTo>
                    <a:pt x="40817" y="3129"/>
                  </a:lnTo>
                  <a:lnTo>
                    <a:pt x="40715" y="3027"/>
                  </a:lnTo>
                  <a:lnTo>
                    <a:pt x="40600" y="2938"/>
                  </a:lnTo>
                  <a:lnTo>
                    <a:pt x="40472" y="2848"/>
                  </a:lnTo>
                  <a:lnTo>
                    <a:pt x="40191" y="2670"/>
                  </a:lnTo>
                  <a:lnTo>
                    <a:pt x="39859" y="2491"/>
                  </a:lnTo>
                  <a:lnTo>
                    <a:pt x="39476" y="2325"/>
                  </a:lnTo>
                  <a:lnTo>
                    <a:pt x="39055" y="2146"/>
                  </a:lnTo>
                  <a:lnTo>
                    <a:pt x="38582" y="1993"/>
                  </a:lnTo>
                  <a:lnTo>
                    <a:pt x="38071" y="1827"/>
                  </a:lnTo>
                  <a:lnTo>
                    <a:pt x="37522" y="1674"/>
                  </a:lnTo>
                  <a:lnTo>
                    <a:pt x="36935" y="1533"/>
                  </a:lnTo>
                  <a:lnTo>
                    <a:pt x="36309" y="1380"/>
                  </a:lnTo>
                  <a:lnTo>
                    <a:pt x="35632" y="1252"/>
                  </a:lnTo>
                  <a:lnTo>
                    <a:pt x="34930" y="1112"/>
                  </a:lnTo>
                  <a:lnTo>
                    <a:pt x="34202" y="984"/>
                  </a:lnTo>
                  <a:lnTo>
                    <a:pt x="33435" y="869"/>
                  </a:lnTo>
                  <a:lnTo>
                    <a:pt x="32631" y="754"/>
                  </a:lnTo>
                  <a:lnTo>
                    <a:pt x="31801" y="652"/>
                  </a:lnTo>
                  <a:lnTo>
                    <a:pt x="30945" y="550"/>
                  </a:lnTo>
                  <a:lnTo>
                    <a:pt x="30051" y="460"/>
                  </a:lnTo>
                  <a:lnTo>
                    <a:pt x="29131" y="384"/>
                  </a:lnTo>
                  <a:lnTo>
                    <a:pt x="28199" y="307"/>
                  </a:lnTo>
                  <a:lnTo>
                    <a:pt x="27241" y="230"/>
                  </a:lnTo>
                  <a:lnTo>
                    <a:pt x="26245" y="179"/>
                  </a:lnTo>
                  <a:lnTo>
                    <a:pt x="25249" y="128"/>
                  </a:lnTo>
                  <a:lnTo>
                    <a:pt x="24215" y="77"/>
                  </a:lnTo>
                  <a:lnTo>
                    <a:pt x="23180" y="52"/>
                  </a:lnTo>
                  <a:lnTo>
                    <a:pt x="22120"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4" name="Google Shape;2624;g1c93c773687_2_33"/>
            <p:cNvSpPr/>
            <p:nvPr/>
          </p:nvSpPr>
          <p:spPr>
            <a:xfrm>
              <a:off x="2915476" y="3612234"/>
              <a:ext cx="204028" cy="57118"/>
            </a:xfrm>
            <a:custGeom>
              <a:avLst/>
              <a:gdLst/>
              <a:ahLst/>
              <a:cxnLst/>
              <a:rect l="l" t="t" r="r" b="b"/>
              <a:pathLst>
                <a:path w="13781" h="3858" extrusionOk="0">
                  <a:moveTo>
                    <a:pt x="1" y="1"/>
                  </a:moveTo>
                  <a:lnTo>
                    <a:pt x="1" y="384"/>
                  </a:lnTo>
                  <a:lnTo>
                    <a:pt x="2325" y="384"/>
                  </a:lnTo>
                  <a:lnTo>
                    <a:pt x="3347" y="397"/>
                  </a:lnTo>
                  <a:lnTo>
                    <a:pt x="4254" y="410"/>
                  </a:lnTo>
                  <a:lnTo>
                    <a:pt x="5058" y="461"/>
                  </a:lnTo>
                  <a:lnTo>
                    <a:pt x="5748" y="512"/>
                  </a:lnTo>
                  <a:lnTo>
                    <a:pt x="6323" y="588"/>
                  </a:lnTo>
                  <a:lnTo>
                    <a:pt x="6578" y="627"/>
                  </a:lnTo>
                  <a:lnTo>
                    <a:pt x="6795" y="665"/>
                  </a:lnTo>
                  <a:lnTo>
                    <a:pt x="6987" y="716"/>
                  </a:lnTo>
                  <a:lnTo>
                    <a:pt x="7140" y="780"/>
                  </a:lnTo>
                  <a:lnTo>
                    <a:pt x="7268" y="831"/>
                  </a:lnTo>
                  <a:lnTo>
                    <a:pt x="7370" y="895"/>
                  </a:lnTo>
                  <a:lnTo>
                    <a:pt x="1" y="895"/>
                  </a:lnTo>
                  <a:lnTo>
                    <a:pt x="1" y="1189"/>
                  </a:lnTo>
                  <a:lnTo>
                    <a:pt x="7472" y="1189"/>
                  </a:lnTo>
                  <a:lnTo>
                    <a:pt x="7446" y="1227"/>
                  </a:lnTo>
                  <a:lnTo>
                    <a:pt x="7408" y="1265"/>
                  </a:lnTo>
                  <a:lnTo>
                    <a:pt x="7306" y="1329"/>
                  </a:lnTo>
                  <a:lnTo>
                    <a:pt x="7165" y="1393"/>
                  </a:lnTo>
                  <a:lnTo>
                    <a:pt x="6987" y="1457"/>
                  </a:lnTo>
                  <a:lnTo>
                    <a:pt x="6770" y="1521"/>
                  </a:lnTo>
                  <a:lnTo>
                    <a:pt x="6514" y="1572"/>
                  </a:lnTo>
                  <a:lnTo>
                    <a:pt x="6208" y="1623"/>
                  </a:lnTo>
                  <a:lnTo>
                    <a:pt x="5876" y="1674"/>
                  </a:lnTo>
                  <a:lnTo>
                    <a:pt x="5505" y="1712"/>
                  </a:lnTo>
                  <a:lnTo>
                    <a:pt x="5097" y="1751"/>
                  </a:lnTo>
                  <a:lnTo>
                    <a:pt x="4151" y="1802"/>
                  </a:lnTo>
                  <a:lnTo>
                    <a:pt x="3053" y="1840"/>
                  </a:lnTo>
                  <a:lnTo>
                    <a:pt x="1802" y="1853"/>
                  </a:lnTo>
                  <a:lnTo>
                    <a:pt x="1" y="1853"/>
                  </a:lnTo>
                  <a:lnTo>
                    <a:pt x="1" y="2210"/>
                  </a:lnTo>
                  <a:lnTo>
                    <a:pt x="2197" y="2645"/>
                  </a:lnTo>
                  <a:lnTo>
                    <a:pt x="4215" y="3053"/>
                  </a:lnTo>
                  <a:lnTo>
                    <a:pt x="6131" y="3449"/>
                  </a:lnTo>
                  <a:lnTo>
                    <a:pt x="8021" y="3858"/>
                  </a:lnTo>
                  <a:lnTo>
                    <a:pt x="11163" y="3858"/>
                  </a:lnTo>
                  <a:lnTo>
                    <a:pt x="9107" y="3411"/>
                  </a:lnTo>
                  <a:lnTo>
                    <a:pt x="7051" y="2977"/>
                  </a:lnTo>
                  <a:lnTo>
                    <a:pt x="5033" y="2568"/>
                  </a:lnTo>
                  <a:lnTo>
                    <a:pt x="3079" y="2185"/>
                  </a:lnTo>
                  <a:lnTo>
                    <a:pt x="3845" y="2172"/>
                  </a:lnTo>
                  <a:lnTo>
                    <a:pt x="4586" y="2159"/>
                  </a:lnTo>
                  <a:lnTo>
                    <a:pt x="5275" y="2134"/>
                  </a:lnTo>
                  <a:lnTo>
                    <a:pt x="5927" y="2108"/>
                  </a:lnTo>
                  <a:lnTo>
                    <a:pt x="6540" y="2070"/>
                  </a:lnTo>
                  <a:lnTo>
                    <a:pt x="7102" y="2019"/>
                  </a:lnTo>
                  <a:lnTo>
                    <a:pt x="7638" y="1968"/>
                  </a:lnTo>
                  <a:lnTo>
                    <a:pt x="8111" y="1904"/>
                  </a:lnTo>
                  <a:lnTo>
                    <a:pt x="8558" y="1827"/>
                  </a:lnTo>
                  <a:lnTo>
                    <a:pt x="8941" y="1763"/>
                  </a:lnTo>
                  <a:lnTo>
                    <a:pt x="9285" y="1674"/>
                  </a:lnTo>
                  <a:lnTo>
                    <a:pt x="9579" y="1585"/>
                  </a:lnTo>
                  <a:lnTo>
                    <a:pt x="9822" y="1495"/>
                  </a:lnTo>
                  <a:lnTo>
                    <a:pt x="10026" y="1393"/>
                  </a:lnTo>
                  <a:lnTo>
                    <a:pt x="10103" y="1342"/>
                  </a:lnTo>
                  <a:lnTo>
                    <a:pt x="10167" y="1291"/>
                  </a:lnTo>
                  <a:lnTo>
                    <a:pt x="10218" y="1240"/>
                  </a:lnTo>
                  <a:lnTo>
                    <a:pt x="10256" y="1189"/>
                  </a:lnTo>
                  <a:lnTo>
                    <a:pt x="13781" y="1189"/>
                  </a:lnTo>
                  <a:lnTo>
                    <a:pt x="13781" y="895"/>
                  </a:lnTo>
                  <a:lnTo>
                    <a:pt x="10218" y="895"/>
                  </a:lnTo>
                  <a:lnTo>
                    <a:pt x="10179" y="844"/>
                  </a:lnTo>
                  <a:lnTo>
                    <a:pt x="10128" y="793"/>
                  </a:lnTo>
                  <a:lnTo>
                    <a:pt x="9988" y="703"/>
                  </a:lnTo>
                  <a:lnTo>
                    <a:pt x="9809" y="627"/>
                  </a:lnTo>
                  <a:lnTo>
                    <a:pt x="9579" y="550"/>
                  </a:lnTo>
                  <a:lnTo>
                    <a:pt x="9337" y="474"/>
                  </a:lnTo>
                  <a:lnTo>
                    <a:pt x="9043" y="410"/>
                  </a:lnTo>
                  <a:lnTo>
                    <a:pt x="8724" y="346"/>
                  </a:lnTo>
                  <a:lnTo>
                    <a:pt x="8391" y="295"/>
                  </a:lnTo>
                  <a:lnTo>
                    <a:pt x="13781" y="295"/>
                  </a:lnTo>
                  <a:lnTo>
                    <a:pt x="13781"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5" name="Google Shape;2625;g1c93c773687_2_33"/>
            <p:cNvSpPr/>
            <p:nvPr/>
          </p:nvSpPr>
          <p:spPr>
            <a:xfrm>
              <a:off x="2629221" y="3541333"/>
              <a:ext cx="764071" cy="159790"/>
            </a:xfrm>
            <a:custGeom>
              <a:avLst/>
              <a:gdLst/>
              <a:ahLst/>
              <a:cxnLst/>
              <a:rect l="l" t="t" r="r" b="b"/>
              <a:pathLst>
                <a:path w="51609" h="10793" extrusionOk="0">
                  <a:moveTo>
                    <a:pt x="0" y="1"/>
                  </a:moveTo>
                  <a:lnTo>
                    <a:pt x="0" y="5390"/>
                  </a:lnTo>
                  <a:lnTo>
                    <a:pt x="13" y="5531"/>
                  </a:lnTo>
                  <a:lnTo>
                    <a:pt x="39" y="5671"/>
                  </a:lnTo>
                  <a:lnTo>
                    <a:pt x="77" y="5812"/>
                  </a:lnTo>
                  <a:lnTo>
                    <a:pt x="128" y="5952"/>
                  </a:lnTo>
                  <a:lnTo>
                    <a:pt x="205" y="6080"/>
                  </a:lnTo>
                  <a:lnTo>
                    <a:pt x="294" y="6220"/>
                  </a:lnTo>
                  <a:lnTo>
                    <a:pt x="396" y="6348"/>
                  </a:lnTo>
                  <a:lnTo>
                    <a:pt x="524" y="6489"/>
                  </a:lnTo>
                  <a:lnTo>
                    <a:pt x="664" y="6616"/>
                  </a:lnTo>
                  <a:lnTo>
                    <a:pt x="818" y="6744"/>
                  </a:lnTo>
                  <a:lnTo>
                    <a:pt x="984" y="6872"/>
                  </a:lnTo>
                  <a:lnTo>
                    <a:pt x="1162" y="6999"/>
                  </a:lnTo>
                  <a:lnTo>
                    <a:pt x="1354" y="7127"/>
                  </a:lnTo>
                  <a:lnTo>
                    <a:pt x="1571" y="7255"/>
                  </a:lnTo>
                  <a:lnTo>
                    <a:pt x="1788" y="7370"/>
                  </a:lnTo>
                  <a:lnTo>
                    <a:pt x="2031" y="7497"/>
                  </a:lnTo>
                  <a:lnTo>
                    <a:pt x="2542" y="7740"/>
                  </a:lnTo>
                  <a:lnTo>
                    <a:pt x="3116" y="7970"/>
                  </a:lnTo>
                  <a:lnTo>
                    <a:pt x="3729" y="8187"/>
                  </a:lnTo>
                  <a:lnTo>
                    <a:pt x="4406" y="8417"/>
                  </a:lnTo>
                  <a:lnTo>
                    <a:pt x="5122" y="8621"/>
                  </a:lnTo>
                  <a:lnTo>
                    <a:pt x="5888" y="8826"/>
                  </a:lnTo>
                  <a:lnTo>
                    <a:pt x="6705" y="9017"/>
                  </a:lnTo>
                  <a:lnTo>
                    <a:pt x="7561" y="9209"/>
                  </a:lnTo>
                  <a:lnTo>
                    <a:pt x="8455" y="9388"/>
                  </a:lnTo>
                  <a:lnTo>
                    <a:pt x="9387" y="9554"/>
                  </a:lnTo>
                  <a:lnTo>
                    <a:pt x="10370" y="9720"/>
                  </a:lnTo>
                  <a:lnTo>
                    <a:pt x="11379" y="9873"/>
                  </a:lnTo>
                  <a:lnTo>
                    <a:pt x="12427" y="10013"/>
                  </a:lnTo>
                  <a:lnTo>
                    <a:pt x="13499" y="10141"/>
                  </a:lnTo>
                  <a:lnTo>
                    <a:pt x="14623" y="10256"/>
                  </a:lnTo>
                  <a:lnTo>
                    <a:pt x="15760" y="10371"/>
                  </a:lnTo>
                  <a:lnTo>
                    <a:pt x="16935" y="10460"/>
                  </a:lnTo>
                  <a:lnTo>
                    <a:pt x="18135" y="10550"/>
                  </a:lnTo>
                  <a:lnTo>
                    <a:pt x="19361" y="10614"/>
                  </a:lnTo>
                  <a:lnTo>
                    <a:pt x="20600" y="10677"/>
                  </a:lnTo>
                  <a:lnTo>
                    <a:pt x="21877" y="10729"/>
                  </a:lnTo>
                  <a:lnTo>
                    <a:pt x="23167" y="10767"/>
                  </a:lnTo>
                  <a:lnTo>
                    <a:pt x="24483" y="10780"/>
                  </a:lnTo>
                  <a:lnTo>
                    <a:pt x="25811" y="10792"/>
                  </a:lnTo>
                  <a:lnTo>
                    <a:pt x="27139" y="10780"/>
                  </a:lnTo>
                  <a:lnTo>
                    <a:pt x="28442" y="10767"/>
                  </a:lnTo>
                  <a:lnTo>
                    <a:pt x="29732" y="10729"/>
                  </a:lnTo>
                  <a:lnTo>
                    <a:pt x="31009" y="10677"/>
                  </a:lnTo>
                  <a:lnTo>
                    <a:pt x="32260" y="10614"/>
                  </a:lnTo>
                  <a:lnTo>
                    <a:pt x="33486" y="10550"/>
                  </a:lnTo>
                  <a:lnTo>
                    <a:pt x="34674" y="10460"/>
                  </a:lnTo>
                  <a:lnTo>
                    <a:pt x="35849" y="10371"/>
                  </a:lnTo>
                  <a:lnTo>
                    <a:pt x="36998" y="10256"/>
                  </a:lnTo>
                  <a:lnTo>
                    <a:pt x="38109" y="10141"/>
                  </a:lnTo>
                  <a:lnTo>
                    <a:pt x="39182" y="10013"/>
                  </a:lnTo>
                  <a:lnTo>
                    <a:pt x="40229" y="9873"/>
                  </a:lnTo>
                  <a:lnTo>
                    <a:pt x="41251" y="9720"/>
                  </a:lnTo>
                  <a:lnTo>
                    <a:pt x="42222" y="9554"/>
                  </a:lnTo>
                  <a:lnTo>
                    <a:pt x="43154" y="9388"/>
                  </a:lnTo>
                  <a:lnTo>
                    <a:pt x="44061" y="9209"/>
                  </a:lnTo>
                  <a:lnTo>
                    <a:pt x="44904" y="9017"/>
                  </a:lnTo>
                  <a:lnTo>
                    <a:pt x="45721" y="8826"/>
                  </a:lnTo>
                  <a:lnTo>
                    <a:pt x="46487" y="8621"/>
                  </a:lnTo>
                  <a:lnTo>
                    <a:pt x="47203" y="8417"/>
                  </a:lnTo>
                  <a:lnTo>
                    <a:pt x="47879" y="8187"/>
                  </a:lnTo>
                  <a:lnTo>
                    <a:pt x="48505" y="7970"/>
                  </a:lnTo>
                  <a:lnTo>
                    <a:pt x="49067" y="7740"/>
                  </a:lnTo>
                  <a:lnTo>
                    <a:pt x="49591" y="7497"/>
                  </a:lnTo>
                  <a:lnTo>
                    <a:pt x="49821" y="7370"/>
                  </a:lnTo>
                  <a:lnTo>
                    <a:pt x="50050" y="7255"/>
                  </a:lnTo>
                  <a:lnTo>
                    <a:pt x="50255" y="7127"/>
                  </a:lnTo>
                  <a:lnTo>
                    <a:pt x="50459" y="6999"/>
                  </a:lnTo>
                  <a:lnTo>
                    <a:pt x="50638" y="6872"/>
                  </a:lnTo>
                  <a:lnTo>
                    <a:pt x="50804" y="6744"/>
                  </a:lnTo>
                  <a:lnTo>
                    <a:pt x="50957" y="6616"/>
                  </a:lnTo>
                  <a:lnTo>
                    <a:pt x="51085" y="6489"/>
                  </a:lnTo>
                  <a:lnTo>
                    <a:pt x="51213" y="6348"/>
                  </a:lnTo>
                  <a:lnTo>
                    <a:pt x="51315" y="6220"/>
                  </a:lnTo>
                  <a:lnTo>
                    <a:pt x="51404" y="6080"/>
                  </a:lnTo>
                  <a:lnTo>
                    <a:pt x="51481" y="5952"/>
                  </a:lnTo>
                  <a:lnTo>
                    <a:pt x="51545"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6" name="Google Shape;2626;g1c93c773687_2_33"/>
            <p:cNvSpPr/>
            <p:nvPr/>
          </p:nvSpPr>
          <p:spPr>
            <a:xfrm>
              <a:off x="2629221" y="3461549"/>
              <a:ext cx="764071" cy="159598"/>
            </a:xfrm>
            <a:custGeom>
              <a:avLst/>
              <a:gdLst/>
              <a:ahLst/>
              <a:cxnLst/>
              <a:rect l="l" t="t" r="r" b="b"/>
              <a:pathLst>
                <a:path w="51609" h="10780" extrusionOk="0">
                  <a:moveTo>
                    <a:pt x="25811" y="0"/>
                  </a:moveTo>
                  <a:lnTo>
                    <a:pt x="24483" y="13"/>
                  </a:lnTo>
                  <a:lnTo>
                    <a:pt x="23167" y="26"/>
                  </a:lnTo>
                  <a:lnTo>
                    <a:pt x="21877" y="64"/>
                  </a:lnTo>
                  <a:lnTo>
                    <a:pt x="20600" y="115"/>
                  </a:lnTo>
                  <a:lnTo>
                    <a:pt x="19361" y="166"/>
                  </a:lnTo>
                  <a:lnTo>
                    <a:pt x="18135" y="243"/>
                  </a:lnTo>
                  <a:lnTo>
                    <a:pt x="16935" y="332"/>
                  </a:lnTo>
                  <a:lnTo>
                    <a:pt x="15760" y="422"/>
                  </a:lnTo>
                  <a:lnTo>
                    <a:pt x="14623" y="537"/>
                  </a:lnTo>
                  <a:lnTo>
                    <a:pt x="13499" y="652"/>
                  </a:lnTo>
                  <a:lnTo>
                    <a:pt x="12427" y="779"/>
                  </a:lnTo>
                  <a:lnTo>
                    <a:pt x="11379" y="920"/>
                  </a:lnTo>
                  <a:lnTo>
                    <a:pt x="10370" y="1073"/>
                  </a:lnTo>
                  <a:lnTo>
                    <a:pt x="9387" y="1226"/>
                  </a:lnTo>
                  <a:lnTo>
                    <a:pt x="8455" y="1405"/>
                  </a:lnTo>
                  <a:lnTo>
                    <a:pt x="7561" y="1584"/>
                  </a:lnTo>
                  <a:lnTo>
                    <a:pt x="6705" y="1763"/>
                  </a:lnTo>
                  <a:lnTo>
                    <a:pt x="5888" y="1967"/>
                  </a:lnTo>
                  <a:lnTo>
                    <a:pt x="5122" y="2171"/>
                  </a:lnTo>
                  <a:lnTo>
                    <a:pt x="4406" y="2376"/>
                  </a:lnTo>
                  <a:lnTo>
                    <a:pt x="3729" y="2593"/>
                  </a:lnTo>
                  <a:lnTo>
                    <a:pt x="3116" y="2823"/>
                  </a:lnTo>
                  <a:lnTo>
                    <a:pt x="2542" y="3053"/>
                  </a:lnTo>
                  <a:lnTo>
                    <a:pt x="2031" y="3295"/>
                  </a:lnTo>
                  <a:lnTo>
                    <a:pt x="1788" y="3410"/>
                  </a:lnTo>
                  <a:lnTo>
                    <a:pt x="1571" y="3538"/>
                  </a:lnTo>
                  <a:lnTo>
                    <a:pt x="1354" y="3666"/>
                  </a:lnTo>
                  <a:lnTo>
                    <a:pt x="1162" y="3793"/>
                  </a:lnTo>
                  <a:lnTo>
                    <a:pt x="984" y="3921"/>
                  </a:lnTo>
                  <a:lnTo>
                    <a:pt x="818" y="4049"/>
                  </a:lnTo>
                  <a:lnTo>
                    <a:pt x="664" y="4177"/>
                  </a:lnTo>
                  <a:lnTo>
                    <a:pt x="524" y="4304"/>
                  </a:lnTo>
                  <a:lnTo>
                    <a:pt x="396" y="4432"/>
                  </a:lnTo>
                  <a:lnTo>
                    <a:pt x="294" y="4572"/>
                  </a:lnTo>
                  <a:lnTo>
                    <a:pt x="205" y="4700"/>
                  </a:lnTo>
                  <a:lnTo>
                    <a:pt x="128" y="4841"/>
                  </a:lnTo>
                  <a:lnTo>
                    <a:pt x="77" y="4981"/>
                  </a:lnTo>
                  <a:lnTo>
                    <a:pt x="39" y="5122"/>
                  </a:lnTo>
                  <a:lnTo>
                    <a:pt x="13" y="5249"/>
                  </a:lnTo>
                  <a:lnTo>
                    <a:pt x="0" y="5390"/>
                  </a:lnTo>
                  <a:lnTo>
                    <a:pt x="13" y="5530"/>
                  </a:lnTo>
                  <a:lnTo>
                    <a:pt x="39" y="5671"/>
                  </a:lnTo>
                  <a:lnTo>
                    <a:pt x="77" y="5811"/>
                  </a:lnTo>
                  <a:lnTo>
                    <a:pt x="128" y="5939"/>
                  </a:lnTo>
                  <a:lnTo>
                    <a:pt x="205" y="6079"/>
                  </a:lnTo>
                  <a:lnTo>
                    <a:pt x="294" y="6220"/>
                  </a:lnTo>
                  <a:lnTo>
                    <a:pt x="396" y="6348"/>
                  </a:lnTo>
                  <a:lnTo>
                    <a:pt x="524" y="6475"/>
                  </a:lnTo>
                  <a:lnTo>
                    <a:pt x="664" y="6616"/>
                  </a:lnTo>
                  <a:lnTo>
                    <a:pt x="818" y="6744"/>
                  </a:lnTo>
                  <a:lnTo>
                    <a:pt x="984" y="6871"/>
                  </a:lnTo>
                  <a:lnTo>
                    <a:pt x="1162" y="6999"/>
                  </a:lnTo>
                  <a:lnTo>
                    <a:pt x="1354" y="7127"/>
                  </a:lnTo>
                  <a:lnTo>
                    <a:pt x="1571" y="7242"/>
                  </a:lnTo>
                  <a:lnTo>
                    <a:pt x="1788" y="7369"/>
                  </a:lnTo>
                  <a:lnTo>
                    <a:pt x="2031" y="7497"/>
                  </a:lnTo>
                  <a:lnTo>
                    <a:pt x="2542" y="7727"/>
                  </a:lnTo>
                  <a:lnTo>
                    <a:pt x="3116" y="7970"/>
                  </a:lnTo>
                  <a:lnTo>
                    <a:pt x="3729" y="8187"/>
                  </a:lnTo>
                  <a:lnTo>
                    <a:pt x="4406" y="8404"/>
                  </a:lnTo>
                  <a:lnTo>
                    <a:pt x="5122" y="8621"/>
                  </a:lnTo>
                  <a:lnTo>
                    <a:pt x="5888" y="8825"/>
                  </a:lnTo>
                  <a:lnTo>
                    <a:pt x="6705" y="9017"/>
                  </a:lnTo>
                  <a:lnTo>
                    <a:pt x="7561" y="9208"/>
                  </a:lnTo>
                  <a:lnTo>
                    <a:pt x="8455" y="9387"/>
                  </a:lnTo>
                  <a:lnTo>
                    <a:pt x="9387" y="9553"/>
                  </a:lnTo>
                  <a:lnTo>
                    <a:pt x="10370" y="9719"/>
                  </a:lnTo>
                  <a:lnTo>
                    <a:pt x="11379" y="9860"/>
                  </a:lnTo>
                  <a:lnTo>
                    <a:pt x="12427" y="10000"/>
                  </a:lnTo>
                  <a:lnTo>
                    <a:pt x="13499" y="10141"/>
                  </a:lnTo>
                  <a:lnTo>
                    <a:pt x="14623" y="10256"/>
                  </a:lnTo>
                  <a:lnTo>
                    <a:pt x="15760" y="10358"/>
                  </a:lnTo>
                  <a:lnTo>
                    <a:pt x="16935" y="10460"/>
                  </a:lnTo>
                  <a:lnTo>
                    <a:pt x="18135" y="10549"/>
                  </a:lnTo>
                  <a:lnTo>
                    <a:pt x="19361" y="10613"/>
                  </a:lnTo>
                  <a:lnTo>
                    <a:pt x="20600" y="10677"/>
                  </a:lnTo>
                  <a:lnTo>
                    <a:pt x="21877" y="10728"/>
                  </a:lnTo>
                  <a:lnTo>
                    <a:pt x="23167" y="10754"/>
                  </a:lnTo>
                  <a:lnTo>
                    <a:pt x="24483" y="10779"/>
                  </a:lnTo>
                  <a:lnTo>
                    <a:pt x="27139" y="10779"/>
                  </a:lnTo>
                  <a:lnTo>
                    <a:pt x="28442" y="10754"/>
                  </a:lnTo>
                  <a:lnTo>
                    <a:pt x="29732" y="10728"/>
                  </a:lnTo>
                  <a:lnTo>
                    <a:pt x="31009" y="10677"/>
                  </a:lnTo>
                  <a:lnTo>
                    <a:pt x="32260" y="10613"/>
                  </a:lnTo>
                  <a:lnTo>
                    <a:pt x="33486" y="10549"/>
                  </a:lnTo>
                  <a:lnTo>
                    <a:pt x="34674" y="10460"/>
                  </a:lnTo>
                  <a:lnTo>
                    <a:pt x="35849" y="10358"/>
                  </a:lnTo>
                  <a:lnTo>
                    <a:pt x="36998" y="10256"/>
                  </a:lnTo>
                  <a:lnTo>
                    <a:pt x="38109" y="10141"/>
                  </a:lnTo>
                  <a:lnTo>
                    <a:pt x="39182" y="10000"/>
                  </a:lnTo>
                  <a:lnTo>
                    <a:pt x="40229" y="9860"/>
                  </a:lnTo>
                  <a:lnTo>
                    <a:pt x="41251" y="9719"/>
                  </a:lnTo>
                  <a:lnTo>
                    <a:pt x="42222" y="9553"/>
                  </a:lnTo>
                  <a:lnTo>
                    <a:pt x="43154" y="9387"/>
                  </a:lnTo>
                  <a:lnTo>
                    <a:pt x="44061" y="9208"/>
                  </a:lnTo>
                  <a:lnTo>
                    <a:pt x="44904" y="9017"/>
                  </a:lnTo>
                  <a:lnTo>
                    <a:pt x="45721" y="8825"/>
                  </a:lnTo>
                  <a:lnTo>
                    <a:pt x="46487" y="8621"/>
                  </a:lnTo>
                  <a:lnTo>
                    <a:pt x="47203" y="8404"/>
                  </a:lnTo>
                  <a:lnTo>
                    <a:pt x="47879" y="8187"/>
                  </a:lnTo>
                  <a:lnTo>
                    <a:pt x="48505" y="7970"/>
                  </a:lnTo>
                  <a:lnTo>
                    <a:pt x="49067" y="7727"/>
                  </a:lnTo>
                  <a:lnTo>
                    <a:pt x="49591" y="7497"/>
                  </a:lnTo>
                  <a:lnTo>
                    <a:pt x="49821" y="7369"/>
                  </a:lnTo>
                  <a:lnTo>
                    <a:pt x="50050" y="7242"/>
                  </a:lnTo>
                  <a:lnTo>
                    <a:pt x="50255" y="7127"/>
                  </a:lnTo>
                  <a:lnTo>
                    <a:pt x="50459" y="6999"/>
                  </a:lnTo>
                  <a:lnTo>
                    <a:pt x="50638" y="6871"/>
                  </a:lnTo>
                  <a:lnTo>
                    <a:pt x="50804" y="6744"/>
                  </a:lnTo>
                  <a:lnTo>
                    <a:pt x="50957" y="6616"/>
                  </a:lnTo>
                  <a:lnTo>
                    <a:pt x="51085" y="6475"/>
                  </a:lnTo>
                  <a:lnTo>
                    <a:pt x="51213" y="6348"/>
                  </a:lnTo>
                  <a:lnTo>
                    <a:pt x="51315" y="6220"/>
                  </a:lnTo>
                  <a:lnTo>
                    <a:pt x="51404" y="6079"/>
                  </a:lnTo>
                  <a:lnTo>
                    <a:pt x="51481" y="5939"/>
                  </a:lnTo>
                  <a:lnTo>
                    <a:pt x="51545" y="5811"/>
                  </a:lnTo>
                  <a:lnTo>
                    <a:pt x="51583" y="5671"/>
                  </a:lnTo>
                  <a:lnTo>
                    <a:pt x="51609" y="5530"/>
                  </a:lnTo>
                  <a:lnTo>
                    <a:pt x="51609" y="5390"/>
                  </a:lnTo>
                  <a:lnTo>
                    <a:pt x="51609" y="5249"/>
                  </a:lnTo>
                  <a:lnTo>
                    <a:pt x="51583" y="5122"/>
                  </a:lnTo>
                  <a:lnTo>
                    <a:pt x="51545" y="4981"/>
                  </a:lnTo>
                  <a:lnTo>
                    <a:pt x="51481" y="4841"/>
                  </a:lnTo>
                  <a:lnTo>
                    <a:pt x="51404" y="4700"/>
                  </a:lnTo>
                  <a:lnTo>
                    <a:pt x="51315" y="4572"/>
                  </a:lnTo>
                  <a:lnTo>
                    <a:pt x="51213" y="4432"/>
                  </a:lnTo>
                  <a:lnTo>
                    <a:pt x="51085" y="4304"/>
                  </a:lnTo>
                  <a:lnTo>
                    <a:pt x="50957" y="4177"/>
                  </a:lnTo>
                  <a:lnTo>
                    <a:pt x="50804" y="4049"/>
                  </a:lnTo>
                  <a:lnTo>
                    <a:pt x="50638" y="3921"/>
                  </a:lnTo>
                  <a:lnTo>
                    <a:pt x="50459" y="3793"/>
                  </a:lnTo>
                  <a:lnTo>
                    <a:pt x="50255" y="3666"/>
                  </a:lnTo>
                  <a:lnTo>
                    <a:pt x="50050" y="3538"/>
                  </a:lnTo>
                  <a:lnTo>
                    <a:pt x="49821" y="3410"/>
                  </a:lnTo>
                  <a:lnTo>
                    <a:pt x="49591" y="3295"/>
                  </a:lnTo>
                  <a:lnTo>
                    <a:pt x="49067" y="3053"/>
                  </a:lnTo>
                  <a:lnTo>
                    <a:pt x="48505" y="2823"/>
                  </a:lnTo>
                  <a:lnTo>
                    <a:pt x="47879" y="2593"/>
                  </a:lnTo>
                  <a:lnTo>
                    <a:pt x="47203" y="2376"/>
                  </a:lnTo>
                  <a:lnTo>
                    <a:pt x="46487" y="2171"/>
                  </a:lnTo>
                  <a:lnTo>
                    <a:pt x="45721" y="1967"/>
                  </a:lnTo>
                  <a:lnTo>
                    <a:pt x="44904" y="1763"/>
                  </a:lnTo>
                  <a:lnTo>
                    <a:pt x="44061" y="1584"/>
                  </a:lnTo>
                  <a:lnTo>
                    <a:pt x="43154" y="1405"/>
                  </a:lnTo>
                  <a:lnTo>
                    <a:pt x="42222" y="1226"/>
                  </a:lnTo>
                  <a:lnTo>
                    <a:pt x="41251" y="1073"/>
                  </a:lnTo>
                  <a:lnTo>
                    <a:pt x="40229" y="920"/>
                  </a:lnTo>
                  <a:lnTo>
                    <a:pt x="39182" y="779"/>
                  </a:lnTo>
                  <a:lnTo>
                    <a:pt x="38109" y="652"/>
                  </a:lnTo>
                  <a:lnTo>
                    <a:pt x="36998" y="537"/>
                  </a:lnTo>
                  <a:lnTo>
                    <a:pt x="35849" y="422"/>
                  </a:lnTo>
                  <a:lnTo>
                    <a:pt x="34674" y="332"/>
                  </a:lnTo>
                  <a:lnTo>
                    <a:pt x="33486" y="243"/>
                  </a:lnTo>
                  <a:lnTo>
                    <a:pt x="32260" y="166"/>
                  </a:lnTo>
                  <a:lnTo>
                    <a:pt x="31009" y="115"/>
                  </a:lnTo>
                  <a:lnTo>
                    <a:pt x="29732" y="64"/>
                  </a:lnTo>
                  <a:lnTo>
                    <a:pt x="28442"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7" name="Google Shape;2627;g1c93c773687_2_33"/>
            <p:cNvSpPr/>
            <p:nvPr/>
          </p:nvSpPr>
          <p:spPr>
            <a:xfrm>
              <a:off x="2697472" y="3475732"/>
              <a:ext cx="627569" cy="112326"/>
            </a:xfrm>
            <a:custGeom>
              <a:avLst/>
              <a:gdLst/>
              <a:ahLst/>
              <a:cxnLst/>
              <a:rect l="l" t="t" r="r" b="b"/>
              <a:pathLst>
                <a:path w="42389" h="7587" extrusionOk="0">
                  <a:moveTo>
                    <a:pt x="21201" y="0"/>
                  </a:moveTo>
                  <a:lnTo>
                    <a:pt x="20102" y="13"/>
                  </a:lnTo>
                  <a:lnTo>
                    <a:pt x="19030" y="26"/>
                  </a:lnTo>
                  <a:lnTo>
                    <a:pt x="17970" y="51"/>
                  </a:lnTo>
                  <a:lnTo>
                    <a:pt x="16922" y="77"/>
                  </a:lnTo>
                  <a:lnTo>
                    <a:pt x="15901" y="128"/>
                  </a:lnTo>
                  <a:lnTo>
                    <a:pt x="14892" y="179"/>
                  </a:lnTo>
                  <a:lnTo>
                    <a:pt x="13908" y="230"/>
                  </a:lnTo>
                  <a:lnTo>
                    <a:pt x="12951" y="307"/>
                  </a:lnTo>
                  <a:lnTo>
                    <a:pt x="12006" y="383"/>
                  </a:lnTo>
                  <a:lnTo>
                    <a:pt x="11099" y="460"/>
                  </a:lnTo>
                  <a:lnTo>
                    <a:pt x="10205" y="549"/>
                  </a:lnTo>
                  <a:lnTo>
                    <a:pt x="9349" y="651"/>
                  </a:lnTo>
                  <a:lnTo>
                    <a:pt x="8519" y="754"/>
                  </a:lnTo>
                  <a:lnTo>
                    <a:pt x="7714" y="869"/>
                  </a:lnTo>
                  <a:lnTo>
                    <a:pt x="6948" y="996"/>
                  </a:lnTo>
                  <a:lnTo>
                    <a:pt x="6207" y="1111"/>
                  </a:lnTo>
                  <a:lnTo>
                    <a:pt x="5505" y="1252"/>
                  </a:lnTo>
                  <a:lnTo>
                    <a:pt x="4841" y="1379"/>
                  </a:lnTo>
                  <a:lnTo>
                    <a:pt x="4215" y="1533"/>
                  </a:lnTo>
                  <a:lnTo>
                    <a:pt x="3615" y="1673"/>
                  </a:lnTo>
                  <a:lnTo>
                    <a:pt x="3066" y="1826"/>
                  </a:lnTo>
                  <a:lnTo>
                    <a:pt x="2555" y="1992"/>
                  </a:lnTo>
                  <a:lnTo>
                    <a:pt x="2095" y="2158"/>
                  </a:lnTo>
                  <a:lnTo>
                    <a:pt x="1661" y="2325"/>
                  </a:lnTo>
                  <a:lnTo>
                    <a:pt x="1291" y="2491"/>
                  </a:lnTo>
                  <a:lnTo>
                    <a:pt x="959" y="2669"/>
                  </a:lnTo>
                  <a:lnTo>
                    <a:pt x="665" y="2848"/>
                  </a:lnTo>
                  <a:lnTo>
                    <a:pt x="550" y="2938"/>
                  </a:lnTo>
                  <a:lnTo>
                    <a:pt x="435" y="3027"/>
                  </a:lnTo>
                  <a:lnTo>
                    <a:pt x="333" y="3129"/>
                  </a:lnTo>
                  <a:lnTo>
                    <a:pt x="243" y="3219"/>
                  </a:lnTo>
                  <a:lnTo>
                    <a:pt x="167" y="3308"/>
                  </a:lnTo>
                  <a:lnTo>
                    <a:pt x="116" y="3410"/>
                  </a:lnTo>
                  <a:lnTo>
                    <a:pt x="65" y="3499"/>
                  </a:lnTo>
                  <a:lnTo>
                    <a:pt x="26" y="3602"/>
                  </a:lnTo>
                  <a:lnTo>
                    <a:pt x="13" y="3704"/>
                  </a:lnTo>
                  <a:lnTo>
                    <a:pt x="1" y="3793"/>
                  </a:lnTo>
                  <a:lnTo>
                    <a:pt x="13" y="3895"/>
                  </a:lnTo>
                  <a:lnTo>
                    <a:pt x="26" y="3985"/>
                  </a:lnTo>
                  <a:lnTo>
                    <a:pt x="65" y="4087"/>
                  </a:lnTo>
                  <a:lnTo>
                    <a:pt x="116" y="4189"/>
                  </a:lnTo>
                  <a:lnTo>
                    <a:pt x="167" y="4279"/>
                  </a:lnTo>
                  <a:lnTo>
                    <a:pt x="243" y="4368"/>
                  </a:lnTo>
                  <a:lnTo>
                    <a:pt x="333" y="4470"/>
                  </a:lnTo>
                  <a:lnTo>
                    <a:pt x="435" y="4559"/>
                  </a:lnTo>
                  <a:lnTo>
                    <a:pt x="550" y="4649"/>
                  </a:lnTo>
                  <a:lnTo>
                    <a:pt x="665" y="4738"/>
                  </a:lnTo>
                  <a:lnTo>
                    <a:pt x="959" y="4917"/>
                  </a:lnTo>
                  <a:lnTo>
                    <a:pt x="1291" y="5096"/>
                  </a:lnTo>
                  <a:lnTo>
                    <a:pt x="1661" y="5275"/>
                  </a:lnTo>
                  <a:lnTo>
                    <a:pt x="2095" y="5441"/>
                  </a:lnTo>
                  <a:lnTo>
                    <a:pt x="2555" y="5607"/>
                  </a:lnTo>
                  <a:lnTo>
                    <a:pt x="3066" y="5760"/>
                  </a:lnTo>
                  <a:lnTo>
                    <a:pt x="3615" y="5913"/>
                  </a:lnTo>
                  <a:lnTo>
                    <a:pt x="4215" y="6066"/>
                  </a:lnTo>
                  <a:lnTo>
                    <a:pt x="4841" y="6207"/>
                  </a:lnTo>
                  <a:lnTo>
                    <a:pt x="5505" y="6347"/>
                  </a:lnTo>
                  <a:lnTo>
                    <a:pt x="6207" y="6475"/>
                  </a:lnTo>
                  <a:lnTo>
                    <a:pt x="6948" y="6603"/>
                  </a:lnTo>
                  <a:lnTo>
                    <a:pt x="7714" y="6718"/>
                  </a:lnTo>
                  <a:lnTo>
                    <a:pt x="8519" y="6833"/>
                  </a:lnTo>
                  <a:lnTo>
                    <a:pt x="9349" y="6935"/>
                  </a:lnTo>
                  <a:lnTo>
                    <a:pt x="10205" y="7037"/>
                  </a:lnTo>
                  <a:lnTo>
                    <a:pt x="11099" y="7126"/>
                  </a:lnTo>
                  <a:lnTo>
                    <a:pt x="12006" y="7216"/>
                  </a:lnTo>
                  <a:lnTo>
                    <a:pt x="12951" y="7293"/>
                  </a:lnTo>
                  <a:lnTo>
                    <a:pt x="13908" y="7356"/>
                  </a:lnTo>
                  <a:lnTo>
                    <a:pt x="14892" y="7420"/>
                  </a:lnTo>
                  <a:lnTo>
                    <a:pt x="15901" y="7471"/>
                  </a:lnTo>
                  <a:lnTo>
                    <a:pt x="16922" y="7510"/>
                  </a:lnTo>
                  <a:lnTo>
                    <a:pt x="17970" y="7548"/>
                  </a:lnTo>
                  <a:lnTo>
                    <a:pt x="19030" y="7561"/>
                  </a:lnTo>
                  <a:lnTo>
                    <a:pt x="20102" y="7586"/>
                  </a:lnTo>
                  <a:lnTo>
                    <a:pt x="22286" y="7586"/>
                  </a:lnTo>
                  <a:lnTo>
                    <a:pt x="23359" y="7561"/>
                  </a:lnTo>
                  <a:lnTo>
                    <a:pt x="24419" y="7548"/>
                  </a:lnTo>
                  <a:lnTo>
                    <a:pt x="25466" y="7510"/>
                  </a:lnTo>
                  <a:lnTo>
                    <a:pt x="26488" y="7471"/>
                  </a:lnTo>
                  <a:lnTo>
                    <a:pt x="27497" y="7420"/>
                  </a:lnTo>
                  <a:lnTo>
                    <a:pt x="28480" y="7356"/>
                  </a:lnTo>
                  <a:lnTo>
                    <a:pt x="29451" y="7293"/>
                  </a:lnTo>
                  <a:lnTo>
                    <a:pt x="30383" y="7216"/>
                  </a:lnTo>
                  <a:lnTo>
                    <a:pt x="31303" y="7126"/>
                  </a:lnTo>
                  <a:lnTo>
                    <a:pt x="32184" y="7037"/>
                  </a:lnTo>
                  <a:lnTo>
                    <a:pt x="33052" y="6935"/>
                  </a:lnTo>
                  <a:lnTo>
                    <a:pt x="33883" y="6833"/>
                  </a:lnTo>
                  <a:lnTo>
                    <a:pt x="34674" y="6718"/>
                  </a:lnTo>
                  <a:lnTo>
                    <a:pt x="35453" y="6603"/>
                  </a:lnTo>
                  <a:lnTo>
                    <a:pt x="36181" y="6475"/>
                  </a:lnTo>
                  <a:lnTo>
                    <a:pt x="36884" y="6347"/>
                  </a:lnTo>
                  <a:lnTo>
                    <a:pt x="37548" y="6207"/>
                  </a:lnTo>
                  <a:lnTo>
                    <a:pt x="38186" y="6066"/>
                  </a:lnTo>
                  <a:lnTo>
                    <a:pt x="38774" y="5913"/>
                  </a:lnTo>
                  <a:lnTo>
                    <a:pt x="39323" y="5760"/>
                  </a:lnTo>
                  <a:lnTo>
                    <a:pt x="39834" y="5607"/>
                  </a:lnTo>
                  <a:lnTo>
                    <a:pt x="40306" y="5441"/>
                  </a:lnTo>
                  <a:lnTo>
                    <a:pt x="40728" y="5275"/>
                  </a:lnTo>
                  <a:lnTo>
                    <a:pt x="41111" y="5096"/>
                  </a:lnTo>
                  <a:lnTo>
                    <a:pt x="41443" y="4917"/>
                  </a:lnTo>
                  <a:lnTo>
                    <a:pt x="41724" y="4738"/>
                  </a:lnTo>
                  <a:lnTo>
                    <a:pt x="41852" y="4649"/>
                  </a:lnTo>
                  <a:lnTo>
                    <a:pt x="41967" y="4559"/>
                  </a:lnTo>
                  <a:lnTo>
                    <a:pt x="42056" y="4470"/>
                  </a:lnTo>
                  <a:lnTo>
                    <a:pt x="42146" y="4368"/>
                  </a:lnTo>
                  <a:lnTo>
                    <a:pt x="42222" y="4279"/>
                  </a:lnTo>
                  <a:lnTo>
                    <a:pt x="42286" y="4189"/>
                  </a:lnTo>
                  <a:lnTo>
                    <a:pt x="42324" y="4087"/>
                  </a:lnTo>
                  <a:lnTo>
                    <a:pt x="42363" y="3985"/>
                  </a:lnTo>
                  <a:lnTo>
                    <a:pt x="42388" y="3895"/>
                  </a:lnTo>
                  <a:lnTo>
                    <a:pt x="42388" y="3793"/>
                  </a:lnTo>
                  <a:lnTo>
                    <a:pt x="42388" y="3704"/>
                  </a:lnTo>
                  <a:lnTo>
                    <a:pt x="42363" y="3602"/>
                  </a:lnTo>
                  <a:lnTo>
                    <a:pt x="42324" y="3499"/>
                  </a:lnTo>
                  <a:lnTo>
                    <a:pt x="42286" y="3410"/>
                  </a:lnTo>
                  <a:lnTo>
                    <a:pt x="42222" y="3308"/>
                  </a:lnTo>
                  <a:lnTo>
                    <a:pt x="42146" y="3219"/>
                  </a:lnTo>
                  <a:lnTo>
                    <a:pt x="42056" y="3129"/>
                  </a:lnTo>
                  <a:lnTo>
                    <a:pt x="41967" y="3027"/>
                  </a:lnTo>
                  <a:lnTo>
                    <a:pt x="41852" y="2938"/>
                  </a:lnTo>
                  <a:lnTo>
                    <a:pt x="41724" y="2848"/>
                  </a:lnTo>
                  <a:lnTo>
                    <a:pt x="41443" y="2669"/>
                  </a:lnTo>
                  <a:lnTo>
                    <a:pt x="41111" y="2491"/>
                  </a:lnTo>
                  <a:lnTo>
                    <a:pt x="40728" y="2325"/>
                  </a:lnTo>
                  <a:lnTo>
                    <a:pt x="40306" y="2158"/>
                  </a:lnTo>
                  <a:lnTo>
                    <a:pt x="39834" y="1992"/>
                  </a:lnTo>
                  <a:lnTo>
                    <a:pt x="39323" y="1826"/>
                  </a:lnTo>
                  <a:lnTo>
                    <a:pt x="38774" y="1673"/>
                  </a:lnTo>
                  <a:lnTo>
                    <a:pt x="38186" y="1533"/>
                  </a:lnTo>
                  <a:lnTo>
                    <a:pt x="37548" y="1379"/>
                  </a:lnTo>
                  <a:lnTo>
                    <a:pt x="36884" y="1252"/>
                  </a:lnTo>
                  <a:lnTo>
                    <a:pt x="36181" y="1111"/>
                  </a:lnTo>
                  <a:lnTo>
                    <a:pt x="35453" y="996"/>
                  </a:lnTo>
                  <a:lnTo>
                    <a:pt x="34674" y="869"/>
                  </a:lnTo>
                  <a:lnTo>
                    <a:pt x="33883" y="754"/>
                  </a:lnTo>
                  <a:lnTo>
                    <a:pt x="33052" y="651"/>
                  </a:lnTo>
                  <a:lnTo>
                    <a:pt x="32184" y="549"/>
                  </a:lnTo>
                  <a:lnTo>
                    <a:pt x="31303" y="460"/>
                  </a:lnTo>
                  <a:lnTo>
                    <a:pt x="30383" y="383"/>
                  </a:lnTo>
                  <a:lnTo>
                    <a:pt x="29451" y="307"/>
                  </a:lnTo>
                  <a:lnTo>
                    <a:pt x="28480" y="230"/>
                  </a:lnTo>
                  <a:lnTo>
                    <a:pt x="27497" y="179"/>
                  </a:lnTo>
                  <a:lnTo>
                    <a:pt x="26488" y="128"/>
                  </a:lnTo>
                  <a:lnTo>
                    <a:pt x="25466" y="77"/>
                  </a:lnTo>
                  <a:lnTo>
                    <a:pt x="24419" y="51"/>
                  </a:lnTo>
                  <a:lnTo>
                    <a:pt x="23359" y="26"/>
                  </a:lnTo>
                  <a:lnTo>
                    <a:pt x="22286" y="13"/>
                  </a:lnTo>
                  <a:lnTo>
                    <a:pt x="21201"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8" name="Google Shape;2628;g1c93c773687_2_33"/>
            <p:cNvSpPr/>
            <p:nvPr/>
          </p:nvSpPr>
          <p:spPr>
            <a:xfrm>
              <a:off x="2706740" y="3475732"/>
              <a:ext cx="609226" cy="83397"/>
            </a:xfrm>
            <a:custGeom>
              <a:avLst/>
              <a:gdLst/>
              <a:ahLst/>
              <a:cxnLst/>
              <a:rect l="l" t="t" r="r" b="b"/>
              <a:pathLst>
                <a:path w="41150" h="5633" extrusionOk="0">
                  <a:moveTo>
                    <a:pt x="19949" y="0"/>
                  </a:moveTo>
                  <a:lnTo>
                    <a:pt x="18238" y="13"/>
                  </a:lnTo>
                  <a:lnTo>
                    <a:pt x="16577" y="51"/>
                  </a:lnTo>
                  <a:lnTo>
                    <a:pt x="14943" y="115"/>
                  </a:lnTo>
                  <a:lnTo>
                    <a:pt x="13372" y="192"/>
                  </a:lnTo>
                  <a:lnTo>
                    <a:pt x="11839" y="294"/>
                  </a:lnTo>
                  <a:lnTo>
                    <a:pt x="10371" y="409"/>
                  </a:lnTo>
                  <a:lnTo>
                    <a:pt x="8966" y="549"/>
                  </a:lnTo>
                  <a:lnTo>
                    <a:pt x="7625" y="715"/>
                  </a:lnTo>
                  <a:lnTo>
                    <a:pt x="6361" y="881"/>
                  </a:lnTo>
                  <a:lnTo>
                    <a:pt x="5173" y="1073"/>
                  </a:lnTo>
                  <a:lnTo>
                    <a:pt x="4074" y="1290"/>
                  </a:lnTo>
                  <a:lnTo>
                    <a:pt x="3551" y="1392"/>
                  </a:lnTo>
                  <a:lnTo>
                    <a:pt x="3066" y="1507"/>
                  </a:lnTo>
                  <a:lnTo>
                    <a:pt x="2593" y="1622"/>
                  </a:lnTo>
                  <a:lnTo>
                    <a:pt x="2146" y="1737"/>
                  </a:lnTo>
                  <a:lnTo>
                    <a:pt x="1725" y="1865"/>
                  </a:lnTo>
                  <a:lnTo>
                    <a:pt x="1316" y="1992"/>
                  </a:lnTo>
                  <a:lnTo>
                    <a:pt x="946" y="2120"/>
                  </a:lnTo>
                  <a:lnTo>
                    <a:pt x="601" y="2248"/>
                  </a:lnTo>
                  <a:lnTo>
                    <a:pt x="281" y="2376"/>
                  </a:lnTo>
                  <a:lnTo>
                    <a:pt x="0" y="2516"/>
                  </a:lnTo>
                  <a:lnTo>
                    <a:pt x="716" y="2299"/>
                  </a:lnTo>
                  <a:lnTo>
                    <a:pt x="1507" y="2095"/>
                  </a:lnTo>
                  <a:lnTo>
                    <a:pt x="2363" y="1903"/>
                  </a:lnTo>
                  <a:lnTo>
                    <a:pt x="3295" y="1724"/>
                  </a:lnTo>
                  <a:lnTo>
                    <a:pt x="4292" y="1545"/>
                  </a:lnTo>
                  <a:lnTo>
                    <a:pt x="5352" y="1392"/>
                  </a:lnTo>
                  <a:lnTo>
                    <a:pt x="6463" y="1239"/>
                  </a:lnTo>
                  <a:lnTo>
                    <a:pt x="7625" y="1098"/>
                  </a:lnTo>
                  <a:lnTo>
                    <a:pt x="8851" y="984"/>
                  </a:lnTo>
                  <a:lnTo>
                    <a:pt x="10115" y="881"/>
                  </a:lnTo>
                  <a:lnTo>
                    <a:pt x="11431" y="779"/>
                  </a:lnTo>
                  <a:lnTo>
                    <a:pt x="12784" y="703"/>
                  </a:lnTo>
                  <a:lnTo>
                    <a:pt x="14164" y="651"/>
                  </a:lnTo>
                  <a:lnTo>
                    <a:pt x="15594" y="600"/>
                  </a:lnTo>
                  <a:lnTo>
                    <a:pt x="17050" y="575"/>
                  </a:lnTo>
                  <a:lnTo>
                    <a:pt x="18531" y="562"/>
                  </a:lnTo>
                  <a:lnTo>
                    <a:pt x="19617" y="575"/>
                  </a:lnTo>
                  <a:lnTo>
                    <a:pt x="20690" y="588"/>
                  </a:lnTo>
                  <a:lnTo>
                    <a:pt x="21750" y="613"/>
                  </a:lnTo>
                  <a:lnTo>
                    <a:pt x="22797" y="639"/>
                  </a:lnTo>
                  <a:lnTo>
                    <a:pt x="23819" y="690"/>
                  </a:lnTo>
                  <a:lnTo>
                    <a:pt x="24828" y="741"/>
                  </a:lnTo>
                  <a:lnTo>
                    <a:pt x="25811" y="792"/>
                  </a:lnTo>
                  <a:lnTo>
                    <a:pt x="26782" y="869"/>
                  </a:lnTo>
                  <a:lnTo>
                    <a:pt x="27714" y="932"/>
                  </a:lnTo>
                  <a:lnTo>
                    <a:pt x="28633" y="1022"/>
                  </a:lnTo>
                  <a:lnTo>
                    <a:pt x="29515" y="1111"/>
                  </a:lnTo>
                  <a:lnTo>
                    <a:pt x="30383" y="1213"/>
                  </a:lnTo>
                  <a:lnTo>
                    <a:pt x="31213" y="1316"/>
                  </a:lnTo>
                  <a:lnTo>
                    <a:pt x="32005" y="1431"/>
                  </a:lnTo>
                  <a:lnTo>
                    <a:pt x="32784" y="1545"/>
                  </a:lnTo>
                  <a:lnTo>
                    <a:pt x="33512" y="1673"/>
                  </a:lnTo>
                  <a:lnTo>
                    <a:pt x="34214" y="1801"/>
                  </a:lnTo>
                  <a:lnTo>
                    <a:pt x="34879" y="1941"/>
                  </a:lnTo>
                  <a:lnTo>
                    <a:pt x="35517" y="2082"/>
                  </a:lnTo>
                  <a:lnTo>
                    <a:pt x="36105" y="2235"/>
                  </a:lnTo>
                  <a:lnTo>
                    <a:pt x="36654" y="2388"/>
                  </a:lnTo>
                  <a:lnTo>
                    <a:pt x="37165" y="2554"/>
                  </a:lnTo>
                  <a:lnTo>
                    <a:pt x="37637" y="2708"/>
                  </a:lnTo>
                  <a:lnTo>
                    <a:pt x="38059" y="2874"/>
                  </a:lnTo>
                  <a:lnTo>
                    <a:pt x="38442" y="3052"/>
                  </a:lnTo>
                  <a:lnTo>
                    <a:pt x="38774" y="3231"/>
                  </a:lnTo>
                  <a:lnTo>
                    <a:pt x="39055" y="3410"/>
                  </a:lnTo>
                  <a:lnTo>
                    <a:pt x="39182" y="3499"/>
                  </a:lnTo>
                  <a:lnTo>
                    <a:pt x="39297" y="3589"/>
                  </a:lnTo>
                  <a:lnTo>
                    <a:pt x="39387" y="3678"/>
                  </a:lnTo>
                  <a:lnTo>
                    <a:pt x="39476" y="3780"/>
                  </a:lnTo>
                  <a:lnTo>
                    <a:pt x="39553" y="3870"/>
                  </a:lnTo>
                  <a:lnTo>
                    <a:pt x="39617" y="3972"/>
                  </a:lnTo>
                  <a:lnTo>
                    <a:pt x="39655" y="4061"/>
                  </a:lnTo>
                  <a:lnTo>
                    <a:pt x="39693" y="4164"/>
                  </a:lnTo>
                  <a:lnTo>
                    <a:pt x="39719" y="4253"/>
                  </a:lnTo>
                  <a:lnTo>
                    <a:pt x="39719" y="4355"/>
                  </a:lnTo>
                  <a:lnTo>
                    <a:pt x="39719" y="4445"/>
                  </a:lnTo>
                  <a:lnTo>
                    <a:pt x="39706" y="4521"/>
                  </a:lnTo>
                  <a:lnTo>
                    <a:pt x="39680" y="4611"/>
                  </a:lnTo>
                  <a:lnTo>
                    <a:pt x="39642" y="4687"/>
                  </a:lnTo>
                  <a:lnTo>
                    <a:pt x="39591" y="4777"/>
                  </a:lnTo>
                  <a:lnTo>
                    <a:pt x="39540" y="4853"/>
                  </a:lnTo>
                  <a:lnTo>
                    <a:pt x="39400" y="5019"/>
                  </a:lnTo>
                  <a:lnTo>
                    <a:pt x="39221" y="5172"/>
                  </a:lnTo>
                  <a:lnTo>
                    <a:pt x="39016" y="5326"/>
                  </a:lnTo>
                  <a:lnTo>
                    <a:pt x="38761" y="5479"/>
                  </a:lnTo>
                  <a:lnTo>
                    <a:pt x="38480" y="5632"/>
                  </a:lnTo>
                  <a:lnTo>
                    <a:pt x="38480" y="5632"/>
                  </a:lnTo>
                  <a:lnTo>
                    <a:pt x="39080" y="5428"/>
                  </a:lnTo>
                  <a:lnTo>
                    <a:pt x="39361" y="5326"/>
                  </a:lnTo>
                  <a:lnTo>
                    <a:pt x="39617" y="5211"/>
                  </a:lnTo>
                  <a:lnTo>
                    <a:pt x="39846" y="5096"/>
                  </a:lnTo>
                  <a:lnTo>
                    <a:pt x="40064" y="4994"/>
                  </a:lnTo>
                  <a:lnTo>
                    <a:pt x="40268" y="4879"/>
                  </a:lnTo>
                  <a:lnTo>
                    <a:pt x="40447" y="4764"/>
                  </a:lnTo>
                  <a:lnTo>
                    <a:pt x="40613" y="4649"/>
                  </a:lnTo>
                  <a:lnTo>
                    <a:pt x="40753" y="4534"/>
                  </a:lnTo>
                  <a:lnTo>
                    <a:pt x="40868" y="4406"/>
                  </a:lnTo>
                  <a:lnTo>
                    <a:pt x="40970" y="4291"/>
                  </a:lnTo>
                  <a:lnTo>
                    <a:pt x="41047" y="4164"/>
                  </a:lnTo>
                  <a:lnTo>
                    <a:pt x="41098" y="4049"/>
                  </a:lnTo>
                  <a:lnTo>
                    <a:pt x="41136" y="3921"/>
                  </a:lnTo>
                  <a:lnTo>
                    <a:pt x="41149" y="3793"/>
                  </a:lnTo>
                  <a:lnTo>
                    <a:pt x="41136" y="3704"/>
                  </a:lnTo>
                  <a:lnTo>
                    <a:pt x="41111" y="3602"/>
                  </a:lnTo>
                  <a:lnTo>
                    <a:pt x="41085" y="3499"/>
                  </a:lnTo>
                  <a:lnTo>
                    <a:pt x="41034" y="3410"/>
                  </a:lnTo>
                  <a:lnTo>
                    <a:pt x="40970" y="3308"/>
                  </a:lnTo>
                  <a:lnTo>
                    <a:pt x="40894" y="3219"/>
                  </a:lnTo>
                  <a:lnTo>
                    <a:pt x="40817" y="3129"/>
                  </a:lnTo>
                  <a:lnTo>
                    <a:pt x="40715" y="3027"/>
                  </a:lnTo>
                  <a:lnTo>
                    <a:pt x="40600" y="2938"/>
                  </a:lnTo>
                  <a:lnTo>
                    <a:pt x="40472" y="2848"/>
                  </a:lnTo>
                  <a:lnTo>
                    <a:pt x="40191" y="2669"/>
                  </a:lnTo>
                  <a:lnTo>
                    <a:pt x="39859" y="2491"/>
                  </a:lnTo>
                  <a:lnTo>
                    <a:pt x="39476" y="2325"/>
                  </a:lnTo>
                  <a:lnTo>
                    <a:pt x="39055" y="2158"/>
                  </a:lnTo>
                  <a:lnTo>
                    <a:pt x="38582" y="1992"/>
                  </a:lnTo>
                  <a:lnTo>
                    <a:pt x="38071" y="1826"/>
                  </a:lnTo>
                  <a:lnTo>
                    <a:pt x="37522" y="1673"/>
                  </a:lnTo>
                  <a:lnTo>
                    <a:pt x="36935" y="1533"/>
                  </a:lnTo>
                  <a:lnTo>
                    <a:pt x="36309" y="1379"/>
                  </a:lnTo>
                  <a:lnTo>
                    <a:pt x="35632" y="1252"/>
                  </a:lnTo>
                  <a:lnTo>
                    <a:pt x="34930" y="1111"/>
                  </a:lnTo>
                  <a:lnTo>
                    <a:pt x="34202" y="996"/>
                  </a:lnTo>
                  <a:lnTo>
                    <a:pt x="33435" y="869"/>
                  </a:lnTo>
                  <a:lnTo>
                    <a:pt x="32631" y="754"/>
                  </a:lnTo>
                  <a:lnTo>
                    <a:pt x="31801" y="651"/>
                  </a:lnTo>
                  <a:lnTo>
                    <a:pt x="30945" y="549"/>
                  </a:lnTo>
                  <a:lnTo>
                    <a:pt x="30051" y="460"/>
                  </a:lnTo>
                  <a:lnTo>
                    <a:pt x="29131" y="383"/>
                  </a:lnTo>
                  <a:lnTo>
                    <a:pt x="28199" y="307"/>
                  </a:lnTo>
                  <a:lnTo>
                    <a:pt x="27241" y="230"/>
                  </a:lnTo>
                  <a:lnTo>
                    <a:pt x="26245" y="179"/>
                  </a:lnTo>
                  <a:lnTo>
                    <a:pt x="25249" y="128"/>
                  </a:lnTo>
                  <a:lnTo>
                    <a:pt x="24215" y="77"/>
                  </a:lnTo>
                  <a:lnTo>
                    <a:pt x="23180" y="51"/>
                  </a:lnTo>
                  <a:lnTo>
                    <a:pt x="22120"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29" name="Google Shape;2629;g1c93c773687_2_33"/>
            <p:cNvSpPr/>
            <p:nvPr/>
          </p:nvSpPr>
          <p:spPr>
            <a:xfrm>
              <a:off x="2915476" y="3506734"/>
              <a:ext cx="204028" cy="57118"/>
            </a:xfrm>
            <a:custGeom>
              <a:avLst/>
              <a:gdLst/>
              <a:ahLst/>
              <a:cxnLst/>
              <a:rect l="l" t="t" r="r" b="b"/>
              <a:pathLst>
                <a:path w="13781" h="3858" extrusionOk="0">
                  <a:moveTo>
                    <a:pt x="1" y="1"/>
                  </a:moveTo>
                  <a:lnTo>
                    <a:pt x="1" y="384"/>
                  </a:lnTo>
                  <a:lnTo>
                    <a:pt x="2325" y="384"/>
                  </a:lnTo>
                  <a:lnTo>
                    <a:pt x="3347" y="397"/>
                  </a:lnTo>
                  <a:lnTo>
                    <a:pt x="4254" y="422"/>
                  </a:lnTo>
                  <a:lnTo>
                    <a:pt x="5058" y="460"/>
                  </a:lnTo>
                  <a:lnTo>
                    <a:pt x="5748" y="511"/>
                  </a:lnTo>
                  <a:lnTo>
                    <a:pt x="6323" y="588"/>
                  </a:lnTo>
                  <a:lnTo>
                    <a:pt x="6578" y="626"/>
                  </a:lnTo>
                  <a:lnTo>
                    <a:pt x="6795" y="678"/>
                  </a:lnTo>
                  <a:lnTo>
                    <a:pt x="6987" y="716"/>
                  </a:lnTo>
                  <a:lnTo>
                    <a:pt x="7140" y="780"/>
                  </a:lnTo>
                  <a:lnTo>
                    <a:pt x="7268" y="831"/>
                  </a:lnTo>
                  <a:lnTo>
                    <a:pt x="7370" y="895"/>
                  </a:lnTo>
                  <a:lnTo>
                    <a:pt x="1" y="895"/>
                  </a:lnTo>
                  <a:lnTo>
                    <a:pt x="1" y="1188"/>
                  </a:lnTo>
                  <a:lnTo>
                    <a:pt x="7472" y="1188"/>
                  </a:lnTo>
                  <a:lnTo>
                    <a:pt x="7446" y="1227"/>
                  </a:lnTo>
                  <a:lnTo>
                    <a:pt x="7408" y="1265"/>
                  </a:lnTo>
                  <a:lnTo>
                    <a:pt x="7306" y="1329"/>
                  </a:lnTo>
                  <a:lnTo>
                    <a:pt x="7165" y="1393"/>
                  </a:lnTo>
                  <a:lnTo>
                    <a:pt x="6987" y="1457"/>
                  </a:lnTo>
                  <a:lnTo>
                    <a:pt x="6770" y="1520"/>
                  </a:lnTo>
                  <a:lnTo>
                    <a:pt x="6514" y="1571"/>
                  </a:lnTo>
                  <a:lnTo>
                    <a:pt x="6208" y="1623"/>
                  </a:lnTo>
                  <a:lnTo>
                    <a:pt x="5876" y="1674"/>
                  </a:lnTo>
                  <a:lnTo>
                    <a:pt x="5505" y="1712"/>
                  </a:lnTo>
                  <a:lnTo>
                    <a:pt x="5097" y="1750"/>
                  </a:lnTo>
                  <a:lnTo>
                    <a:pt x="4637" y="1776"/>
                  </a:lnTo>
                  <a:lnTo>
                    <a:pt x="4151" y="1801"/>
                  </a:lnTo>
                  <a:lnTo>
                    <a:pt x="3053" y="1840"/>
                  </a:lnTo>
                  <a:lnTo>
                    <a:pt x="1802" y="1852"/>
                  </a:lnTo>
                  <a:lnTo>
                    <a:pt x="1" y="1852"/>
                  </a:lnTo>
                  <a:lnTo>
                    <a:pt x="1" y="2223"/>
                  </a:lnTo>
                  <a:lnTo>
                    <a:pt x="2197" y="2644"/>
                  </a:lnTo>
                  <a:lnTo>
                    <a:pt x="4215" y="3053"/>
                  </a:lnTo>
                  <a:lnTo>
                    <a:pt x="6131" y="3449"/>
                  </a:lnTo>
                  <a:lnTo>
                    <a:pt x="8021" y="3858"/>
                  </a:lnTo>
                  <a:lnTo>
                    <a:pt x="11163" y="3858"/>
                  </a:lnTo>
                  <a:lnTo>
                    <a:pt x="9107" y="3411"/>
                  </a:lnTo>
                  <a:lnTo>
                    <a:pt x="7051" y="2976"/>
                  </a:lnTo>
                  <a:lnTo>
                    <a:pt x="5033" y="2568"/>
                  </a:lnTo>
                  <a:lnTo>
                    <a:pt x="3079" y="2185"/>
                  </a:lnTo>
                  <a:lnTo>
                    <a:pt x="3845" y="2185"/>
                  </a:lnTo>
                  <a:lnTo>
                    <a:pt x="4586" y="2159"/>
                  </a:lnTo>
                  <a:lnTo>
                    <a:pt x="5275" y="2133"/>
                  </a:lnTo>
                  <a:lnTo>
                    <a:pt x="5927" y="2108"/>
                  </a:lnTo>
                  <a:lnTo>
                    <a:pt x="6540" y="2070"/>
                  </a:lnTo>
                  <a:lnTo>
                    <a:pt x="7102" y="2018"/>
                  </a:lnTo>
                  <a:lnTo>
                    <a:pt x="7638" y="1967"/>
                  </a:lnTo>
                  <a:lnTo>
                    <a:pt x="8111" y="1904"/>
                  </a:lnTo>
                  <a:lnTo>
                    <a:pt x="8558" y="1840"/>
                  </a:lnTo>
                  <a:lnTo>
                    <a:pt x="8941" y="1763"/>
                  </a:lnTo>
                  <a:lnTo>
                    <a:pt x="9285" y="1674"/>
                  </a:lnTo>
                  <a:lnTo>
                    <a:pt x="9579" y="1597"/>
                  </a:lnTo>
                  <a:lnTo>
                    <a:pt x="9822" y="1495"/>
                  </a:lnTo>
                  <a:lnTo>
                    <a:pt x="10026" y="1405"/>
                  </a:lnTo>
                  <a:lnTo>
                    <a:pt x="10103" y="1354"/>
                  </a:lnTo>
                  <a:lnTo>
                    <a:pt x="10167" y="1291"/>
                  </a:lnTo>
                  <a:lnTo>
                    <a:pt x="10218" y="1239"/>
                  </a:lnTo>
                  <a:lnTo>
                    <a:pt x="10256" y="1188"/>
                  </a:lnTo>
                  <a:lnTo>
                    <a:pt x="13781" y="1188"/>
                  </a:lnTo>
                  <a:lnTo>
                    <a:pt x="13781" y="895"/>
                  </a:lnTo>
                  <a:lnTo>
                    <a:pt x="10218" y="895"/>
                  </a:lnTo>
                  <a:lnTo>
                    <a:pt x="10179" y="844"/>
                  </a:lnTo>
                  <a:lnTo>
                    <a:pt x="10128" y="792"/>
                  </a:lnTo>
                  <a:lnTo>
                    <a:pt x="9988" y="703"/>
                  </a:lnTo>
                  <a:lnTo>
                    <a:pt x="9809" y="626"/>
                  </a:lnTo>
                  <a:lnTo>
                    <a:pt x="9579" y="550"/>
                  </a:lnTo>
                  <a:lnTo>
                    <a:pt x="9337" y="473"/>
                  </a:lnTo>
                  <a:lnTo>
                    <a:pt x="9043" y="409"/>
                  </a:lnTo>
                  <a:lnTo>
                    <a:pt x="8724" y="345"/>
                  </a:lnTo>
                  <a:lnTo>
                    <a:pt x="8391" y="294"/>
                  </a:lnTo>
                  <a:lnTo>
                    <a:pt x="13781" y="294"/>
                  </a:lnTo>
                  <a:lnTo>
                    <a:pt x="13781"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0" name="Google Shape;2630;g1c93c773687_2_33"/>
            <p:cNvSpPr/>
            <p:nvPr/>
          </p:nvSpPr>
          <p:spPr>
            <a:xfrm>
              <a:off x="2629221" y="3435833"/>
              <a:ext cx="764071" cy="159790"/>
            </a:xfrm>
            <a:custGeom>
              <a:avLst/>
              <a:gdLst/>
              <a:ahLst/>
              <a:cxnLst/>
              <a:rect l="l" t="t" r="r" b="b"/>
              <a:pathLst>
                <a:path w="51609" h="10793" extrusionOk="0">
                  <a:moveTo>
                    <a:pt x="0" y="0"/>
                  </a:moveTo>
                  <a:lnTo>
                    <a:pt x="0" y="5403"/>
                  </a:lnTo>
                  <a:lnTo>
                    <a:pt x="13" y="5530"/>
                  </a:lnTo>
                  <a:lnTo>
                    <a:pt x="39" y="5671"/>
                  </a:lnTo>
                  <a:lnTo>
                    <a:pt x="77" y="5811"/>
                  </a:lnTo>
                  <a:lnTo>
                    <a:pt x="128" y="5952"/>
                  </a:lnTo>
                  <a:lnTo>
                    <a:pt x="205" y="6080"/>
                  </a:lnTo>
                  <a:lnTo>
                    <a:pt x="294" y="6220"/>
                  </a:lnTo>
                  <a:lnTo>
                    <a:pt x="396" y="6348"/>
                  </a:lnTo>
                  <a:lnTo>
                    <a:pt x="524" y="6488"/>
                  </a:lnTo>
                  <a:lnTo>
                    <a:pt x="664" y="6616"/>
                  </a:lnTo>
                  <a:lnTo>
                    <a:pt x="818" y="6744"/>
                  </a:lnTo>
                  <a:lnTo>
                    <a:pt x="984" y="6871"/>
                  </a:lnTo>
                  <a:lnTo>
                    <a:pt x="1162" y="6999"/>
                  </a:lnTo>
                  <a:lnTo>
                    <a:pt x="1354" y="7127"/>
                  </a:lnTo>
                  <a:lnTo>
                    <a:pt x="1571" y="7254"/>
                  </a:lnTo>
                  <a:lnTo>
                    <a:pt x="1788" y="7369"/>
                  </a:lnTo>
                  <a:lnTo>
                    <a:pt x="2031" y="7497"/>
                  </a:lnTo>
                  <a:lnTo>
                    <a:pt x="2542" y="7740"/>
                  </a:lnTo>
                  <a:lnTo>
                    <a:pt x="3116" y="7970"/>
                  </a:lnTo>
                  <a:lnTo>
                    <a:pt x="3729" y="8200"/>
                  </a:lnTo>
                  <a:lnTo>
                    <a:pt x="4406" y="8417"/>
                  </a:lnTo>
                  <a:lnTo>
                    <a:pt x="5122" y="8621"/>
                  </a:lnTo>
                  <a:lnTo>
                    <a:pt x="5888" y="8825"/>
                  </a:lnTo>
                  <a:lnTo>
                    <a:pt x="6705" y="9017"/>
                  </a:lnTo>
                  <a:lnTo>
                    <a:pt x="7561" y="9208"/>
                  </a:lnTo>
                  <a:lnTo>
                    <a:pt x="8455" y="9387"/>
                  </a:lnTo>
                  <a:lnTo>
                    <a:pt x="9387" y="9553"/>
                  </a:lnTo>
                  <a:lnTo>
                    <a:pt x="10370" y="9719"/>
                  </a:lnTo>
                  <a:lnTo>
                    <a:pt x="11379" y="9873"/>
                  </a:lnTo>
                  <a:lnTo>
                    <a:pt x="12427" y="10013"/>
                  </a:lnTo>
                  <a:lnTo>
                    <a:pt x="13499" y="10141"/>
                  </a:lnTo>
                  <a:lnTo>
                    <a:pt x="14623" y="10256"/>
                  </a:lnTo>
                  <a:lnTo>
                    <a:pt x="15760" y="10371"/>
                  </a:lnTo>
                  <a:lnTo>
                    <a:pt x="16935" y="10460"/>
                  </a:lnTo>
                  <a:lnTo>
                    <a:pt x="18135" y="10549"/>
                  </a:lnTo>
                  <a:lnTo>
                    <a:pt x="19361" y="10626"/>
                  </a:lnTo>
                  <a:lnTo>
                    <a:pt x="20600" y="10677"/>
                  </a:lnTo>
                  <a:lnTo>
                    <a:pt x="21877" y="10728"/>
                  </a:lnTo>
                  <a:lnTo>
                    <a:pt x="23167" y="10767"/>
                  </a:lnTo>
                  <a:lnTo>
                    <a:pt x="24483" y="10779"/>
                  </a:lnTo>
                  <a:lnTo>
                    <a:pt x="25811" y="10792"/>
                  </a:lnTo>
                  <a:lnTo>
                    <a:pt x="27139" y="10779"/>
                  </a:lnTo>
                  <a:lnTo>
                    <a:pt x="28442" y="10767"/>
                  </a:lnTo>
                  <a:lnTo>
                    <a:pt x="29732" y="10728"/>
                  </a:lnTo>
                  <a:lnTo>
                    <a:pt x="31009" y="10677"/>
                  </a:lnTo>
                  <a:lnTo>
                    <a:pt x="32260" y="10626"/>
                  </a:lnTo>
                  <a:lnTo>
                    <a:pt x="33486" y="10549"/>
                  </a:lnTo>
                  <a:lnTo>
                    <a:pt x="34674" y="10460"/>
                  </a:lnTo>
                  <a:lnTo>
                    <a:pt x="35849" y="10371"/>
                  </a:lnTo>
                  <a:lnTo>
                    <a:pt x="36998" y="10256"/>
                  </a:lnTo>
                  <a:lnTo>
                    <a:pt x="38109" y="10141"/>
                  </a:lnTo>
                  <a:lnTo>
                    <a:pt x="39182" y="10013"/>
                  </a:lnTo>
                  <a:lnTo>
                    <a:pt x="40229" y="9873"/>
                  </a:lnTo>
                  <a:lnTo>
                    <a:pt x="41251" y="9719"/>
                  </a:lnTo>
                  <a:lnTo>
                    <a:pt x="42222" y="9553"/>
                  </a:lnTo>
                  <a:lnTo>
                    <a:pt x="43154" y="9387"/>
                  </a:lnTo>
                  <a:lnTo>
                    <a:pt x="44061" y="9208"/>
                  </a:lnTo>
                  <a:lnTo>
                    <a:pt x="44904" y="9017"/>
                  </a:lnTo>
                  <a:lnTo>
                    <a:pt x="45721" y="8825"/>
                  </a:lnTo>
                  <a:lnTo>
                    <a:pt x="46487" y="8621"/>
                  </a:lnTo>
                  <a:lnTo>
                    <a:pt x="47203" y="8417"/>
                  </a:lnTo>
                  <a:lnTo>
                    <a:pt x="47879" y="8200"/>
                  </a:lnTo>
                  <a:lnTo>
                    <a:pt x="48505" y="7970"/>
                  </a:lnTo>
                  <a:lnTo>
                    <a:pt x="49067" y="7740"/>
                  </a:lnTo>
                  <a:lnTo>
                    <a:pt x="49591" y="7497"/>
                  </a:lnTo>
                  <a:lnTo>
                    <a:pt x="49821" y="7369"/>
                  </a:lnTo>
                  <a:lnTo>
                    <a:pt x="50050" y="7254"/>
                  </a:lnTo>
                  <a:lnTo>
                    <a:pt x="50255" y="7127"/>
                  </a:lnTo>
                  <a:lnTo>
                    <a:pt x="50459" y="6999"/>
                  </a:lnTo>
                  <a:lnTo>
                    <a:pt x="50638" y="6871"/>
                  </a:lnTo>
                  <a:lnTo>
                    <a:pt x="50804" y="6744"/>
                  </a:lnTo>
                  <a:lnTo>
                    <a:pt x="50957" y="6616"/>
                  </a:lnTo>
                  <a:lnTo>
                    <a:pt x="51085" y="6488"/>
                  </a:lnTo>
                  <a:lnTo>
                    <a:pt x="51213" y="6348"/>
                  </a:lnTo>
                  <a:lnTo>
                    <a:pt x="51315" y="6220"/>
                  </a:lnTo>
                  <a:lnTo>
                    <a:pt x="51404" y="6080"/>
                  </a:lnTo>
                  <a:lnTo>
                    <a:pt x="51481" y="5952"/>
                  </a:lnTo>
                  <a:lnTo>
                    <a:pt x="51545" y="5811"/>
                  </a:lnTo>
                  <a:lnTo>
                    <a:pt x="51583" y="5671"/>
                  </a:lnTo>
                  <a:lnTo>
                    <a:pt x="51609" y="5530"/>
                  </a:lnTo>
                  <a:lnTo>
                    <a:pt x="51609" y="5403"/>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1" name="Google Shape;2631;g1c93c773687_2_33"/>
            <p:cNvSpPr/>
            <p:nvPr/>
          </p:nvSpPr>
          <p:spPr>
            <a:xfrm>
              <a:off x="2629221" y="3356034"/>
              <a:ext cx="764071" cy="159790"/>
            </a:xfrm>
            <a:custGeom>
              <a:avLst/>
              <a:gdLst/>
              <a:ahLst/>
              <a:cxnLst/>
              <a:rect l="l" t="t" r="r" b="b"/>
              <a:pathLst>
                <a:path w="51609" h="10793" extrusionOk="0">
                  <a:moveTo>
                    <a:pt x="25811" y="1"/>
                  </a:moveTo>
                  <a:lnTo>
                    <a:pt x="24483" y="14"/>
                  </a:lnTo>
                  <a:lnTo>
                    <a:pt x="23167" y="27"/>
                  </a:lnTo>
                  <a:lnTo>
                    <a:pt x="21877" y="65"/>
                  </a:lnTo>
                  <a:lnTo>
                    <a:pt x="20600" y="116"/>
                  </a:lnTo>
                  <a:lnTo>
                    <a:pt x="19361" y="167"/>
                  </a:lnTo>
                  <a:lnTo>
                    <a:pt x="18135" y="244"/>
                  </a:lnTo>
                  <a:lnTo>
                    <a:pt x="16935" y="333"/>
                  </a:lnTo>
                  <a:lnTo>
                    <a:pt x="15760" y="422"/>
                  </a:lnTo>
                  <a:lnTo>
                    <a:pt x="14623" y="537"/>
                  </a:lnTo>
                  <a:lnTo>
                    <a:pt x="13499" y="652"/>
                  </a:lnTo>
                  <a:lnTo>
                    <a:pt x="12427" y="780"/>
                  </a:lnTo>
                  <a:lnTo>
                    <a:pt x="11379" y="921"/>
                  </a:lnTo>
                  <a:lnTo>
                    <a:pt x="10370" y="1074"/>
                  </a:lnTo>
                  <a:lnTo>
                    <a:pt x="9387" y="1240"/>
                  </a:lnTo>
                  <a:lnTo>
                    <a:pt x="8455" y="1406"/>
                  </a:lnTo>
                  <a:lnTo>
                    <a:pt x="7561" y="1585"/>
                  </a:lnTo>
                  <a:lnTo>
                    <a:pt x="6705" y="1763"/>
                  </a:lnTo>
                  <a:lnTo>
                    <a:pt x="5888" y="1968"/>
                  </a:lnTo>
                  <a:lnTo>
                    <a:pt x="5122" y="2172"/>
                  </a:lnTo>
                  <a:lnTo>
                    <a:pt x="4406" y="2376"/>
                  </a:lnTo>
                  <a:lnTo>
                    <a:pt x="3729" y="2594"/>
                  </a:lnTo>
                  <a:lnTo>
                    <a:pt x="3116" y="2823"/>
                  </a:lnTo>
                  <a:lnTo>
                    <a:pt x="2542" y="3053"/>
                  </a:lnTo>
                  <a:lnTo>
                    <a:pt x="2031" y="3296"/>
                  </a:lnTo>
                  <a:lnTo>
                    <a:pt x="1788" y="3424"/>
                  </a:lnTo>
                  <a:lnTo>
                    <a:pt x="1571" y="3539"/>
                  </a:lnTo>
                  <a:lnTo>
                    <a:pt x="1354" y="3666"/>
                  </a:lnTo>
                  <a:lnTo>
                    <a:pt x="1162" y="3794"/>
                  </a:lnTo>
                  <a:lnTo>
                    <a:pt x="984" y="3922"/>
                  </a:lnTo>
                  <a:lnTo>
                    <a:pt x="818" y="4049"/>
                  </a:lnTo>
                  <a:lnTo>
                    <a:pt x="664" y="4177"/>
                  </a:lnTo>
                  <a:lnTo>
                    <a:pt x="524" y="4305"/>
                  </a:lnTo>
                  <a:lnTo>
                    <a:pt x="396" y="4445"/>
                  </a:lnTo>
                  <a:lnTo>
                    <a:pt x="294" y="4573"/>
                  </a:lnTo>
                  <a:lnTo>
                    <a:pt x="205" y="4714"/>
                  </a:lnTo>
                  <a:lnTo>
                    <a:pt x="128" y="4841"/>
                  </a:lnTo>
                  <a:lnTo>
                    <a:pt x="77" y="4982"/>
                  </a:lnTo>
                  <a:lnTo>
                    <a:pt x="39" y="5122"/>
                  </a:lnTo>
                  <a:lnTo>
                    <a:pt x="13" y="5250"/>
                  </a:lnTo>
                  <a:lnTo>
                    <a:pt x="0" y="5390"/>
                  </a:lnTo>
                  <a:lnTo>
                    <a:pt x="13" y="5531"/>
                  </a:lnTo>
                  <a:lnTo>
                    <a:pt x="39" y="5671"/>
                  </a:lnTo>
                  <a:lnTo>
                    <a:pt x="77" y="5812"/>
                  </a:lnTo>
                  <a:lnTo>
                    <a:pt x="128" y="5952"/>
                  </a:lnTo>
                  <a:lnTo>
                    <a:pt x="205" y="6080"/>
                  </a:lnTo>
                  <a:lnTo>
                    <a:pt x="294" y="6221"/>
                  </a:lnTo>
                  <a:lnTo>
                    <a:pt x="396" y="6348"/>
                  </a:lnTo>
                  <a:lnTo>
                    <a:pt x="524" y="6476"/>
                  </a:lnTo>
                  <a:lnTo>
                    <a:pt x="664" y="6616"/>
                  </a:lnTo>
                  <a:lnTo>
                    <a:pt x="818" y="6744"/>
                  </a:lnTo>
                  <a:lnTo>
                    <a:pt x="984" y="6872"/>
                  </a:lnTo>
                  <a:lnTo>
                    <a:pt x="1162" y="7000"/>
                  </a:lnTo>
                  <a:lnTo>
                    <a:pt x="1354" y="7127"/>
                  </a:lnTo>
                  <a:lnTo>
                    <a:pt x="1571" y="7255"/>
                  </a:lnTo>
                  <a:lnTo>
                    <a:pt x="1788" y="7370"/>
                  </a:lnTo>
                  <a:lnTo>
                    <a:pt x="2031" y="7498"/>
                  </a:lnTo>
                  <a:lnTo>
                    <a:pt x="2542" y="7728"/>
                  </a:lnTo>
                  <a:lnTo>
                    <a:pt x="3116" y="7970"/>
                  </a:lnTo>
                  <a:lnTo>
                    <a:pt x="3729" y="8187"/>
                  </a:lnTo>
                  <a:lnTo>
                    <a:pt x="4406" y="8404"/>
                  </a:lnTo>
                  <a:lnTo>
                    <a:pt x="5122" y="8622"/>
                  </a:lnTo>
                  <a:lnTo>
                    <a:pt x="5888" y="8826"/>
                  </a:lnTo>
                  <a:lnTo>
                    <a:pt x="6705" y="9017"/>
                  </a:lnTo>
                  <a:lnTo>
                    <a:pt x="7561" y="9209"/>
                  </a:lnTo>
                  <a:lnTo>
                    <a:pt x="8455" y="9388"/>
                  </a:lnTo>
                  <a:lnTo>
                    <a:pt x="9387" y="9554"/>
                  </a:lnTo>
                  <a:lnTo>
                    <a:pt x="10370" y="9720"/>
                  </a:lnTo>
                  <a:lnTo>
                    <a:pt x="11379" y="9860"/>
                  </a:lnTo>
                  <a:lnTo>
                    <a:pt x="12427" y="10001"/>
                  </a:lnTo>
                  <a:lnTo>
                    <a:pt x="13499" y="10141"/>
                  </a:lnTo>
                  <a:lnTo>
                    <a:pt x="14623" y="10256"/>
                  </a:lnTo>
                  <a:lnTo>
                    <a:pt x="15760" y="10358"/>
                  </a:lnTo>
                  <a:lnTo>
                    <a:pt x="16935" y="10461"/>
                  </a:lnTo>
                  <a:lnTo>
                    <a:pt x="18135" y="10550"/>
                  </a:lnTo>
                  <a:lnTo>
                    <a:pt x="19361" y="10614"/>
                  </a:lnTo>
                  <a:lnTo>
                    <a:pt x="20600" y="10678"/>
                  </a:lnTo>
                  <a:lnTo>
                    <a:pt x="21877" y="10729"/>
                  </a:lnTo>
                  <a:lnTo>
                    <a:pt x="23167" y="10754"/>
                  </a:lnTo>
                  <a:lnTo>
                    <a:pt x="24483" y="10780"/>
                  </a:lnTo>
                  <a:lnTo>
                    <a:pt x="25811" y="10793"/>
                  </a:lnTo>
                  <a:lnTo>
                    <a:pt x="27139" y="10780"/>
                  </a:lnTo>
                  <a:lnTo>
                    <a:pt x="28442" y="10754"/>
                  </a:lnTo>
                  <a:lnTo>
                    <a:pt x="29732" y="10729"/>
                  </a:lnTo>
                  <a:lnTo>
                    <a:pt x="31009" y="10678"/>
                  </a:lnTo>
                  <a:lnTo>
                    <a:pt x="32260" y="10614"/>
                  </a:lnTo>
                  <a:lnTo>
                    <a:pt x="33486" y="10550"/>
                  </a:lnTo>
                  <a:lnTo>
                    <a:pt x="34674" y="10461"/>
                  </a:lnTo>
                  <a:lnTo>
                    <a:pt x="35849" y="10358"/>
                  </a:lnTo>
                  <a:lnTo>
                    <a:pt x="36998" y="10256"/>
                  </a:lnTo>
                  <a:lnTo>
                    <a:pt x="38109" y="10141"/>
                  </a:lnTo>
                  <a:lnTo>
                    <a:pt x="39182" y="10001"/>
                  </a:lnTo>
                  <a:lnTo>
                    <a:pt x="40229" y="9860"/>
                  </a:lnTo>
                  <a:lnTo>
                    <a:pt x="41251" y="9720"/>
                  </a:lnTo>
                  <a:lnTo>
                    <a:pt x="42222" y="9554"/>
                  </a:lnTo>
                  <a:lnTo>
                    <a:pt x="43154" y="9388"/>
                  </a:lnTo>
                  <a:lnTo>
                    <a:pt x="44061" y="9209"/>
                  </a:lnTo>
                  <a:lnTo>
                    <a:pt x="44904" y="9017"/>
                  </a:lnTo>
                  <a:lnTo>
                    <a:pt x="45721" y="8826"/>
                  </a:lnTo>
                  <a:lnTo>
                    <a:pt x="46487" y="8622"/>
                  </a:lnTo>
                  <a:lnTo>
                    <a:pt x="47203" y="8404"/>
                  </a:lnTo>
                  <a:lnTo>
                    <a:pt x="47879" y="8187"/>
                  </a:lnTo>
                  <a:lnTo>
                    <a:pt x="48505" y="7970"/>
                  </a:lnTo>
                  <a:lnTo>
                    <a:pt x="49067" y="7728"/>
                  </a:lnTo>
                  <a:lnTo>
                    <a:pt x="49591" y="7498"/>
                  </a:lnTo>
                  <a:lnTo>
                    <a:pt x="49821" y="7370"/>
                  </a:lnTo>
                  <a:lnTo>
                    <a:pt x="50050" y="7255"/>
                  </a:lnTo>
                  <a:lnTo>
                    <a:pt x="50255" y="7127"/>
                  </a:lnTo>
                  <a:lnTo>
                    <a:pt x="50459" y="7000"/>
                  </a:lnTo>
                  <a:lnTo>
                    <a:pt x="50638" y="6872"/>
                  </a:lnTo>
                  <a:lnTo>
                    <a:pt x="50804" y="6744"/>
                  </a:lnTo>
                  <a:lnTo>
                    <a:pt x="50957" y="6616"/>
                  </a:lnTo>
                  <a:lnTo>
                    <a:pt x="51085" y="6476"/>
                  </a:lnTo>
                  <a:lnTo>
                    <a:pt x="51213" y="6348"/>
                  </a:lnTo>
                  <a:lnTo>
                    <a:pt x="51315" y="6221"/>
                  </a:lnTo>
                  <a:lnTo>
                    <a:pt x="51404" y="6080"/>
                  </a:lnTo>
                  <a:lnTo>
                    <a:pt x="51481" y="5952"/>
                  </a:lnTo>
                  <a:lnTo>
                    <a:pt x="51545" y="5812"/>
                  </a:lnTo>
                  <a:lnTo>
                    <a:pt x="51583" y="5671"/>
                  </a:lnTo>
                  <a:lnTo>
                    <a:pt x="51609" y="5531"/>
                  </a:lnTo>
                  <a:lnTo>
                    <a:pt x="51609" y="5390"/>
                  </a:lnTo>
                  <a:lnTo>
                    <a:pt x="51609" y="5250"/>
                  </a:lnTo>
                  <a:lnTo>
                    <a:pt x="51583" y="5122"/>
                  </a:lnTo>
                  <a:lnTo>
                    <a:pt x="51545" y="4982"/>
                  </a:lnTo>
                  <a:lnTo>
                    <a:pt x="51481" y="4841"/>
                  </a:lnTo>
                  <a:lnTo>
                    <a:pt x="51404" y="4714"/>
                  </a:lnTo>
                  <a:lnTo>
                    <a:pt x="51315" y="4573"/>
                  </a:lnTo>
                  <a:lnTo>
                    <a:pt x="51213" y="4445"/>
                  </a:lnTo>
                  <a:lnTo>
                    <a:pt x="51085" y="4305"/>
                  </a:lnTo>
                  <a:lnTo>
                    <a:pt x="50957" y="4177"/>
                  </a:lnTo>
                  <a:lnTo>
                    <a:pt x="50804" y="4049"/>
                  </a:lnTo>
                  <a:lnTo>
                    <a:pt x="50638" y="3922"/>
                  </a:lnTo>
                  <a:lnTo>
                    <a:pt x="50459" y="3794"/>
                  </a:lnTo>
                  <a:lnTo>
                    <a:pt x="50255" y="3666"/>
                  </a:lnTo>
                  <a:lnTo>
                    <a:pt x="50050" y="3539"/>
                  </a:lnTo>
                  <a:lnTo>
                    <a:pt x="49821" y="3424"/>
                  </a:lnTo>
                  <a:lnTo>
                    <a:pt x="49591" y="3296"/>
                  </a:lnTo>
                  <a:lnTo>
                    <a:pt x="49067" y="3053"/>
                  </a:lnTo>
                  <a:lnTo>
                    <a:pt x="48505" y="2823"/>
                  </a:lnTo>
                  <a:lnTo>
                    <a:pt x="47879" y="2594"/>
                  </a:lnTo>
                  <a:lnTo>
                    <a:pt x="47203" y="2376"/>
                  </a:lnTo>
                  <a:lnTo>
                    <a:pt x="46487" y="2172"/>
                  </a:lnTo>
                  <a:lnTo>
                    <a:pt x="45721" y="1968"/>
                  </a:lnTo>
                  <a:lnTo>
                    <a:pt x="44904" y="1763"/>
                  </a:lnTo>
                  <a:lnTo>
                    <a:pt x="44061" y="1585"/>
                  </a:lnTo>
                  <a:lnTo>
                    <a:pt x="43154" y="1406"/>
                  </a:lnTo>
                  <a:lnTo>
                    <a:pt x="42222" y="1240"/>
                  </a:lnTo>
                  <a:lnTo>
                    <a:pt x="41251" y="1074"/>
                  </a:lnTo>
                  <a:lnTo>
                    <a:pt x="40229" y="921"/>
                  </a:lnTo>
                  <a:lnTo>
                    <a:pt x="39182" y="780"/>
                  </a:lnTo>
                  <a:lnTo>
                    <a:pt x="38109" y="652"/>
                  </a:lnTo>
                  <a:lnTo>
                    <a:pt x="36998" y="537"/>
                  </a:lnTo>
                  <a:lnTo>
                    <a:pt x="35849" y="422"/>
                  </a:lnTo>
                  <a:lnTo>
                    <a:pt x="34674" y="333"/>
                  </a:lnTo>
                  <a:lnTo>
                    <a:pt x="33486" y="244"/>
                  </a:lnTo>
                  <a:lnTo>
                    <a:pt x="32260" y="167"/>
                  </a:lnTo>
                  <a:lnTo>
                    <a:pt x="31009" y="116"/>
                  </a:lnTo>
                  <a:lnTo>
                    <a:pt x="29732" y="65"/>
                  </a:lnTo>
                  <a:lnTo>
                    <a:pt x="28442" y="27"/>
                  </a:lnTo>
                  <a:lnTo>
                    <a:pt x="27139" y="14"/>
                  </a:lnTo>
                  <a:lnTo>
                    <a:pt x="258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2" name="Google Shape;2632;g1c93c773687_2_33"/>
            <p:cNvSpPr/>
            <p:nvPr/>
          </p:nvSpPr>
          <p:spPr>
            <a:xfrm>
              <a:off x="2697472" y="3370409"/>
              <a:ext cx="627569" cy="112133"/>
            </a:xfrm>
            <a:custGeom>
              <a:avLst/>
              <a:gdLst/>
              <a:ahLst/>
              <a:cxnLst/>
              <a:rect l="l" t="t" r="r" b="b"/>
              <a:pathLst>
                <a:path w="42389" h="7574" extrusionOk="0">
                  <a:moveTo>
                    <a:pt x="20102" y="1"/>
                  </a:moveTo>
                  <a:lnTo>
                    <a:pt x="19030" y="13"/>
                  </a:lnTo>
                  <a:lnTo>
                    <a:pt x="17970" y="39"/>
                  </a:lnTo>
                  <a:lnTo>
                    <a:pt x="16922" y="77"/>
                  </a:lnTo>
                  <a:lnTo>
                    <a:pt x="15901" y="116"/>
                  </a:lnTo>
                  <a:lnTo>
                    <a:pt x="14892" y="167"/>
                  </a:lnTo>
                  <a:lnTo>
                    <a:pt x="13908" y="230"/>
                  </a:lnTo>
                  <a:lnTo>
                    <a:pt x="12951" y="294"/>
                  </a:lnTo>
                  <a:lnTo>
                    <a:pt x="12006" y="371"/>
                  </a:lnTo>
                  <a:lnTo>
                    <a:pt x="11099" y="448"/>
                  </a:lnTo>
                  <a:lnTo>
                    <a:pt x="10205" y="550"/>
                  </a:lnTo>
                  <a:lnTo>
                    <a:pt x="9349" y="639"/>
                  </a:lnTo>
                  <a:lnTo>
                    <a:pt x="8519" y="754"/>
                  </a:lnTo>
                  <a:lnTo>
                    <a:pt x="7714" y="856"/>
                  </a:lnTo>
                  <a:lnTo>
                    <a:pt x="6948" y="984"/>
                  </a:lnTo>
                  <a:lnTo>
                    <a:pt x="6207" y="1099"/>
                  </a:lnTo>
                  <a:lnTo>
                    <a:pt x="5505" y="1239"/>
                  </a:lnTo>
                  <a:lnTo>
                    <a:pt x="4841" y="1380"/>
                  </a:lnTo>
                  <a:lnTo>
                    <a:pt x="4215" y="1520"/>
                  </a:lnTo>
                  <a:lnTo>
                    <a:pt x="3615" y="1661"/>
                  </a:lnTo>
                  <a:lnTo>
                    <a:pt x="3066" y="1814"/>
                  </a:lnTo>
                  <a:lnTo>
                    <a:pt x="2555" y="1980"/>
                  </a:lnTo>
                  <a:lnTo>
                    <a:pt x="2095" y="2146"/>
                  </a:lnTo>
                  <a:lnTo>
                    <a:pt x="1661" y="2312"/>
                  </a:lnTo>
                  <a:lnTo>
                    <a:pt x="1291" y="2478"/>
                  </a:lnTo>
                  <a:lnTo>
                    <a:pt x="959" y="2657"/>
                  </a:lnTo>
                  <a:lnTo>
                    <a:pt x="665" y="2836"/>
                  </a:lnTo>
                  <a:lnTo>
                    <a:pt x="550" y="2925"/>
                  </a:lnTo>
                  <a:lnTo>
                    <a:pt x="435" y="3015"/>
                  </a:lnTo>
                  <a:lnTo>
                    <a:pt x="333" y="3117"/>
                  </a:lnTo>
                  <a:lnTo>
                    <a:pt x="243" y="3206"/>
                  </a:lnTo>
                  <a:lnTo>
                    <a:pt x="167" y="3308"/>
                  </a:lnTo>
                  <a:lnTo>
                    <a:pt x="116" y="3398"/>
                  </a:lnTo>
                  <a:lnTo>
                    <a:pt x="65" y="3487"/>
                  </a:lnTo>
                  <a:lnTo>
                    <a:pt x="26" y="3589"/>
                  </a:lnTo>
                  <a:lnTo>
                    <a:pt x="13" y="3691"/>
                  </a:lnTo>
                  <a:lnTo>
                    <a:pt x="1" y="3781"/>
                  </a:lnTo>
                  <a:lnTo>
                    <a:pt x="13" y="3883"/>
                  </a:lnTo>
                  <a:lnTo>
                    <a:pt x="26" y="3985"/>
                  </a:lnTo>
                  <a:lnTo>
                    <a:pt x="65" y="4075"/>
                  </a:lnTo>
                  <a:lnTo>
                    <a:pt x="116" y="4177"/>
                  </a:lnTo>
                  <a:lnTo>
                    <a:pt x="167" y="4266"/>
                  </a:lnTo>
                  <a:lnTo>
                    <a:pt x="243" y="4356"/>
                  </a:lnTo>
                  <a:lnTo>
                    <a:pt x="333" y="4458"/>
                  </a:lnTo>
                  <a:lnTo>
                    <a:pt x="435" y="4547"/>
                  </a:lnTo>
                  <a:lnTo>
                    <a:pt x="550" y="4637"/>
                  </a:lnTo>
                  <a:lnTo>
                    <a:pt x="665" y="4726"/>
                  </a:lnTo>
                  <a:lnTo>
                    <a:pt x="959" y="4918"/>
                  </a:lnTo>
                  <a:lnTo>
                    <a:pt x="1291" y="5084"/>
                  </a:lnTo>
                  <a:lnTo>
                    <a:pt x="1661" y="5262"/>
                  </a:lnTo>
                  <a:lnTo>
                    <a:pt x="2095" y="5428"/>
                  </a:lnTo>
                  <a:lnTo>
                    <a:pt x="2555" y="5594"/>
                  </a:lnTo>
                  <a:lnTo>
                    <a:pt x="3066" y="5748"/>
                  </a:lnTo>
                  <a:lnTo>
                    <a:pt x="3615" y="5901"/>
                  </a:lnTo>
                  <a:lnTo>
                    <a:pt x="4215" y="6054"/>
                  </a:lnTo>
                  <a:lnTo>
                    <a:pt x="4841" y="6195"/>
                  </a:lnTo>
                  <a:lnTo>
                    <a:pt x="5505" y="6335"/>
                  </a:lnTo>
                  <a:lnTo>
                    <a:pt x="6207" y="6463"/>
                  </a:lnTo>
                  <a:lnTo>
                    <a:pt x="6948" y="6591"/>
                  </a:lnTo>
                  <a:lnTo>
                    <a:pt x="7714" y="6705"/>
                  </a:lnTo>
                  <a:lnTo>
                    <a:pt x="8519" y="6820"/>
                  </a:lnTo>
                  <a:lnTo>
                    <a:pt x="9349" y="6923"/>
                  </a:lnTo>
                  <a:lnTo>
                    <a:pt x="10205" y="7025"/>
                  </a:lnTo>
                  <a:lnTo>
                    <a:pt x="11099" y="7114"/>
                  </a:lnTo>
                  <a:lnTo>
                    <a:pt x="12006" y="7204"/>
                  </a:lnTo>
                  <a:lnTo>
                    <a:pt x="12951" y="7280"/>
                  </a:lnTo>
                  <a:lnTo>
                    <a:pt x="13908" y="7344"/>
                  </a:lnTo>
                  <a:lnTo>
                    <a:pt x="14892" y="7408"/>
                  </a:lnTo>
                  <a:lnTo>
                    <a:pt x="15901" y="7459"/>
                  </a:lnTo>
                  <a:lnTo>
                    <a:pt x="16922" y="7497"/>
                  </a:lnTo>
                  <a:lnTo>
                    <a:pt x="17970" y="7536"/>
                  </a:lnTo>
                  <a:lnTo>
                    <a:pt x="19030" y="7561"/>
                  </a:lnTo>
                  <a:lnTo>
                    <a:pt x="20102" y="7574"/>
                  </a:lnTo>
                  <a:lnTo>
                    <a:pt x="22286" y="7574"/>
                  </a:lnTo>
                  <a:lnTo>
                    <a:pt x="23359" y="7561"/>
                  </a:lnTo>
                  <a:lnTo>
                    <a:pt x="24419" y="7536"/>
                  </a:lnTo>
                  <a:lnTo>
                    <a:pt x="25466" y="7497"/>
                  </a:lnTo>
                  <a:lnTo>
                    <a:pt x="26488" y="7459"/>
                  </a:lnTo>
                  <a:lnTo>
                    <a:pt x="27497" y="7408"/>
                  </a:lnTo>
                  <a:lnTo>
                    <a:pt x="28480" y="7344"/>
                  </a:lnTo>
                  <a:lnTo>
                    <a:pt x="29451" y="7280"/>
                  </a:lnTo>
                  <a:lnTo>
                    <a:pt x="30383" y="7204"/>
                  </a:lnTo>
                  <a:lnTo>
                    <a:pt x="31303" y="7114"/>
                  </a:lnTo>
                  <a:lnTo>
                    <a:pt x="32184" y="7025"/>
                  </a:lnTo>
                  <a:lnTo>
                    <a:pt x="33052" y="6923"/>
                  </a:lnTo>
                  <a:lnTo>
                    <a:pt x="33883" y="6820"/>
                  </a:lnTo>
                  <a:lnTo>
                    <a:pt x="34674" y="6705"/>
                  </a:lnTo>
                  <a:lnTo>
                    <a:pt x="35453" y="6591"/>
                  </a:lnTo>
                  <a:lnTo>
                    <a:pt x="36181" y="6463"/>
                  </a:lnTo>
                  <a:lnTo>
                    <a:pt x="36884" y="6335"/>
                  </a:lnTo>
                  <a:lnTo>
                    <a:pt x="37548" y="6195"/>
                  </a:lnTo>
                  <a:lnTo>
                    <a:pt x="38186" y="6054"/>
                  </a:lnTo>
                  <a:lnTo>
                    <a:pt x="38774" y="5901"/>
                  </a:lnTo>
                  <a:lnTo>
                    <a:pt x="39323" y="5748"/>
                  </a:lnTo>
                  <a:lnTo>
                    <a:pt x="39834" y="5594"/>
                  </a:lnTo>
                  <a:lnTo>
                    <a:pt x="40306" y="5428"/>
                  </a:lnTo>
                  <a:lnTo>
                    <a:pt x="40728" y="5262"/>
                  </a:lnTo>
                  <a:lnTo>
                    <a:pt x="41111" y="5084"/>
                  </a:lnTo>
                  <a:lnTo>
                    <a:pt x="41443" y="4918"/>
                  </a:lnTo>
                  <a:lnTo>
                    <a:pt x="41724" y="4726"/>
                  </a:lnTo>
                  <a:lnTo>
                    <a:pt x="41852" y="4637"/>
                  </a:lnTo>
                  <a:lnTo>
                    <a:pt x="41967" y="4547"/>
                  </a:lnTo>
                  <a:lnTo>
                    <a:pt x="42056" y="4458"/>
                  </a:lnTo>
                  <a:lnTo>
                    <a:pt x="42146" y="4356"/>
                  </a:lnTo>
                  <a:lnTo>
                    <a:pt x="42222" y="4266"/>
                  </a:lnTo>
                  <a:lnTo>
                    <a:pt x="42286" y="4177"/>
                  </a:lnTo>
                  <a:lnTo>
                    <a:pt x="42324" y="4075"/>
                  </a:lnTo>
                  <a:lnTo>
                    <a:pt x="42363" y="3985"/>
                  </a:lnTo>
                  <a:lnTo>
                    <a:pt x="42388" y="3883"/>
                  </a:lnTo>
                  <a:lnTo>
                    <a:pt x="42388" y="3781"/>
                  </a:lnTo>
                  <a:lnTo>
                    <a:pt x="42388" y="3691"/>
                  </a:lnTo>
                  <a:lnTo>
                    <a:pt x="42363" y="3589"/>
                  </a:lnTo>
                  <a:lnTo>
                    <a:pt x="42324" y="3487"/>
                  </a:lnTo>
                  <a:lnTo>
                    <a:pt x="42286" y="3398"/>
                  </a:lnTo>
                  <a:lnTo>
                    <a:pt x="42222" y="3308"/>
                  </a:lnTo>
                  <a:lnTo>
                    <a:pt x="42146" y="3206"/>
                  </a:lnTo>
                  <a:lnTo>
                    <a:pt x="42056" y="3117"/>
                  </a:lnTo>
                  <a:lnTo>
                    <a:pt x="41967" y="3015"/>
                  </a:lnTo>
                  <a:lnTo>
                    <a:pt x="41852" y="2925"/>
                  </a:lnTo>
                  <a:lnTo>
                    <a:pt x="41724" y="2836"/>
                  </a:lnTo>
                  <a:lnTo>
                    <a:pt x="41443" y="2657"/>
                  </a:lnTo>
                  <a:lnTo>
                    <a:pt x="41111" y="2478"/>
                  </a:lnTo>
                  <a:lnTo>
                    <a:pt x="40728" y="2312"/>
                  </a:lnTo>
                  <a:lnTo>
                    <a:pt x="40306" y="2146"/>
                  </a:lnTo>
                  <a:lnTo>
                    <a:pt x="39834" y="1980"/>
                  </a:lnTo>
                  <a:lnTo>
                    <a:pt x="39323" y="1814"/>
                  </a:lnTo>
                  <a:lnTo>
                    <a:pt x="38774" y="1661"/>
                  </a:lnTo>
                  <a:lnTo>
                    <a:pt x="38186" y="1520"/>
                  </a:lnTo>
                  <a:lnTo>
                    <a:pt x="37548" y="1380"/>
                  </a:lnTo>
                  <a:lnTo>
                    <a:pt x="36884" y="1239"/>
                  </a:lnTo>
                  <a:lnTo>
                    <a:pt x="36181" y="1099"/>
                  </a:lnTo>
                  <a:lnTo>
                    <a:pt x="35453" y="984"/>
                  </a:lnTo>
                  <a:lnTo>
                    <a:pt x="34674" y="856"/>
                  </a:lnTo>
                  <a:lnTo>
                    <a:pt x="33883" y="754"/>
                  </a:lnTo>
                  <a:lnTo>
                    <a:pt x="33052" y="639"/>
                  </a:lnTo>
                  <a:lnTo>
                    <a:pt x="32184" y="550"/>
                  </a:lnTo>
                  <a:lnTo>
                    <a:pt x="31303" y="448"/>
                  </a:lnTo>
                  <a:lnTo>
                    <a:pt x="30383" y="371"/>
                  </a:lnTo>
                  <a:lnTo>
                    <a:pt x="29451" y="294"/>
                  </a:lnTo>
                  <a:lnTo>
                    <a:pt x="28480" y="230"/>
                  </a:lnTo>
                  <a:lnTo>
                    <a:pt x="27497" y="167"/>
                  </a:lnTo>
                  <a:lnTo>
                    <a:pt x="26488" y="116"/>
                  </a:lnTo>
                  <a:lnTo>
                    <a:pt x="25466" y="77"/>
                  </a:lnTo>
                  <a:lnTo>
                    <a:pt x="24419" y="39"/>
                  </a:lnTo>
                  <a:lnTo>
                    <a:pt x="23359" y="13"/>
                  </a:lnTo>
                  <a:lnTo>
                    <a:pt x="22286"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3" name="Google Shape;2633;g1c93c773687_2_33"/>
            <p:cNvSpPr/>
            <p:nvPr/>
          </p:nvSpPr>
          <p:spPr>
            <a:xfrm>
              <a:off x="2706740" y="3370409"/>
              <a:ext cx="609226" cy="83204"/>
            </a:xfrm>
            <a:custGeom>
              <a:avLst/>
              <a:gdLst/>
              <a:ahLst/>
              <a:cxnLst/>
              <a:rect l="l" t="t" r="r" b="b"/>
              <a:pathLst>
                <a:path w="41150" h="5620" extrusionOk="0">
                  <a:moveTo>
                    <a:pt x="18238" y="1"/>
                  </a:moveTo>
                  <a:lnTo>
                    <a:pt x="16577" y="39"/>
                  </a:lnTo>
                  <a:lnTo>
                    <a:pt x="14943" y="103"/>
                  </a:lnTo>
                  <a:lnTo>
                    <a:pt x="13372" y="179"/>
                  </a:lnTo>
                  <a:lnTo>
                    <a:pt x="11839" y="282"/>
                  </a:lnTo>
                  <a:lnTo>
                    <a:pt x="10371" y="409"/>
                  </a:lnTo>
                  <a:lnTo>
                    <a:pt x="8966" y="537"/>
                  </a:lnTo>
                  <a:lnTo>
                    <a:pt x="7625" y="703"/>
                  </a:lnTo>
                  <a:lnTo>
                    <a:pt x="6361" y="882"/>
                  </a:lnTo>
                  <a:lnTo>
                    <a:pt x="5173" y="1073"/>
                  </a:lnTo>
                  <a:lnTo>
                    <a:pt x="4074" y="1278"/>
                  </a:lnTo>
                  <a:lnTo>
                    <a:pt x="3551" y="1380"/>
                  </a:lnTo>
                  <a:lnTo>
                    <a:pt x="3066" y="1495"/>
                  </a:lnTo>
                  <a:lnTo>
                    <a:pt x="2593" y="1610"/>
                  </a:lnTo>
                  <a:lnTo>
                    <a:pt x="2146" y="1725"/>
                  </a:lnTo>
                  <a:lnTo>
                    <a:pt x="1725" y="1852"/>
                  </a:lnTo>
                  <a:lnTo>
                    <a:pt x="1316" y="1980"/>
                  </a:lnTo>
                  <a:lnTo>
                    <a:pt x="946" y="2108"/>
                  </a:lnTo>
                  <a:lnTo>
                    <a:pt x="601" y="2236"/>
                  </a:lnTo>
                  <a:lnTo>
                    <a:pt x="281" y="2363"/>
                  </a:lnTo>
                  <a:lnTo>
                    <a:pt x="0" y="2504"/>
                  </a:lnTo>
                  <a:lnTo>
                    <a:pt x="716" y="2287"/>
                  </a:lnTo>
                  <a:lnTo>
                    <a:pt x="1507" y="2082"/>
                  </a:lnTo>
                  <a:lnTo>
                    <a:pt x="2363" y="1891"/>
                  </a:lnTo>
                  <a:lnTo>
                    <a:pt x="3295" y="1712"/>
                  </a:lnTo>
                  <a:lnTo>
                    <a:pt x="4292" y="1533"/>
                  </a:lnTo>
                  <a:lnTo>
                    <a:pt x="5352" y="1380"/>
                  </a:lnTo>
                  <a:lnTo>
                    <a:pt x="6463" y="1227"/>
                  </a:lnTo>
                  <a:lnTo>
                    <a:pt x="7625" y="1099"/>
                  </a:lnTo>
                  <a:lnTo>
                    <a:pt x="8851" y="971"/>
                  </a:lnTo>
                  <a:lnTo>
                    <a:pt x="10115" y="869"/>
                  </a:lnTo>
                  <a:lnTo>
                    <a:pt x="11431" y="767"/>
                  </a:lnTo>
                  <a:lnTo>
                    <a:pt x="12784" y="690"/>
                  </a:lnTo>
                  <a:lnTo>
                    <a:pt x="14164" y="639"/>
                  </a:lnTo>
                  <a:lnTo>
                    <a:pt x="15594" y="588"/>
                  </a:lnTo>
                  <a:lnTo>
                    <a:pt x="17050" y="563"/>
                  </a:lnTo>
                  <a:lnTo>
                    <a:pt x="18531" y="550"/>
                  </a:lnTo>
                  <a:lnTo>
                    <a:pt x="19617" y="563"/>
                  </a:lnTo>
                  <a:lnTo>
                    <a:pt x="20690" y="575"/>
                  </a:lnTo>
                  <a:lnTo>
                    <a:pt x="21750" y="601"/>
                  </a:lnTo>
                  <a:lnTo>
                    <a:pt x="22797" y="626"/>
                  </a:lnTo>
                  <a:lnTo>
                    <a:pt x="23819" y="677"/>
                  </a:lnTo>
                  <a:lnTo>
                    <a:pt x="24828" y="729"/>
                  </a:lnTo>
                  <a:lnTo>
                    <a:pt x="25811" y="780"/>
                  </a:lnTo>
                  <a:lnTo>
                    <a:pt x="26782" y="856"/>
                  </a:lnTo>
                  <a:lnTo>
                    <a:pt x="27714" y="933"/>
                  </a:lnTo>
                  <a:lnTo>
                    <a:pt x="28633" y="1010"/>
                  </a:lnTo>
                  <a:lnTo>
                    <a:pt x="29515" y="1099"/>
                  </a:lnTo>
                  <a:lnTo>
                    <a:pt x="30383" y="1201"/>
                  </a:lnTo>
                  <a:lnTo>
                    <a:pt x="31213" y="1303"/>
                  </a:lnTo>
                  <a:lnTo>
                    <a:pt x="32005" y="1418"/>
                  </a:lnTo>
                  <a:lnTo>
                    <a:pt x="32784" y="1533"/>
                  </a:lnTo>
                  <a:lnTo>
                    <a:pt x="33512" y="1661"/>
                  </a:lnTo>
                  <a:lnTo>
                    <a:pt x="34214" y="1801"/>
                  </a:lnTo>
                  <a:lnTo>
                    <a:pt x="34879" y="1929"/>
                  </a:lnTo>
                  <a:lnTo>
                    <a:pt x="35517" y="2082"/>
                  </a:lnTo>
                  <a:lnTo>
                    <a:pt x="36105" y="2223"/>
                  </a:lnTo>
                  <a:lnTo>
                    <a:pt x="36654" y="2376"/>
                  </a:lnTo>
                  <a:lnTo>
                    <a:pt x="37165" y="2542"/>
                  </a:lnTo>
                  <a:lnTo>
                    <a:pt x="37637" y="2695"/>
                  </a:lnTo>
                  <a:lnTo>
                    <a:pt x="38059" y="2874"/>
                  </a:lnTo>
                  <a:lnTo>
                    <a:pt x="38442" y="3040"/>
                  </a:lnTo>
                  <a:lnTo>
                    <a:pt x="38774" y="3219"/>
                  </a:lnTo>
                  <a:lnTo>
                    <a:pt x="39055" y="3398"/>
                  </a:lnTo>
                  <a:lnTo>
                    <a:pt x="39182" y="3487"/>
                  </a:lnTo>
                  <a:lnTo>
                    <a:pt x="39297" y="3577"/>
                  </a:lnTo>
                  <a:lnTo>
                    <a:pt x="39387" y="3679"/>
                  </a:lnTo>
                  <a:lnTo>
                    <a:pt x="39476" y="3768"/>
                  </a:lnTo>
                  <a:lnTo>
                    <a:pt x="39553" y="3858"/>
                  </a:lnTo>
                  <a:lnTo>
                    <a:pt x="39617" y="3960"/>
                  </a:lnTo>
                  <a:lnTo>
                    <a:pt x="39655" y="4049"/>
                  </a:lnTo>
                  <a:lnTo>
                    <a:pt x="39693" y="4151"/>
                  </a:lnTo>
                  <a:lnTo>
                    <a:pt x="39719" y="4241"/>
                  </a:lnTo>
                  <a:lnTo>
                    <a:pt x="39719" y="4343"/>
                  </a:lnTo>
                  <a:lnTo>
                    <a:pt x="39719" y="4432"/>
                  </a:lnTo>
                  <a:lnTo>
                    <a:pt x="39706" y="4509"/>
                  </a:lnTo>
                  <a:lnTo>
                    <a:pt x="39680" y="4598"/>
                  </a:lnTo>
                  <a:lnTo>
                    <a:pt x="39642" y="4675"/>
                  </a:lnTo>
                  <a:lnTo>
                    <a:pt x="39591" y="4764"/>
                  </a:lnTo>
                  <a:lnTo>
                    <a:pt x="39540" y="4841"/>
                  </a:lnTo>
                  <a:lnTo>
                    <a:pt x="39400" y="5007"/>
                  </a:lnTo>
                  <a:lnTo>
                    <a:pt x="39221" y="5160"/>
                  </a:lnTo>
                  <a:lnTo>
                    <a:pt x="39016" y="5313"/>
                  </a:lnTo>
                  <a:lnTo>
                    <a:pt x="38761" y="5467"/>
                  </a:lnTo>
                  <a:lnTo>
                    <a:pt x="38480" y="5620"/>
                  </a:lnTo>
                  <a:lnTo>
                    <a:pt x="38480" y="5620"/>
                  </a:lnTo>
                  <a:lnTo>
                    <a:pt x="39080" y="5416"/>
                  </a:lnTo>
                  <a:lnTo>
                    <a:pt x="39361" y="5313"/>
                  </a:lnTo>
                  <a:lnTo>
                    <a:pt x="39617" y="5198"/>
                  </a:lnTo>
                  <a:lnTo>
                    <a:pt x="39846" y="5096"/>
                  </a:lnTo>
                  <a:lnTo>
                    <a:pt x="40064" y="4981"/>
                  </a:lnTo>
                  <a:lnTo>
                    <a:pt x="40268" y="4866"/>
                  </a:lnTo>
                  <a:lnTo>
                    <a:pt x="40447" y="4751"/>
                  </a:lnTo>
                  <a:lnTo>
                    <a:pt x="40613" y="4637"/>
                  </a:lnTo>
                  <a:lnTo>
                    <a:pt x="40753" y="4522"/>
                  </a:lnTo>
                  <a:lnTo>
                    <a:pt x="40868" y="4394"/>
                  </a:lnTo>
                  <a:lnTo>
                    <a:pt x="40970" y="4279"/>
                  </a:lnTo>
                  <a:lnTo>
                    <a:pt x="41047" y="4151"/>
                  </a:lnTo>
                  <a:lnTo>
                    <a:pt x="41098" y="4036"/>
                  </a:lnTo>
                  <a:lnTo>
                    <a:pt x="41136" y="3909"/>
                  </a:lnTo>
                  <a:lnTo>
                    <a:pt x="41149" y="3781"/>
                  </a:lnTo>
                  <a:lnTo>
                    <a:pt x="41136" y="3691"/>
                  </a:lnTo>
                  <a:lnTo>
                    <a:pt x="41111" y="3589"/>
                  </a:lnTo>
                  <a:lnTo>
                    <a:pt x="41085" y="3487"/>
                  </a:lnTo>
                  <a:lnTo>
                    <a:pt x="41034" y="3398"/>
                  </a:lnTo>
                  <a:lnTo>
                    <a:pt x="40970" y="3308"/>
                  </a:lnTo>
                  <a:lnTo>
                    <a:pt x="40894" y="3206"/>
                  </a:lnTo>
                  <a:lnTo>
                    <a:pt x="40817" y="3117"/>
                  </a:lnTo>
                  <a:lnTo>
                    <a:pt x="40715" y="3015"/>
                  </a:lnTo>
                  <a:lnTo>
                    <a:pt x="40600" y="2925"/>
                  </a:lnTo>
                  <a:lnTo>
                    <a:pt x="40472" y="2836"/>
                  </a:lnTo>
                  <a:lnTo>
                    <a:pt x="40191" y="2657"/>
                  </a:lnTo>
                  <a:lnTo>
                    <a:pt x="39859" y="2478"/>
                  </a:lnTo>
                  <a:lnTo>
                    <a:pt x="39476" y="2312"/>
                  </a:lnTo>
                  <a:lnTo>
                    <a:pt x="39055" y="2146"/>
                  </a:lnTo>
                  <a:lnTo>
                    <a:pt x="38582" y="1980"/>
                  </a:lnTo>
                  <a:lnTo>
                    <a:pt x="38071" y="1814"/>
                  </a:lnTo>
                  <a:lnTo>
                    <a:pt x="37522" y="1661"/>
                  </a:lnTo>
                  <a:lnTo>
                    <a:pt x="36935" y="1520"/>
                  </a:lnTo>
                  <a:lnTo>
                    <a:pt x="36309" y="1380"/>
                  </a:lnTo>
                  <a:lnTo>
                    <a:pt x="35632" y="1239"/>
                  </a:lnTo>
                  <a:lnTo>
                    <a:pt x="34930" y="1099"/>
                  </a:lnTo>
                  <a:lnTo>
                    <a:pt x="34202" y="984"/>
                  </a:lnTo>
                  <a:lnTo>
                    <a:pt x="33435" y="856"/>
                  </a:lnTo>
                  <a:lnTo>
                    <a:pt x="32631" y="754"/>
                  </a:lnTo>
                  <a:lnTo>
                    <a:pt x="31801" y="639"/>
                  </a:lnTo>
                  <a:lnTo>
                    <a:pt x="30945" y="550"/>
                  </a:lnTo>
                  <a:lnTo>
                    <a:pt x="30051" y="448"/>
                  </a:lnTo>
                  <a:lnTo>
                    <a:pt x="29131" y="371"/>
                  </a:lnTo>
                  <a:lnTo>
                    <a:pt x="28199" y="294"/>
                  </a:lnTo>
                  <a:lnTo>
                    <a:pt x="27241" y="230"/>
                  </a:lnTo>
                  <a:lnTo>
                    <a:pt x="26245" y="167"/>
                  </a:lnTo>
                  <a:lnTo>
                    <a:pt x="25249" y="116"/>
                  </a:lnTo>
                  <a:lnTo>
                    <a:pt x="24215" y="77"/>
                  </a:lnTo>
                  <a:lnTo>
                    <a:pt x="23180" y="39"/>
                  </a:lnTo>
                  <a:lnTo>
                    <a:pt x="22120" y="13"/>
                  </a:lnTo>
                  <a:lnTo>
                    <a:pt x="21035"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4" name="Google Shape;2634;g1c93c773687_2_33"/>
            <p:cNvSpPr/>
            <p:nvPr/>
          </p:nvSpPr>
          <p:spPr>
            <a:xfrm>
              <a:off x="2915476" y="3401233"/>
              <a:ext cx="204028" cy="57118"/>
            </a:xfrm>
            <a:custGeom>
              <a:avLst/>
              <a:gdLst/>
              <a:ahLst/>
              <a:cxnLst/>
              <a:rect l="l" t="t" r="r" b="b"/>
              <a:pathLst>
                <a:path w="13781" h="3858" extrusionOk="0">
                  <a:moveTo>
                    <a:pt x="1" y="0"/>
                  </a:moveTo>
                  <a:lnTo>
                    <a:pt x="1" y="383"/>
                  </a:lnTo>
                  <a:lnTo>
                    <a:pt x="2325" y="383"/>
                  </a:lnTo>
                  <a:lnTo>
                    <a:pt x="3347" y="396"/>
                  </a:lnTo>
                  <a:lnTo>
                    <a:pt x="4254" y="422"/>
                  </a:lnTo>
                  <a:lnTo>
                    <a:pt x="5058" y="460"/>
                  </a:lnTo>
                  <a:lnTo>
                    <a:pt x="5748" y="511"/>
                  </a:lnTo>
                  <a:lnTo>
                    <a:pt x="6323" y="588"/>
                  </a:lnTo>
                  <a:lnTo>
                    <a:pt x="6578" y="626"/>
                  </a:lnTo>
                  <a:lnTo>
                    <a:pt x="6795" y="677"/>
                  </a:lnTo>
                  <a:lnTo>
                    <a:pt x="6987" y="715"/>
                  </a:lnTo>
                  <a:lnTo>
                    <a:pt x="7140" y="779"/>
                  </a:lnTo>
                  <a:lnTo>
                    <a:pt x="7268" y="830"/>
                  </a:lnTo>
                  <a:lnTo>
                    <a:pt x="7370" y="894"/>
                  </a:lnTo>
                  <a:lnTo>
                    <a:pt x="1" y="894"/>
                  </a:lnTo>
                  <a:lnTo>
                    <a:pt x="1" y="1188"/>
                  </a:lnTo>
                  <a:lnTo>
                    <a:pt x="7472" y="1188"/>
                  </a:lnTo>
                  <a:lnTo>
                    <a:pt x="7446" y="1226"/>
                  </a:lnTo>
                  <a:lnTo>
                    <a:pt x="7408" y="1265"/>
                  </a:lnTo>
                  <a:lnTo>
                    <a:pt x="7306" y="1329"/>
                  </a:lnTo>
                  <a:lnTo>
                    <a:pt x="7165" y="1405"/>
                  </a:lnTo>
                  <a:lnTo>
                    <a:pt x="6987" y="1456"/>
                  </a:lnTo>
                  <a:lnTo>
                    <a:pt x="6770" y="1520"/>
                  </a:lnTo>
                  <a:lnTo>
                    <a:pt x="6514" y="1571"/>
                  </a:lnTo>
                  <a:lnTo>
                    <a:pt x="6208" y="1622"/>
                  </a:lnTo>
                  <a:lnTo>
                    <a:pt x="5876" y="1673"/>
                  </a:lnTo>
                  <a:lnTo>
                    <a:pt x="5505" y="1712"/>
                  </a:lnTo>
                  <a:lnTo>
                    <a:pt x="5097" y="1750"/>
                  </a:lnTo>
                  <a:lnTo>
                    <a:pt x="4637" y="1776"/>
                  </a:lnTo>
                  <a:lnTo>
                    <a:pt x="4151" y="1801"/>
                  </a:lnTo>
                  <a:lnTo>
                    <a:pt x="3053" y="1839"/>
                  </a:lnTo>
                  <a:lnTo>
                    <a:pt x="1802" y="1852"/>
                  </a:lnTo>
                  <a:lnTo>
                    <a:pt x="1" y="1852"/>
                  </a:lnTo>
                  <a:lnTo>
                    <a:pt x="1" y="2222"/>
                  </a:lnTo>
                  <a:lnTo>
                    <a:pt x="2197" y="2644"/>
                  </a:lnTo>
                  <a:lnTo>
                    <a:pt x="4215" y="3053"/>
                  </a:lnTo>
                  <a:lnTo>
                    <a:pt x="6131" y="3461"/>
                  </a:lnTo>
                  <a:lnTo>
                    <a:pt x="8021" y="3857"/>
                  </a:lnTo>
                  <a:lnTo>
                    <a:pt x="11163" y="3857"/>
                  </a:lnTo>
                  <a:lnTo>
                    <a:pt x="9107" y="3410"/>
                  </a:lnTo>
                  <a:lnTo>
                    <a:pt x="7051" y="2976"/>
                  </a:lnTo>
                  <a:lnTo>
                    <a:pt x="5033" y="2567"/>
                  </a:lnTo>
                  <a:lnTo>
                    <a:pt x="3079" y="2184"/>
                  </a:lnTo>
                  <a:lnTo>
                    <a:pt x="3845" y="2184"/>
                  </a:lnTo>
                  <a:lnTo>
                    <a:pt x="4586" y="2159"/>
                  </a:lnTo>
                  <a:lnTo>
                    <a:pt x="5275" y="2133"/>
                  </a:lnTo>
                  <a:lnTo>
                    <a:pt x="5927" y="2108"/>
                  </a:lnTo>
                  <a:lnTo>
                    <a:pt x="6540" y="2069"/>
                  </a:lnTo>
                  <a:lnTo>
                    <a:pt x="7102" y="2018"/>
                  </a:lnTo>
                  <a:lnTo>
                    <a:pt x="7638" y="1967"/>
                  </a:lnTo>
                  <a:lnTo>
                    <a:pt x="8111" y="1903"/>
                  </a:lnTo>
                  <a:lnTo>
                    <a:pt x="8558" y="1839"/>
                  </a:lnTo>
                  <a:lnTo>
                    <a:pt x="8941" y="1763"/>
                  </a:lnTo>
                  <a:lnTo>
                    <a:pt x="9285" y="1673"/>
                  </a:lnTo>
                  <a:lnTo>
                    <a:pt x="9579" y="1597"/>
                  </a:lnTo>
                  <a:lnTo>
                    <a:pt x="9822" y="1495"/>
                  </a:lnTo>
                  <a:lnTo>
                    <a:pt x="10026" y="1405"/>
                  </a:lnTo>
                  <a:lnTo>
                    <a:pt x="10103" y="1354"/>
                  </a:lnTo>
                  <a:lnTo>
                    <a:pt x="10167" y="1303"/>
                  </a:lnTo>
                  <a:lnTo>
                    <a:pt x="10218" y="1239"/>
                  </a:lnTo>
                  <a:lnTo>
                    <a:pt x="10256" y="1188"/>
                  </a:lnTo>
                  <a:lnTo>
                    <a:pt x="13781" y="1188"/>
                  </a:lnTo>
                  <a:lnTo>
                    <a:pt x="13781" y="894"/>
                  </a:lnTo>
                  <a:lnTo>
                    <a:pt x="10218" y="894"/>
                  </a:lnTo>
                  <a:lnTo>
                    <a:pt x="10179" y="843"/>
                  </a:lnTo>
                  <a:lnTo>
                    <a:pt x="10128" y="792"/>
                  </a:lnTo>
                  <a:lnTo>
                    <a:pt x="9988" y="703"/>
                  </a:lnTo>
                  <a:lnTo>
                    <a:pt x="9809" y="626"/>
                  </a:lnTo>
                  <a:lnTo>
                    <a:pt x="9579" y="549"/>
                  </a:lnTo>
                  <a:lnTo>
                    <a:pt x="9337" y="473"/>
                  </a:lnTo>
                  <a:lnTo>
                    <a:pt x="9043" y="409"/>
                  </a:lnTo>
                  <a:lnTo>
                    <a:pt x="8724" y="345"/>
                  </a:lnTo>
                  <a:lnTo>
                    <a:pt x="8391" y="294"/>
                  </a:lnTo>
                  <a:lnTo>
                    <a:pt x="13781" y="294"/>
                  </a:lnTo>
                  <a:lnTo>
                    <a:pt x="13781"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5" name="Google Shape;2635;g1c93c773687_2_33"/>
            <p:cNvSpPr/>
            <p:nvPr/>
          </p:nvSpPr>
          <p:spPr>
            <a:xfrm>
              <a:off x="2629221" y="3330332"/>
              <a:ext cx="764071" cy="159776"/>
            </a:xfrm>
            <a:custGeom>
              <a:avLst/>
              <a:gdLst/>
              <a:ahLst/>
              <a:cxnLst/>
              <a:rect l="l" t="t" r="r" b="b"/>
              <a:pathLst>
                <a:path w="51609" h="10792" extrusionOk="0">
                  <a:moveTo>
                    <a:pt x="0" y="0"/>
                  </a:moveTo>
                  <a:lnTo>
                    <a:pt x="0" y="5402"/>
                  </a:lnTo>
                  <a:lnTo>
                    <a:pt x="13" y="5543"/>
                  </a:lnTo>
                  <a:lnTo>
                    <a:pt x="39" y="5671"/>
                  </a:lnTo>
                  <a:lnTo>
                    <a:pt x="77" y="5811"/>
                  </a:lnTo>
                  <a:lnTo>
                    <a:pt x="128" y="5951"/>
                  </a:lnTo>
                  <a:lnTo>
                    <a:pt x="205" y="6079"/>
                  </a:lnTo>
                  <a:lnTo>
                    <a:pt x="294" y="6220"/>
                  </a:lnTo>
                  <a:lnTo>
                    <a:pt x="396" y="6347"/>
                  </a:lnTo>
                  <a:lnTo>
                    <a:pt x="524" y="6488"/>
                  </a:lnTo>
                  <a:lnTo>
                    <a:pt x="664" y="6616"/>
                  </a:lnTo>
                  <a:lnTo>
                    <a:pt x="818" y="6743"/>
                  </a:lnTo>
                  <a:lnTo>
                    <a:pt x="984" y="6871"/>
                  </a:lnTo>
                  <a:lnTo>
                    <a:pt x="1162" y="6999"/>
                  </a:lnTo>
                  <a:lnTo>
                    <a:pt x="1354" y="7126"/>
                  </a:lnTo>
                  <a:lnTo>
                    <a:pt x="1571" y="7254"/>
                  </a:lnTo>
                  <a:lnTo>
                    <a:pt x="1788" y="7369"/>
                  </a:lnTo>
                  <a:lnTo>
                    <a:pt x="2031" y="7497"/>
                  </a:lnTo>
                  <a:lnTo>
                    <a:pt x="2542" y="7739"/>
                  </a:lnTo>
                  <a:lnTo>
                    <a:pt x="3116" y="7969"/>
                  </a:lnTo>
                  <a:lnTo>
                    <a:pt x="3729" y="8199"/>
                  </a:lnTo>
                  <a:lnTo>
                    <a:pt x="4406" y="8416"/>
                  </a:lnTo>
                  <a:lnTo>
                    <a:pt x="5122" y="8621"/>
                  </a:lnTo>
                  <a:lnTo>
                    <a:pt x="5888" y="8825"/>
                  </a:lnTo>
                  <a:lnTo>
                    <a:pt x="6705" y="9029"/>
                  </a:lnTo>
                  <a:lnTo>
                    <a:pt x="7561" y="9208"/>
                  </a:lnTo>
                  <a:lnTo>
                    <a:pt x="8455" y="9387"/>
                  </a:lnTo>
                  <a:lnTo>
                    <a:pt x="9387" y="9553"/>
                  </a:lnTo>
                  <a:lnTo>
                    <a:pt x="10370" y="9719"/>
                  </a:lnTo>
                  <a:lnTo>
                    <a:pt x="11379" y="9872"/>
                  </a:lnTo>
                  <a:lnTo>
                    <a:pt x="12427" y="10013"/>
                  </a:lnTo>
                  <a:lnTo>
                    <a:pt x="13499" y="10140"/>
                  </a:lnTo>
                  <a:lnTo>
                    <a:pt x="14623" y="10255"/>
                  </a:lnTo>
                  <a:lnTo>
                    <a:pt x="15760" y="10370"/>
                  </a:lnTo>
                  <a:lnTo>
                    <a:pt x="16935" y="10460"/>
                  </a:lnTo>
                  <a:lnTo>
                    <a:pt x="18135" y="10549"/>
                  </a:lnTo>
                  <a:lnTo>
                    <a:pt x="19361" y="10626"/>
                  </a:lnTo>
                  <a:lnTo>
                    <a:pt x="20600" y="10677"/>
                  </a:lnTo>
                  <a:lnTo>
                    <a:pt x="21877" y="10728"/>
                  </a:lnTo>
                  <a:lnTo>
                    <a:pt x="23167" y="10766"/>
                  </a:lnTo>
                  <a:lnTo>
                    <a:pt x="24483" y="10779"/>
                  </a:lnTo>
                  <a:lnTo>
                    <a:pt x="25811" y="10792"/>
                  </a:lnTo>
                  <a:lnTo>
                    <a:pt x="27139" y="10779"/>
                  </a:lnTo>
                  <a:lnTo>
                    <a:pt x="28442" y="10766"/>
                  </a:lnTo>
                  <a:lnTo>
                    <a:pt x="29732" y="10728"/>
                  </a:lnTo>
                  <a:lnTo>
                    <a:pt x="31009" y="10677"/>
                  </a:lnTo>
                  <a:lnTo>
                    <a:pt x="32260" y="10626"/>
                  </a:lnTo>
                  <a:lnTo>
                    <a:pt x="33486" y="10549"/>
                  </a:lnTo>
                  <a:lnTo>
                    <a:pt x="34674" y="10460"/>
                  </a:lnTo>
                  <a:lnTo>
                    <a:pt x="35849" y="10370"/>
                  </a:lnTo>
                  <a:lnTo>
                    <a:pt x="36998" y="10255"/>
                  </a:lnTo>
                  <a:lnTo>
                    <a:pt x="38109" y="10140"/>
                  </a:lnTo>
                  <a:lnTo>
                    <a:pt x="39182" y="10013"/>
                  </a:lnTo>
                  <a:lnTo>
                    <a:pt x="40229" y="9872"/>
                  </a:lnTo>
                  <a:lnTo>
                    <a:pt x="41251" y="9719"/>
                  </a:lnTo>
                  <a:lnTo>
                    <a:pt x="42222" y="9553"/>
                  </a:lnTo>
                  <a:lnTo>
                    <a:pt x="43154" y="9387"/>
                  </a:lnTo>
                  <a:lnTo>
                    <a:pt x="44061" y="9208"/>
                  </a:lnTo>
                  <a:lnTo>
                    <a:pt x="44904" y="9029"/>
                  </a:lnTo>
                  <a:lnTo>
                    <a:pt x="45721" y="8825"/>
                  </a:lnTo>
                  <a:lnTo>
                    <a:pt x="46487" y="8621"/>
                  </a:lnTo>
                  <a:lnTo>
                    <a:pt x="47203" y="8416"/>
                  </a:lnTo>
                  <a:lnTo>
                    <a:pt x="47879" y="8199"/>
                  </a:lnTo>
                  <a:lnTo>
                    <a:pt x="48505" y="7969"/>
                  </a:lnTo>
                  <a:lnTo>
                    <a:pt x="49067" y="7739"/>
                  </a:lnTo>
                  <a:lnTo>
                    <a:pt x="49591" y="7497"/>
                  </a:lnTo>
                  <a:lnTo>
                    <a:pt x="49821" y="7369"/>
                  </a:lnTo>
                  <a:lnTo>
                    <a:pt x="50050" y="7254"/>
                  </a:lnTo>
                  <a:lnTo>
                    <a:pt x="50255" y="7126"/>
                  </a:lnTo>
                  <a:lnTo>
                    <a:pt x="50459" y="6999"/>
                  </a:lnTo>
                  <a:lnTo>
                    <a:pt x="50638" y="6871"/>
                  </a:lnTo>
                  <a:lnTo>
                    <a:pt x="50804" y="6743"/>
                  </a:lnTo>
                  <a:lnTo>
                    <a:pt x="50957" y="6616"/>
                  </a:lnTo>
                  <a:lnTo>
                    <a:pt x="51085" y="6488"/>
                  </a:lnTo>
                  <a:lnTo>
                    <a:pt x="51213" y="6347"/>
                  </a:lnTo>
                  <a:lnTo>
                    <a:pt x="51315" y="6220"/>
                  </a:lnTo>
                  <a:lnTo>
                    <a:pt x="51404" y="6079"/>
                  </a:lnTo>
                  <a:lnTo>
                    <a:pt x="51481" y="5951"/>
                  </a:lnTo>
                  <a:lnTo>
                    <a:pt x="51545" y="5811"/>
                  </a:lnTo>
                  <a:lnTo>
                    <a:pt x="51583" y="5671"/>
                  </a:lnTo>
                  <a:lnTo>
                    <a:pt x="51609" y="5543"/>
                  </a:lnTo>
                  <a:lnTo>
                    <a:pt x="51609" y="5402"/>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6" name="Google Shape;2636;g1c93c773687_2_33"/>
            <p:cNvSpPr/>
            <p:nvPr/>
          </p:nvSpPr>
          <p:spPr>
            <a:xfrm>
              <a:off x="2629221" y="3250533"/>
              <a:ext cx="764071" cy="159790"/>
            </a:xfrm>
            <a:custGeom>
              <a:avLst/>
              <a:gdLst/>
              <a:ahLst/>
              <a:cxnLst/>
              <a:rect l="l" t="t" r="r" b="b"/>
              <a:pathLst>
                <a:path w="51609" h="10793" extrusionOk="0">
                  <a:moveTo>
                    <a:pt x="25811" y="1"/>
                  </a:moveTo>
                  <a:lnTo>
                    <a:pt x="24483" y="13"/>
                  </a:lnTo>
                  <a:lnTo>
                    <a:pt x="23167" y="26"/>
                  </a:lnTo>
                  <a:lnTo>
                    <a:pt x="21877" y="65"/>
                  </a:lnTo>
                  <a:lnTo>
                    <a:pt x="20600" y="116"/>
                  </a:lnTo>
                  <a:lnTo>
                    <a:pt x="19361" y="167"/>
                  </a:lnTo>
                  <a:lnTo>
                    <a:pt x="18135" y="243"/>
                  </a:lnTo>
                  <a:lnTo>
                    <a:pt x="16935" y="333"/>
                  </a:lnTo>
                  <a:lnTo>
                    <a:pt x="15760" y="422"/>
                  </a:lnTo>
                  <a:lnTo>
                    <a:pt x="14623" y="537"/>
                  </a:lnTo>
                  <a:lnTo>
                    <a:pt x="13499" y="652"/>
                  </a:lnTo>
                  <a:lnTo>
                    <a:pt x="12427" y="780"/>
                  </a:lnTo>
                  <a:lnTo>
                    <a:pt x="11379" y="920"/>
                  </a:lnTo>
                  <a:lnTo>
                    <a:pt x="10370" y="1073"/>
                  </a:lnTo>
                  <a:lnTo>
                    <a:pt x="9387" y="1239"/>
                  </a:lnTo>
                  <a:lnTo>
                    <a:pt x="8455" y="1405"/>
                  </a:lnTo>
                  <a:lnTo>
                    <a:pt x="7561" y="1584"/>
                  </a:lnTo>
                  <a:lnTo>
                    <a:pt x="6705" y="1776"/>
                  </a:lnTo>
                  <a:lnTo>
                    <a:pt x="5888" y="1967"/>
                  </a:lnTo>
                  <a:lnTo>
                    <a:pt x="5122" y="2172"/>
                  </a:lnTo>
                  <a:lnTo>
                    <a:pt x="4406" y="2376"/>
                  </a:lnTo>
                  <a:lnTo>
                    <a:pt x="3729" y="2593"/>
                  </a:lnTo>
                  <a:lnTo>
                    <a:pt x="3116" y="2823"/>
                  </a:lnTo>
                  <a:lnTo>
                    <a:pt x="2542" y="3053"/>
                  </a:lnTo>
                  <a:lnTo>
                    <a:pt x="2031" y="3296"/>
                  </a:lnTo>
                  <a:lnTo>
                    <a:pt x="1788" y="3423"/>
                  </a:lnTo>
                  <a:lnTo>
                    <a:pt x="1571" y="3538"/>
                  </a:lnTo>
                  <a:lnTo>
                    <a:pt x="1354" y="3666"/>
                  </a:lnTo>
                  <a:lnTo>
                    <a:pt x="1162" y="3794"/>
                  </a:lnTo>
                  <a:lnTo>
                    <a:pt x="984" y="3921"/>
                  </a:lnTo>
                  <a:lnTo>
                    <a:pt x="818" y="4049"/>
                  </a:lnTo>
                  <a:lnTo>
                    <a:pt x="664" y="4177"/>
                  </a:lnTo>
                  <a:lnTo>
                    <a:pt x="524" y="4305"/>
                  </a:lnTo>
                  <a:lnTo>
                    <a:pt x="396" y="4445"/>
                  </a:lnTo>
                  <a:lnTo>
                    <a:pt x="294" y="4573"/>
                  </a:lnTo>
                  <a:lnTo>
                    <a:pt x="205" y="4713"/>
                  </a:lnTo>
                  <a:lnTo>
                    <a:pt x="128" y="4841"/>
                  </a:lnTo>
                  <a:lnTo>
                    <a:pt x="77" y="4981"/>
                  </a:lnTo>
                  <a:lnTo>
                    <a:pt x="39" y="5122"/>
                  </a:lnTo>
                  <a:lnTo>
                    <a:pt x="13" y="5262"/>
                  </a:lnTo>
                  <a:lnTo>
                    <a:pt x="0" y="5390"/>
                  </a:lnTo>
                  <a:lnTo>
                    <a:pt x="13" y="5531"/>
                  </a:lnTo>
                  <a:lnTo>
                    <a:pt x="39" y="5671"/>
                  </a:lnTo>
                  <a:lnTo>
                    <a:pt x="77" y="5812"/>
                  </a:lnTo>
                  <a:lnTo>
                    <a:pt x="128" y="5952"/>
                  </a:lnTo>
                  <a:lnTo>
                    <a:pt x="205" y="6080"/>
                  </a:lnTo>
                  <a:lnTo>
                    <a:pt x="294" y="6220"/>
                  </a:lnTo>
                  <a:lnTo>
                    <a:pt x="396" y="6348"/>
                  </a:lnTo>
                  <a:lnTo>
                    <a:pt x="524" y="6488"/>
                  </a:lnTo>
                  <a:lnTo>
                    <a:pt x="664" y="6616"/>
                  </a:lnTo>
                  <a:lnTo>
                    <a:pt x="818" y="6744"/>
                  </a:lnTo>
                  <a:lnTo>
                    <a:pt x="984" y="6872"/>
                  </a:lnTo>
                  <a:lnTo>
                    <a:pt x="1162" y="6999"/>
                  </a:lnTo>
                  <a:lnTo>
                    <a:pt x="1354" y="7127"/>
                  </a:lnTo>
                  <a:lnTo>
                    <a:pt x="1571" y="7255"/>
                  </a:lnTo>
                  <a:lnTo>
                    <a:pt x="1788" y="7370"/>
                  </a:lnTo>
                  <a:lnTo>
                    <a:pt x="2031" y="7497"/>
                  </a:lnTo>
                  <a:lnTo>
                    <a:pt x="2542" y="7727"/>
                  </a:lnTo>
                  <a:lnTo>
                    <a:pt x="3116" y="7970"/>
                  </a:lnTo>
                  <a:lnTo>
                    <a:pt x="3729" y="8187"/>
                  </a:lnTo>
                  <a:lnTo>
                    <a:pt x="4406" y="8417"/>
                  </a:lnTo>
                  <a:lnTo>
                    <a:pt x="5122" y="8621"/>
                  </a:lnTo>
                  <a:lnTo>
                    <a:pt x="5888" y="8826"/>
                  </a:lnTo>
                  <a:lnTo>
                    <a:pt x="6705" y="9017"/>
                  </a:lnTo>
                  <a:lnTo>
                    <a:pt x="7561" y="9209"/>
                  </a:lnTo>
                  <a:lnTo>
                    <a:pt x="8455" y="9387"/>
                  </a:lnTo>
                  <a:lnTo>
                    <a:pt x="9387" y="9554"/>
                  </a:lnTo>
                  <a:lnTo>
                    <a:pt x="10370" y="9720"/>
                  </a:lnTo>
                  <a:lnTo>
                    <a:pt x="11379" y="9873"/>
                  </a:lnTo>
                  <a:lnTo>
                    <a:pt x="12427" y="10013"/>
                  </a:lnTo>
                  <a:lnTo>
                    <a:pt x="13499" y="10141"/>
                  </a:lnTo>
                  <a:lnTo>
                    <a:pt x="14623" y="10256"/>
                  </a:lnTo>
                  <a:lnTo>
                    <a:pt x="15760" y="10358"/>
                  </a:lnTo>
                  <a:lnTo>
                    <a:pt x="16935" y="10460"/>
                  </a:lnTo>
                  <a:lnTo>
                    <a:pt x="18135" y="10550"/>
                  </a:lnTo>
                  <a:lnTo>
                    <a:pt x="19361" y="10614"/>
                  </a:lnTo>
                  <a:lnTo>
                    <a:pt x="20600" y="10677"/>
                  </a:lnTo>
                  <a:lnTo>
                    <a:pt x="21877" y="10728"/>
                  </a:lnTo>
                  <a:lnTo>
                    <a:pt x="23167" y="10754"/>
                  </a:lnTo>
                  <a:lnTo>
                    <a:pt x="24483" y="10780"/>
                  </a:lnTo>
                  <a:lnTo>
                    <a:pt x="25811" y="10792"/>
                  </a:lnTo>
                  <a:lnTo>
                    <a:pt x="27139" y="10780"/>
                  </a:lnTo>
                  <a:lnTo>
                    <a:pt x="28442" y="10754"/>
                  </a:lnTo>
                  <a:lnTo>
                    <a:pt x="29732" y="10728"/>
                  </a:lnTo>
                  <a:lnTo>
                    <a:pt x="31009" y="10677"/>
                  </a:lnTo>
                  <a:lnTo>
                    <a:pt x="32260" y="10614"/>
                  </a:lnTo>
                  <a:lnTo>
                    <a:pt x="33486" y="10550"/>
                  </a:lnTo>
                  <a:lnTo>
                    <a:pt x="34674" y="10460"/>
                  </a:lnTo>
                  <a:lnTo>
                    <a:pt x="35849" y="10358"/>
                  </a:lnTo>
                  <a:lnTo>
                    <a:pt x="36998" y="10256"/>
                  </a:lnTo>
                  <a:lnTo>
                    <a:pt x="38109" y="10141"/>
                  </a:lnTo>
                  <a:lnTo>
                    <a:pt x="39182" y="10013"/>
                  </a:lnTo>
                  <a:lnTo>
                    <a:pt x="40229" y="9873"/>
                  </a:lnTo>
                  <a:lnTo>
                    <a:pt x="41251" y="9720"/>
                  </a:lnTo>
                  <a:lnTo>
                    <a:pt x="42222" y="9554"/>
                  </a:lnTo>
                  <a:lnTo>
                    <a:pt x="43154" y="9387"/>
                  </a:lnTo>
                  <a:lnTo>
                    <a:pt x="44061" y="9209"/>
                  </a:lnTo>
                  <a:lnTo>
                    <a:pt x="44904" y="9017"/>
                  </a:lnTo>
                  <a:lnTo>
                    <a:pt x="45721" y="8826"/>
                  </a:lnTo>
                  <a:lnTo>
                    <a:pt x="46487" y="8621"/>
                  </a:lnTo>
                  <a:lnTo>
                    <a:pt x="47203" y="8417"/>
                  </a:lnTo>
                  <a:lnTo>
                    <a:pt x="47879" y="8187"/>
                  </a:lnTo>
                  <a:lnTo>
                    <a:pt x="48505" y="7970"/>
                  </a:lnTo>
                  <a:lnTo>
                    <a:pt x="49067" y="7727"/>
                  </a:lnTo>
                  <a:lnTo>
                    <a:pt x="49591" y="7497"/>
                  </a:lnTo>
                  <a:lnTo>
                    <a:pt x="49821" y="7370"/>
                  </a:lnTo>
                  <a:lnTo>
                    <a:pt x="50050" y="7255"/>
                  </a:lnTo>
                  <a:lnTo>
                    <a:pt x="50255" y="7127"/>
                  </a:lnTo>
                  <a:lnTo>
                    <a:pt x="50459" y="6999"/>
                  </a:lnTo>
                  <a:lnTo>
                    <a:pt x="50638" y="6872"/>
                  </a:lnTo>
                  <a:lnTo>
                    <a:pt x="50804" y="6744"/>
                  </a:lnTo>
                  <a:lnTo>
                    <a:pt x="50957" y="6616"/>
                  </a:lnTo>
                  <a:lnTo>
                    <a:pt x="51085" y="6488"/>
                  </a:lnTo>
                  <a:lnTo>
                    <a:pt x="51213" y="6348"/>
                  </a:lnTo>
                  <a:lnTo>
                    <a:pt x="51315" y="6220"/>
                  </a:lnTo>
                  <a:lnTo>
                    <a:pt x="51404" y="6080"/>
                  </a:lnTo>
                  <a:lnTo>
                    <a:pt x="51481" y="5952"/>
                  </a:lnTo>
                  <a:lnTo>
                    <a:pt x="51545" y="5812"/>
                  </a:lnTo>
                  <a:lnTo>
                    <a:pt x="51583" y="5671"/>
                  </a:lnTo>
                  <a:lnTo>
                    <a:pt x="51609" y="5531"/>
                  </a:lnTo>
                  <a:lnTo>
                    <a:pt x="51609" y="5390"/>
                  </a:lnTo>
                  <a:lnTo>
                    <a:pt x="51609" y="5262"/>
                  </a:lnTo>
                  <a:lnTo>
                    <a:pt x="51583" y="5122"/>
                  </a:lnTo>
                  <a:lnTo>
                    <a:pt x="51545" y="4981"/>
                  </a:lnTo>
                  <a:lnTo>
                    <a:pt x="51481" y="4841"/>
                  </a:lnTo>
                  <a:lnTo>
                    <a:pt x="51404" y="4713"/>
                  </a:lnTo>
                  <a:lnTo>
                    <a:pt x="51315" y="4573"/>
                  </a:lnTo>
                  <a:lnTo>
                    <a:pt x="51213" y="4445"/>
                  </a:lnTo>
                  <a:lnTo>
                    <a:pt x="51085" y="4305"/>
                  </a:lnTo>
                  <a:lnTo>
                    <a:pt x="50957" y="4177"/>
                  </a:lnTo>
                  <a:lnTo>
                    <a:pt x="50804" y="4049"/>
                  </a:lnTo>
                  <a:lnTo>
                    <a:pt x="50638" y="3921"/>
                  </a:lnTo>
                  <a:lnTo>
                    <a:pt x="50459" y="3794"/>
                  </a:lnTo>
                  <a:lnTo>
                    <a:pt x="50255" y="3666"/>
                  </a:lnTo>
                  <a:lnTo>
                    <a:pt x="50050" y="3538"/>
                  </a:lnTo>
                  <a:lnTo>
                    <a:pt x="49821" y="3423"/>
                  </a:lnTo>
                  <a:lnTo>
                    <a:pt x="49591" y="3296"/>
                  </a:lnTo>
                  <a:lnTo>
                    <a:pt x="49067" y="3053"/>
                  </a:lnTo>
                  <a:lnTo>
                    <a:pt x="48505" y="2823"/>
                  </a:lnTo>
                  <a:lnTo>
                    <a:pt x="47879" y="2593"/>
                  </a:lnTo>
                  <a:lnTo>
                    <a:pt x="47203" y="2376"/>
                  </a:lnTo>
                  <a:lnTo>
                    <a:pt x="46487" y="2172"/>
                  </a:lnTo>
                  <a:lnTo>
                    <a:pt x="45721" y="1967"/>
                  </a:lnTo>
                  <a:lnTo>
                    <a:pt x="44904" y="1776"/>
                  </a:lnTo>
                  <a:lnTo>
                    <a:pt x="44061" y="1584"/>
                  </a:lnTo>
                  <a:lnTo>
                    <a:pt x="43154" y="1405"/>
                  </a:lnTo>
                  <a:lnTo>
                    <a:pt x="42222" y="1239"/>
                  </a:lnTo>
                  <a:lnTo>
                    <a:pt x="41251" y="1073"/>
                  </a:lnTo>
                  <a:lnTo>
                    <a:pt x="40229" y="920"/>
                  </a:lnTo>
                  <a:lnTo>
                    <a:pt x="39182" y="780"/>
                  </a:lnTo>
                  <a:lnTo>
                    <a:pt x="38109" y="652"/>
                  </a:lnTo>
                  <a:lnTo>
                    <a:pt x="36998" y="537"/>
                  </a:lnTo>
                  <a:lnTo>
                    <a:pt x="35849" y="422"/>
                  </a:lnTo>
                  <a:lnTo>
                    <a:pt x="34674" y="333"/>
                  </a:lnTo>
                  <a:lnTo>
                    <a:pt x="33486" y="243"/>
                  </a:lnTo>
                  <a:lnTo>
                    <a:pt x="32260" y="167"/>
                  </a:lnTo>
                  <a:lnTo>
                    <a:pt x="31009" y="116"/>
                  </a:lnTo>
                  <a:lnTo>
                    <a:pt x="29732" y="65"/>
                  </a:lnTo>
                  <a:lnTo>
                    <a:pt x="28442" y="26"/>
                  </a:lnTo>
                  <a:lnTo>
                    <a:pt x="27139" y="13"/>
                  </a:lnTo>
                  <a:lnTo>
                    <a:pt x="258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7" name="Google Shape;2637;g1c93c773687_2_33"/>
            <p:cNvSpPr/>
            <p:nvPr/>
          </p:nvSpPr>
          <p:spPr>
            <a:xfrm>
              <a:off x="2697472" y="3264909"/>
              <a:ext cx="627569" cy="112133"/>
            </a:xfrm>
            <a:custGeom>
              <a:avLst/>
              <a:gdLst/>
              <a:ahLst/>
              <a:cxnLst/>
              <a:rect l="l" t="t" r="r" b="b"/>
              <a:pathLst>
                <a:path w="42389" h="7574" extrusionOk="0">
                  <a:moveTo>
                    <a:pt x="20102" y="0"/>
                  </a:moveTo>
                  <a:lnTo>
                    <a:pt x="19030" y="13"/>
                  </a:lnTo>
                  <a:lnTo>
                    <a:pt x="17970" y="39"/>
                  </a:lnTo>
                  <a:lnTo>
                    <a:pt x="16922" y="77"/>
                  </a:lnTo>
                  <a:lnTo>
                    <a:pt x="15901" y="115"/>
                  </a:lnTo>
                  <a:lnTo>
                    <a:pt x="14892" y="166"/>
                  </a:lnTo>
                  <a:lnTo>
                    <a:pt x="13908" y="230"/>
                  </a:lnTo>
                  <a:lnTo>
                    <a:pt x="12951" y="294"/>
                  </a:lnTo>
                  <a:lnTo>
                    <a:pt x="12006" y="371"/>
                  </a:lnTo>
                  <a:lnTo>
                    <a:pt x="11099" y="447"/>
                  </a:lnTo>
                  <a:lnTo>
                    <a:pt x="10205" y="549"/>
                  </a:lnTo>
                  <a:lnTo>
                    <a:pt x="9349" y="639"/>
                  </a:lnTo>
                  <a:lnTo>
                    <a:pt x="8519" y="754"/>
                  </a:lnTo>
                  <a:lnTo>
                    <a:pt x="7714" y="856"/>
                  </a:lnTo>
                  <a:lnTo>
                    <a:pt x="6948" y="984"/>
                  </a:lnTo>
                  <a:lnTo>
                    <a:pt x="6207" y="1111"/>
                  </a:lnTo>
                  <a:lnTo>
                    <a:pt x="5505" y="1239"/>
                  </a:lnTo>
                  <a:lnTo>
                    <a:pt x="4841" y="1380"/>
                  </a:lnTo>
                  <a:lnTo>
                    <a:pt x="4215" y="1520"/>
                  </a:lnTo>
                  <a:lnTo>
                    <a:pt x="3615" y="1661"/>
                  </a:lnTo>
                  <a:lnTo>
                    <a:pt x="3066" y="1827"/>
                  </a:lnTo>
                  <a:lnTo>
                    <a:pt x="2555" y="1980"/>
                  </a:lnTo>
                  <a:lnTo>
                    <a:pt x="2095" y="2146"/>
                  </a:lnTo>
                  <a:lnTo>
                    <a:pt x="1661" y="2312"/>
                  </a:lnTo>
                  <a:lnTo>
                    <a:pt x="1291" y="2478"/>
                  </a:lnTo>
                  <a:lnTo>
                    <a:pt x="959" y="2657"/>
                  </a:lnTo>
                  <a:lnTo>
                    <a:pt x="665" y="2835"/>
                  </a:lnTo>
                  <a:lnTo>
                    <a:pt x="550" y="2925"/>
                  </a:lnTo>
                  <a:lnTo>
                    <a:pt x="435" y="3027"/>
                  </a:lnTo>
                  <a:lnTo>
                    <a:pt x="333" y="3116"/>
                  </a:lnTo>
                  <a:lnTo>
                    <a:pt x="243" y="3206"/>
                  </a:lnTo>
                  <a:lnTo>
                    <a:pt x="167" y="3308"/>
                  </a:lnTo>
                  <a:lnTo>
                    <a:pt x="116" y="3397"/>
                  </a:lnTo>
                  <a:lnTo>
                    <a:pt x="65" y="3500"/>
                  </a:lnTo>
                  <a:lnTo>
                    <a:pt x="26" y="3589"/>
                  </a:lnTo>
                  <a:lnTo>
                    <a:pt x="13" y="3691"/>
                  </a:lnTo>
                  <a:lnTo>
                    <a:pt x="1" y="3781"/>
                  </a:lnTo>
                  <a:lnTo>
                    <a:pt x="13" y="3883"/>
                  </a:lnTo>
                  <a:lnTo>
                    <a:pt x="26" y="3985"/>
                  </a:lnTo>
                  <a:lnTo>
                    <a:pt x="65" y="4074"/>
                  </a:lnTo>
                  <a:lnTo>
                    <a:pt x="116" y="4176"/>
                  </a:lnTo>
                  <a:lnTo>
                    <a:pt x="167" y="4266"/>
                  </a:lnTo>
                  <a:lnTo>
                    <a:pt x="243" y="4368"/>
                  </a:lnTo>
                  <a:lnTo>
                    <a:pt x="333" y="4457"/>
                  </a:lnTo>
                  <a:lnTo>
                    <a:pt x="435" y="4547"/>
                  </a:lnTo>
                  <a:lnTo>
                    <a:pt x="550" y="4636"/>
                  </a:lnTo>
                  <a:lnTo>
                    <a:pt x="665" y="4738"/>
                  </a:lnTo>
                  <a:lnTo>
                    <a:pt x="959" y="4917"/>
                  </a:lnTo>
                  <a:lnTo>
                    <a:pt x="1291" y="5083"/>
                  </a:lnTo>
                  <a:lnTo>
                    <a:pt x="1661" y="5262"/>
                  </a:lnTo>
                  <a:lnTo>
                    <a:pt x="2095" y="5428"/>
                  </a:lnTo>
                  <a:lnTo>
                    <a:pt x="2555" y="5594"/>
                  </a:lnTo>
                  <a:lnTo>
                    <a:pt x="3066" y="5747"/>
                  </a:lnTo>
                  <a:lnTo>
                    <a:pt x="3615" y="5901"/>
                  </a:lnTo>
                  <a:lnTo>
                    <a:pt x="4215" y="6054"/>
                  </a:lnTo>
                  <a:lnTo>
                    <a:pt x="4841" y="6194"/>
                  </a:lnTo>
                  <a:lnTo>
                    <a:pt x="5505" y="6335"/>
                  </a:lnTo>
                  <a:lnTo>
                    <a:pt x="6207" y="6462"/>
                  </a:lnTo>
                  <a:lnTo>
                    <a:pt x="6948" y="6590"/>
                  </a:lnTo>
                  <a:lnTo>
                    <a:pt x="7714" y="6705"/>
                  </a:lnTo>
                  <a:lnTo>
                    <a:pt x="8519" y="6820"/>
                  </a:lnTo>
                  <a:lnTo>
                    <a:pt x="9349" y="6922"/>
                  </a:lnTo>
                  <a:lnTo>
                    <a:pt x="10205" y="7024"/>
                  </a:lnTo>
                  <a:lnTo>
                    <a:pt x="11099" y="7114"/>
                  </a:lnTo>
                  <a:lnTo>
                    <a:pt x="12006" y="7203"/>
                  </a:lnTo>
                  <a:lnTo>
                    <a:pt x="12951" y="7280"/>
                  </a:lnTo>
                  <a:lnTo>
                    <a:pt x="13908" y="7344"/>
                  </a:lnTo>
                  <a:lnTo>
                    <a:pt x="14892" y="7408"/>
                  </a:lnTo>
                  <a:lnTo>
                    <a:pt x="15901" y="7459"/>
                  </a:lnTo>
                  <a:lnTo>
                    <a:pt x="16922" y="7497"/>
                  </a:lnTo>
                  <a:lnTo>
                    <a:pt x="17970" y="7535"/>
                  </a:lnTo>
                  <a:lnTo>
                    <a:pt x="19030" y="7561"/>
                  </a:lnTo>
                  <a:lnTo>
                    <a:pt x="20102" y="7574"/>
                  </a:lnTo>
                  <a:lnTo>
                    <a:pt x="22286" y="7574"/>
                  </a:lnTo>
                  <a:lnTo>
                    <a:pt x="23359" y="7561"/>
                  </a:lnTo>
                  <a:lnTo>
                    <a:pt x="24419" y="7535"/>
                  </a:lnTo>
                  <a:lnTo>
                    <a:pt x="25466" y="7497"/>
                  </a:lnTo>
                  <a:lnTo>
                    <a:pt x="26488" y="7459"/>
                  </a:lnTo>
                  <a:lnTo>
                    <a:pt x="27497" y="7408"/>
                  </a:lnTo>
                  <a:lnTo>
                    <a:pt x="28480" y="7344"/>
                  </a:lnTo>
                  <a:lnTo>
                    <a:pt x="29451" y="7280"/>
                  </a:lnTo>
                  <a:lnTo>
                    <a:pt x="30383" y="7203"/>
                  </a:lnTo>
                  <a:lnTo>
                    <a:pt x="31303" y="7114"/>
                  </a:lnTo>
                  <a:lnTo>
                    <a:pt x="32184" y="7024"/>
                  </a:lnTo>
                  <a:lnTo>
                    <a:pt x="33052" y="6922"/>
                  </a:lnTo>
                  <a:lnTo>
                    <a:pt x="33883" y="6820"/>
                  </a:lnTo>
                  <a:lnTo>
                    <a:pt x="34674" y="6705"/>
                  </a:lnTo>
                  <a:lnTo>
                    <a:pt x="35453" y="6590"/>
                  </a:lnTo>
                  <a:lnTo>
                    <a:pt x="36181" y="6462"/>
                  </a:lnTo>
                  <a:lnTo>
                    <a:pt x="36884" y="6335"/>
                  </a:lnTo>
                  <a:lnTo>
                    <a:pt x="37548" y="6194"/>
                  </a:lnTo>
                  <a:lnTo>
                    <a:pt x="38186" y="6054"/>
                  </a:lnTo>
                  <a:lnTo>
                    <a:pt x="38774" y="5901"/>
                  </a:lnTo>
                  <a:lnTo>
                    <a:pt x="39323" y="5747"/>
                  </a:lnTo>
                  <a:lnTo>
                    <a:pt x="39834" y="5594"/>
                  </a:lnTo>
                  <a:lnTo>
                    <a:pt x="40306" y="5428"/>
                  </a:lnTo>
                  <a:lnTo>
                    <a:pt x="40728" y="5262"/>
                  </a:lnTo>
                  <a:lnTo>
                    <a:pt x="41111" y="5083"/>
                  </a:lnTo>
                  <a:lnTo>
                    <a:pt x="41443" y="4917"/>
                  </a:lnTo>
                  <a:lnTo>
                    <a:pt x="41724" y="4738"/>
                  </a:lnTo>
                  <a:lnTo>
                    <a:pt x="41852" y="4636"/>
                  </a:lnTo>
                  <a:lnTo>
                    <a:pt x="41967" y="4547"/>
                  </a:lnTo>
                  <a:lnTo>
                    <a:pt x="42056" y="4457"/>
                  </a:lnTo>
                  <a:lnTo>
                    <a:pt x="42146" y="4368"/>
                  </a:lnTo>
                  <a:lnTo>
                    <a:pt x="42222" y="4266"/>
                  </a:lnTo>
                  <a:lnTo>
                    <a:pt x="42286" y="4176"/>
                  </a:lnTo>
                  <a:lnTo>
                    <a:pt x="42324" y="4074"/>
                  </a:lnTo>
                  <a:lnTo>
                    <a:pt x="42363" y="3985"/>
                  </a:lnTo>
                  <a:lnTo>
                    <a:pt x="42388" y="3883"/>
                  </a:lnTo>
                  <a:lnTo>
                    <a:pt x="42388" y="3781"/>
                  </a:lnTo>
                  <a:lnTo>
                    <a:pt x="42388" y="3691"/>
                  </a:lnTo>
                  <a:lnTo>
                    <a:pt x="42363" y="3589"/>
                  </a:lnTo>
                  <a:lnTo>
                    <a:pt x="42324" y="3500"/>
                  </a:lnTo>
                  <a:lnTo>
                    <a:pt x="42286" y="3397"/>
                  </a:lnTo>
                  <a:lnTo>
                    <a:pt x="42222" y="3308"/>
                  </a:lnTo>
                  <a:lnTo>
                    <a:pt x="42146" y="3206"/>
                  </a:lnTo>
                  <a:lnTo>
                    <a:pt x="42056" y="3116"/>
                  </a:lnTo>
                  <a:lnTo>
                    <a:pt x="41967" y="3027"/>
                  </a:lnTo>
                  <a:lnTo>
                    <a:pt x="41852" y="2925"/>
                  </a:lnTo>
                  <a:lnTo>
                    <a:pt x="41724" y="2835"/>
                  </a:lnTo>
                  <a:lnTo>
                    <a:pt x="41443" y="2657"/>
                  </a:lnTo>
                  <a:lnTo>
                    <a:pt x="41111" y="2478"/>
                  </a:lnTo>
                  <a:lnTo>
                    <a:pt x="40728" y="2312"/>
                  </a:lnTo>
                  <a:lnTo>
                    <a:pt x="40306" y="2146"/>
                  </a:lnTo>
                  <a:lnTo>
                    <a:pt x="39834" y="1980"/>
                  </a:lnTo>
                  <a:lnTo>
                    <a:pt x="39323" y="1827"/>
                  </a:lnTo>
                  <a:lnTo>
                    <a:pt x="38774" y="1661"/>
                  </a:lnTo>
                  <a:lnTo>
                    <a:pt x="38186" y="1520"/>
                  </a:lnTo>
                  <a:lnTo>
                    <a:pt x="37548" y="1380"/>
                  </a:lnTo>
                  <a:lnTo>
                    <a:pt x="36884" y="1239"/>
                  </a:lnTo>
                  <a:lnTo>
                    <a:pt x="36181" y="1111"/>
                  </a:lnTo>
                  <a:lnTo>
                    <a:pt x="35453" y="984"/>
                  </a:lnTo>
                  <a:lnTo>
                    <a:pt x="34674" y="856"/>
                  </a:lnTo>
                  <a:lnTo>
                    <a:pt x="33883" y="754"/>
                  </a:lnTo>
                  <a:lnTo>
                    <a:pt x="33052" y="639"/>
                  </a:lnTo>
                  <a:lnTo>
                    <a:pt x="32184" y="549"/>
                  </a:lnTo>
                  <a:lnTo>
                    <a:pt x="31303" y="447"/>
                  </a:lnTo>
                  <a:lnTo>
                    <a:pt x="30383" y="371"/>
                  </a:lnTo>
                  <a:lnTo>
                    <a:pt x="29451" y="294"/>
                  </a:lnTo>
                  <a:lnTo>
                    <a:pt x="28480" y="230"/>
                  </a:lnTo>
                  <a:lnTo>
                    <a:pt x="27497" y="166"/>
                  </a:lnTo>
                  <a:lnTo>
                    <a:pt x="26488" y="115"/>
                  </a:lnTo>
                  <a:lnTo>
                    <a:pt x="25466" y="77"/>
                  </a:lnTo>
                  <a:lnTo>
                    <a:pt x="24419" y="39"/>
                  </a:lnTo>
                  <a:lnTo>
                    <a:pt x="23359" y="13"/>
                  </a:lnTo>
                  <a:lnTo>
                    <a:pt x="22286"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8" name="Google Shape;2638;g1c93c773687_2_33"/>
            <p:cNvSpPr/>
            <p:nvPr/>
          </p:nvSpPr>
          <p:spPr>
            <a:xfrm>
              <a:off x="2706740" y="3264909"/>
              <a:ext cx="609226" cy="83204"/>
            </a:xfrm>
            <a:custGeom>
              <a:avLst/>
              <a:gdLst/>
              <a:ahLst/>
              <a:cxnLst/>
              <a:rect l="l" t="t" r="r" b="b"/>
              <a:pathLst>
                <a:path w="41150" h="5620" extrusionOk="0">
                  <a:moveTo>
                    <a:pt x="19949" y="0"/>
                  </a:moveTo>
                  <a:lnTo>
                    <a:pt x="18238" y="13"/>
                  </a:lnTo>
                  <a:lnTo>
                    <a:pt x="16577" y="39"/>
                  </a:lnTo>
                  <a:lnTo>
                    <a:pt x="14943" y="102"/>
                  </a:lnTo>
                  <a:lnTo>
                    <a:pt x="13372" y="179"/>
                  </a:lnTo>
                  <a:lnTo>
                    <a:pt x="11839" y="281"/>
                  </a:lnTo>
                  <a:lnTo>
                    <a:pt x="10371" y="409"/>
                  </a:lnTo>
                  <a:lnTo>
                    <a:pt x="8966" y="549"/>
                  </a:lnTo>
                  <a:lnTo>
                    <a:pt x="7625" y="703"/>
                  </a:lnTo>
                  <a:lnTo>
                    <a:pt x="6361" y="881"/>
                  </a:lnTo>
                  <a:lnTo>
                    <a:pt x="5173" y="1073"/>
                  </a:lnTo>
                  <a:lnTo>
                    <a:pt x="4074" y="1277"/>
                  </a:lnTo>
                  <a:lnTo>
                    <a:pt x="3551" y="1380"/>
                  </a:lnTo>
                  <a:lnTo>
                    <a:pt x="3066" y="1494"/>
                  </a:lnTo>
                  <a:lnTo>
                    <a:pt x="2593" y="1609"/>
                  </a:lnTo>
                  <a:lnTo>
                    <a:pt x="2146" y="1724"/>
                  </a:lnTo>
                  <a:lnTo>
                    <a:pt x="1725" y="1852"/>
                  </a:lnTo>
                  <a:lnTo>
                    <a:pt x="1316" y="1980"/>
                  </a:lnTo>
                  <a:lnTo>
                    <a:pt x="946" y="2108"/>
                  </a:lnTo>
                  <a:lnTo>
                    <a:pt x="601" y="2235"/>
                  </a:lnTo>
                  <a:lnTo>
                    <a:pt x="281" y="2363"/>
                  </a:lnTo>
                  <a:lnTo>
                    <a:pt x="0" y="2503"/>
                  </a:lnTo>
                  <a:lnTo>
                    <a:pt x="0" y="2503"/>
                  </a:lnTo>
                  <a:lnTo>
                    <a:pt x="716" y="2286"/>
                  </a:lnTo>
                  <a:lnTo>
                    <a:pt x="1507" y="2082"/>
                  </a:lnTo>
                  <a:lnTo>
                    <a:pt x="2363" y="1890"/>
                  </a:lnTo>
                  <a:lnTo>
                    <a:pt x="3295" y="1712"/>
                  </a:lnTo>
                  <a:lnTo>
                    <a:pt x="4292" y="1533"/>
                  </a:lnTo>
                  <a:lnTo>
                    <a:pt x="5352" y="1380"/>
                  </a:lnTo>
                  <a:lnTo>
                    <a:pt x="6463" y="1226"/>
                  </a:lnTo>
                  <a:lnTo>
                    <a:pt x="7625" y="1099"/>
                  </a:lnTo>
                  <a:lnTo>
                    <a:pt x="8851" y="971"/>
                  </a:lnTo>
                  <a:lnTo>
                    <a:pt x="10115" y="869"/>
                  </a:lnTo>
                  <a:lnTo>
                    <a:pt x="11431" y="767"/>
                  </a:lnTo>
                  <a:lnTo>
                    <a:pt x="12784" y="690"/>
                  </a:lnTo>
                  <a:lnTo>
                    <a:pt x="14164" y="639"/>
                  </a:lnTo>
                  <a:lnTo>
                    <a:pt x="15594" y="588"/>
                  </a:lnTo>
                  <a:lnTo>
                    <a:pt x="17050" y="562"/>
                  </a:lnTo>
                  <a:lnTo>
                    <a:pt x="18531" y="549"/>
                  </a:lnTo>
                  <a:lnTo>
                    <a:pt x="19617" y="562"/>
                  </a:lnTo>
                  <a:lnTo>
                    <a:pt x="20690" y="575"/>
                  </a:lnTo>
                  <a:lnTo>
                    <a:pt x="21750" y="601"/>
                  </a:lnTo>
                  <a:lnTo>
                    <a:pt x="22797" y="626"/>
                  </a:lnTo>
                  <a:lnTo>
                    <a:pt x="23819" y="677"/>
                  </a:lnTo>
                  <a:lnTo>
                    <a:pt x="24828" y="728"/>
                  </a:lnTo>
                  <a:lnTo>
                    <a:pt x="25811" y="779"/>
                  </a:lnTo>
                  <a:lnTo>
                    <a:pt x="26782" y="856"/>
                  </a:lnTo>
                  <a:lnTo>
                    <a:pt x="27714" y="933"/>
                  </a:lnTo>
                  <a:lnTo>
                    <a:pt x="28633" y="1009"/>
                  </a:lnTo>
                  <a:lnTo>
                    <a:pt x="29515" y="1099"/>
                  </a:lnTo>
                  <a:lnTo>
                    <a:pt x="30383" y="1201"/>
                  </a:lnTo>
                  <a:lnTo>
                    <a:pt x="31213" y="1303"/>
                  </a:lnTo>
                  <a:lnTo>
                    <a:pt x="32005" y="1418"/>
                  </a:lnTo>
                  <a:lnTo>
                    <a:pt x="32784" y="1533"/>
                  </a:lnTo>
                  <a:lnTo>
                    <a:pt x="33512" y="1661"/>
                  </a:lnTo>
                  <a:lnTo>
                    <a:pt x="34214" y="1801"/>
                  </a:lnTo>
                  <a:lnTo>
                    <a:pt x="34879" y="1929"/>
                  </a:lnTo>
                  <a:lnTo>
                    <a:pt x="35517" y="2082"/>
                  </a:lnTo>
                  <a:lnTo>
                    <a:pt x="36105" y="2222"/>
                  </a:lnTo>
                  <a:lnTo>
                    <a:pt x="36654" y="2376"/>
                  </a:lnTo>
                  <a:lnTo>
                    <a:pt x="37165" y="2542"/>
                  </a:lnTo>
                  <a:lnTo>
                    <a:pt x="37637" y="2708"/>
                  </a:lnTo>
                  <a:lnTo>
                    <a:pt x="38059" y="2874"/>
                  </a:lnTo>
                  <a:lnTo>
                    <a:pt x="38442" y="3040"/>
                  </a:lnTo>
                  <a:lnTo>
                    <a:pt x="38774" y="3219"/>
                  </a:lnTo>
                  <a:lnTo>
                    <a:pt x="39055" y="3397"/>
                  </a:lnTo>
                  <a:lnTo>
                    <a:pt x="39182" y="3487"/>
                  </a:lnTo>
                  <a:lnTo>
                    <a:pt x="39297" y="3576"/>
                  </a:lnTo>
                  <a:lnTo>
                    <a:pt x="39387" y="3678"/>
                  </a:lnTo>
                  <a:lnTo>
                    <a:pt x="39476" y="3768"/>
                  </a:lnTo>
                  <a:lnTo>
                    <a:pt x="39553" y="3857"/>
                  </a:lnTo>
                  <a:lnTo>
                    <a:pt x="39617" y="3959"/>
                  </a:lnTo>
                  <a:lnTo>
                    <a:pt x="39655" y="4049"/>
                  </a:lnTo>
                  <a:lnTo>
                    <a:pt x="39693" y="4151"/>
                  </a:lnTo>
                  <a:lnTo>
                    <a:pt x="39719" y="4253"/>
                  </a:lnTo>
                  <a:lnTo>
                    <a:pt x="39719" y="4342"/>
                  </a:lnTo>
                  <a:lnTo>
                    <a:pt x="39719" y="4432"/>
                  </a:lnTo>
                  <a:lnTo>
                    <a:pt x="39706" y="4508"/>
                  </a:lnTo>
                  <a:lnTo>
                    <a:pt x="39680" y="4598"/>
                  </a:lnTo>
                  <a:lnTo>
                    <a:pt x="39642" y="4675"/>
                  </a:lnTo>
                  <a:lnTo>
                    <a:pt x="39591" y="4764"/>
                  </a:lnTo>
                  <a:lnTo>
                    <a:pt x="39540" y="4841"/>
                  </a:lnTo>
                  <a:lnTo>
                    <a:pt x="39400" y="5007"/>
                  </a:lnTo>
                  <a:lnTo>
                    <a:pt x="39221" y="5160"/>
                  </a:lnTo>
                  <a:lnTo>
                    <a:pt x="39016" y="5326"/>
                  </a:lnTo>
                  <a:lnTo>
                    <a:pt x="38761" y="5479"/>
                  </a:lnTo>
                  <a:lnTo>
                    <a:pt x="38480" y="5620"/>
                  </a:lnTo>
                  <a:lnTo>
                    <a:pt x="38480" y="5620"/>
                  </a:lnTo>
                  <a:lnTo>
                    <a:pt x="39080" y="5415"/>
                  </a:lnTo>
                  <a:lnTo>
                    <a:pt x="39361" y="5313"/>
                  </a:lnTo>
                  <a:lnTo>
                    <a:pt x="39617" y="5198"/>
                  </a:lnTo>
                  <a:lnTo>
                    <a:pt x="39846" y="5096"/>
                  </a:lnTo>
                  <a:lnTo>
                    <a:pt x="40064" y="4981"/>
                  </a:lnTo>
                  <a:lnTo>
                    <a:pt x="40268" y="4866"/>
                  </a:lnTo>
                  <a:lnTo>
                    <a:pt x="40447" y="4751"/>
                  </a:lnTo>
                  <a:lnTo>
                    <a:pt x="40613" y="4636"/>
                  </a:lnTo>
                  <a:lnTo>
                    <a:pt x="40753" y="4521"/>
                  </a:lnTo>
                  <a:lnTo>
                    <a:pt x="40868" y="4394"/>
                  </a:lnTo>
                  <a:lnTo>
                    <a:pt x="40970" y="4279"/>
                  </a:lnTo>
                  <a:lnTo>
                    <a:pt x="41047" y="4151"/>
                  </a:lnTo>
                  <a:lnTo>
                    <a:pt x="41098" y="4036"/>
                  </a:lnTo>
                  <a:lnTo>
                    <a:pt x="41136" y="3908"/>
                  </a:lnTo>
                  <a:lnTo>
                    <a:pt x="41149" y="3781"/>
                  </a:lnTo>
                  <a:lnTo>
                    <a:pt x="41136" y="3691"/>
                  </a:lnTo>
                  <a:lnTo>
                    <a:pt x="41111" y="3589"/>
                  </a:lnTo>
                  <a:lnTo>
                    <a:pt x="41085" y="3500"/>
                  </a:lnTo>
                  <a:lnTo>
                    <a:pt x="41034" y="3397"/>
                  </a:lnTo>
                  <a:lnTo>
                    <a:pt x="40970" y="3308"/>
                  </a:lnTo>
                  <a:lnTo>
                    <a:pt x="40894" y="3206"/>
                  </a:lnTo>
                  <a:lnTo>
                    <a:pt x="40817" y="3116"/>
                  </a:lnTo>
                  <a:lnTo>
                    <a:pt x="40715" y="3027"/>
                  </a:lnTo>
                  <a:lnTo>
                    <a:pt x="40600" y="2925"/>
                  </a:lnTo>
                  <a:lnTo>
                    <a:pt x="40472" y="2835"/>
                  </a:lnTo>
                  <a:lnTo>
                    <a:pt x="40191" y="2657"/>
                  </a:lnTo>
                  <a:lnTo>
                    <a:pt x="39859" y="2478"/>
                  </a:lnTo>
                  <a:lnTo>
                    <a:pt x="39476" y="2312"/>
                  </a:lnTo>
                  <a:lnTo>
                    <a:pt x="39055" y="2146"/>
                  </a:lnTo>
                  <a:lnTo>
                    <a:pt x="38582" y="1980"/>
                  </a:lnTo>
                  <a:lnTo>
                    <a:pt x="38071" y="1827"/>
                  </a:lnTo>
                  <a:lnTo>
                    <a:pt x="37522" y="1661"/>
                  </a:lnTo>
                  <a:lnTo>
                    <a:pt x="36935" y="1520"/>
                  </a:lnTo>
                  <a:lnTo>
                    <a:pt x="36309" y="1380"/>
                  </a:lnTo>
                  <a:lnTo>
                    <a:pt x="35632" y="1239"/>
                  </a:lnTo>
                  <a:lnTo>
                    <a:pt x="34930" y="1111"/>
                  </a:lnTo>
                  <a:lnTo>
                    <a:pt x="34202" y="984"/>
                  </a:lnTo>
                  <a:lnTo>
                    <a:pt x="33435" y="856"/>
                  </a:lnTo>
                  <a:lnTo>
                    <a:pt x="32631" y="754"/>
                  </a:lnTo>
                  <a:lnTo>
                    <a:pt x="31801" y="639"/>
                  </a:lnTo>
                  <a:lnTo>
                    <a:pt x="30945" y="549"/>
                  </a:lnTo>
                  <a:lnTo>
                    <a:pt x="30051" y="447"/>
                  </a:lnTo>
                  <a:lnTo>
                    <a:pt x="29131" y="371"/>
                  </a:lnTo>
                  <a:lnTo>
                    <a:pt x="28199" y="294"/>
                  </a:lnTo>
                  <a:lnTo>
                    <a:pt x="27241" y="230"/>
                  </a:lnTo>
                  <a:lnTo>
                    <a:pt x="26245" y="166"/>
                  </a:lnTo>
                  <a:lnTo>
                    <a:pt x="25249" y="115"/>
                  </a:lnTo>
                  <a:lnTo>
                    <a:pt x="24215" y="77"/>
                  </a:lnTo>
                  <a:lnTo>
                    <a:pt x="23180" y="39"/>
                  </a:lnTo>
                  <a:lnTo>
                    <a:pt x="22120" y="13"/>
                  </a:lnTo>
                  <a:lnTo>
                    <a:pt x="21035"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39" name="Google Shape;2639;g1c93c773687_2_33"/>
            <p:cNvSpPr/>
            <p:nvPr/>
          </p:nvSpPr>
          <p:spPr>
            <a:xfrm>
              <a:off x="2915476" y="3295718"/>
              <a:ext cx="204028" cy="57118"/>
            </a:xfrm>
            <a:custGeom>
              <a:avLst/>
              <a:gdLst/>
              <a:ahLst/>
              <a:cxnLst/>
              <a:rect l="l" t="t" r="r" b="b"/>
              <a:pathLst>
                <a:path w="13781" h="3858" extrusionOk="0">
                  <a:moveTo>
                    <a:pt x="1" y="1"/>
                  </a:moveTo>
                  <a:lnTo>
                    <a:pt x="1" y="384"/>
                  </a:lnTo>
                  <a:lnTo>
                    <a:pt x="2325" y="384"/>
                  </a:lnTo>
                  <a:lnTo>
                    <a:pt x="3347" y="397"/>
                  </a:lnTo>
                  <a:lnTo>
                    <a:pt x="4254" y="422"/>
                  </a:lnTo>
                  <a:lnTo>
                    <a:pt x="5058" y="461"/>
                  </a:lnTo>
                  <a:lnTo>
                    <a:pt x="5748" y="512"/>
                  </a:lnTo>
                  <a:lnTo>
                    <a:pt x="6323" y="588"/>
                  </a:lnTo>
                  <a:lnTo>
                    <a:pt x="6578" y="627"/>
                  </a:lnTo>
                  <a:lnTo>
                    <a:pt x="6795" y="678"/>
                  </a:lnTo>
                  <a:lnTo>
                    <a:pt x="6987" y="729"/>
                  </a:lnTo>
                  <a:lnTo>
                    <a:pt x="7140" y="780"/>
                  </a:lnTo>
                  <a:lnTo>
                    <a:pt x="7268" y="831"/>
                  </a:lnTo>
                  <a:lnTo>
                    <a:pt x="7370" y="895"/>
                  </a:lnTo>
                  <a:lnTo>
                    <a:pt x="1" y="895"/>
                  </a:lnTo>
                  <a:lnTo>
                    <a:pt x="1" y="1189"/>
                  </a:lnTo>
                  <a:lnTo>
                    <a:pt x="7472" y="1189"/>
                  </a:lnTo>
                  <a:lnTo>
                    <a:pt x="7446" y="1227"/>
                  </a:lnTo>
                  <a:lnTo>
                    <a:pt x="7408" y="1265"/>
                  </a:lnTo>
                  <a:lnTo>
                    <a:pt x="7306" y="1329"/>
                  </a:lnTo>
                  <a:lnTo>
                    <a:pt x="7165" y="1406"/>
                  </a:lnTo>
                  <a:lnTo>
                    <a:pt x="6987" y="1470"/>
                  </a:lnTo>
                  <a:lnTo>
                    <a:pt x="6770" y="1521"/>
                  </a:lnTo>
                  <a:lnTo>
                    <a:pt x="6514" y="1572"/>
                  </a:lnTo>
                  <a:lnTo>
                    <a:pt x="6208" y="1623"/>
                  </a:lnTo>
                  <a:lnTo>
                    <a:pt x="5876" y="1674"/>
                  </a:lnTo>
                  <a:lnTo>
                    <a:pt x="5505" y="1712"/>
                  </a:lnTo>
                  <a:lnTo>
                    <a:pt x="5097" y="1751"/>
                  </a:lnTo>
                  <a:lnTo>
                    <a:pt x="4151" y="1814"/>
                  </a:lnTo>
                  <a:lnTo>
                    <a:pt x="3053" y="1840"/>
                  </a:lnTo>
                  <a:lnTo>
                    <a:pt x="1802" y="1853"/>
                  </a:lnTo>
                  <a:lnTo>
                    <a:pt x="1" y="1853"/>
                  </a:lnTo>
                  <a:lnTo>
                    <a:pt x="1" y="2223"/>
                  </a:lnTo>
                  <a:lnTo>
                    <a:pt x="2197" y="2645"/>
                  </a:lnTo>
                  <a:lnTo>
                    <a:pt x="4215" y="3053"/>
                  </a:lnTo>
                  <a:lnTo>
                    <a:pt x="6131" y="3462"/>
                  </a:lnTo>
                  <a:lnTo>
                    <a:pt x="8021" y="3858"/>
                  </a:lnTo>
                  <a:lnTo>
                    <a:pt x="11163" y="3858"/>
                  </a:lnTo>
                  <a:lnTo>
                    <a:pt x="9107" y="3411"/>
                  </a:lnTo>
                  <a:lnTo>
                    <a:pt x="7051" y="2977"/>
                  </a:lnTo>
                  <a:lnTo>
                    <a:pt x="5033" y="2568"/>
                  </a:lnTo>
                  <a:lnTo>
                    <a:pt x="3079" y="2185"/>
                  </a:lnTo>
                  <a:lnTo>
                    <a:pt x="3845" y="2185"/>
                  </a:lnTo>
                  <a:lnTo>
                    <a:pt x="4586" y="2159"/>
                  </a:lnTo>
                  <a:lnTo>
                    <a:pt x="5275" y="2134"/>
                  </a:lnTo>
                  <a:lnTo>
                    <a:pt x="5927" y="2108"/>
                  </a:lnTo>
                  <a:lnTo>
                    <a:pt x="6540" y="2070"/>
                  </a:lnTo>
                  <a:lnTo>
                    <a:pt x="7102" y="2019"/>
                  </a:lnTo>
                  <a:lnTo>
                    <a:pt x="7638" y="1968"/>
                  </a:lnTo>
                  <a:lnTo>
                    <a:pt x="8111" y="1904"/>
                  </a:lnTo>
                  <a:lnTo>
                    <a:pt x="8558" y="1840"/>
                  </a:lnTo>
                  <a:lnTo>
                    <a:pt x="8941" y="1763"/>
                  </a:lnTo>
                  <a:lnTo>
                    <a:pt x="9285" y="1687"/>
                  </a:lnTo>
                  <a:lnTo>
                    <a:pt x="9579" y="1597"/>
                  </a:lnTo>
                  <a:lnTo>
                    <a:pt x="9822" y="1495"/>
                  </a:lnTo>
                  <a:lnTo>
                    <a:pt x="10026" y="1406"/>
                  </a:lnTo>
                  <a:lnTo>
                    <a:pt x="10103" y="1355"/>
                  </a:lnTo>
                  <a:lnTo>
                    <a:pt x="10167" y="1304"/>
                  </a:lnTo>
                  <a:lnTo>
                    <a:pt x="10218" y="1240"/>
                  </a:lnTo>
                  <a:lnTo>
                    <a:pt x="10256" y="1189"/>
                  </a:lnTo>
                  <a:lnTo>
                    <a:pt x="13781" y="1189"/>
                  </a:lnTo>
                  <a:lnTo>
                    <a:pt x="13781" y="895"/>
                  </a:lnTo>
                  <a:lnTo>
                    <a:pt x="10218" y="895"/>
                  </a:lnTo>
                  <a:lnTo>
                    <a:pt x="10179" y="844"/>
                  </a:lnTo>
                  <a:lnTo>
                    <a:pt x="10128" y="793"/>
                  </a:lnTo>
                  <a:lnTo>
                    <a:pt x="9988" y="703"/>
                  </a:lnTo>
                  <a:lnTo>
                    <a:pt x="9809" y="627"/>
                  </a:lnTo>
                  <a:lnTo>
                    <a:pt x="9579" y="550"/>
                  </a:lnTo>
                  <a:lnTo>
                    <a:pt x="9337" y="474"/>
                  </a:lnTo>
                  <a:lnTo>
                    <a:pt x="9043" y="410"/>
                  </a:lnTo>
                  <a:lnTo>
                    <a:pt x="8724" y="359"/>
                  </a:lnTo>
                  <a:lnTo>
                    <a:pt x="8391" y="295"/>
                  </a:lnTo>
                  <a:lnTo>
                    <a:pt x="13781" y="295"/>
                  </a:lnTo>
                  <a:lnTo>
                    <a:pt x="13781"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0" name="Google Shape;2640;g1c93c773687_2_33"/>
            <p:cNvSpPr/>
            <p:nvPr/>
          </p:nvSpPr>
          <p:spPr>
            <a:xfrm>
              <a:off x="2629221" y="3225009"/>
              <a:ext cx="764071" cy="159598"/>
            </a:xfrm>
            <a:custGeom>
              <a:avLst/>
              <a:gdLst/>
              <a:ahLst/>
              <a:cxnLst/>
              <a:rect l="l" t="t" r="r" b="b"/>
              <a:pathLst>
                <a:path w="51609" h="10780" extrusionOk="0">
                  <a:moveTo>
                    <a:pt x="0" y="1"/>
                  </a:moveTo>
                  <a:lnTo>
                    <a:pt x="0" y="5390"/>
                  </a:lnTo>
                  <a:lnTo>
                    <a:pt x="13" y="5530"/>
                  </a:lnTo>
                  <a:lnTo>
                    <a:pt x="39" y="5658"/>
                  </a:lnTo>
                  <a:lnTo>
                    <a:pt x="77" y="5799"/>
                  </a:lnTo>
                  <a:lnTo>
                    <a:pt x="128" y="5939"/>
                  </a:lnTo>
                  <a:lnTo>
                    <a:pt x="205" y="6080"/>
                  </a:lnTo>
                  <a:lnTo>
                    <a:pt x="294" y="6207"/>
                  </a:lnTo>
                  <a:lnTo>
                    <a:pt x="396" y="6348"/>
                  </a:lnTo>
                  <a:lnTo>
                    <a:pt x="524" y="6476"/>
                  </a:lnTo>
                  <a:lnTo>
                    <a:pt x="664" y="6603"/>
                  </a:lnTo>
                  <a:lnTo>
                    <a:pt x="818" y="6731"/>
                  </a:lnTo>
                  <a:lnTo>
                    <a:pt x="984" y="6859"/>
                  </a:lnTo>
                  <a:lnTo>
                    <a:pt x="1162" y="6986"/>
                  </a:lnTo>
                  <a:lnTo>
                    <a:pt x="1354" y="7114"/>
                  </a:lnTo>
                  <a:lnTo>
                    <a:pt x="1571" y="7242"/>
                  </a:lnTo>
                  <a:lnTo>
                    <a:pt x="1788" y="7370"/>
                  </a:lnTo>
                  <a:lnTo>
                    <a:pt x="2031" y="7484"/>
                  </a:lnTo>
                  <a:lnTo>
                    <a:pt x="2542" y="7727"/>
                  </a:lnTo>
                  <a:lnTo>
                    <a:pt x="3116" y="7957"/>
                  </a:lnTo>
                  <a:lnTo>
                    <a:pt x="3729" y="8187"/>
                  </a:lnTo>
                  <a:lnTo>
                    <a:pt x="4406" y="8404"/>
                  </a:lnTo>
                  <a:lnTo>
                    <a:pt x="5122" y="8608"/>
                  </a:lnTo>
                  <a:lnTo>
                    <a:pt x="5888" y="8813"/>
                  </a:lnTo>
                  <a:lnTo>
                    <a:pt x="6705" y="9017"/>
                  </a:lnTo>
                  <a:lnTo>
                    <a:pt x="7561" y="9196"/>
                  </a:lnTo>
                  <a:lnTo>
                    <a:pt x="8455" y="9375"/>
                  </a:lnTo>
                  <a:lnTo>
                    <a:pt x="9387" y="9553"/>
                  </a:lnTo>
                  <a:lnTo>
                    <a:pt x="10370" y="9707"/>
                  </a:lnTo>
                  <a:lnTo>
                    <a:pt x="11379" y="9860"/>
                  </a:lnTo>
                  <a:lnTo>
                    <a:pt x="12427" y="10000"/>
                  </a:lnTo>
                  <a:lnTo>
                    <a:pt x="13499" y="10128"/>
                  </a:lnTo>
                  <a:lnTo>
                    <a:pt x="14623" y="10243"/>
                  </a:lnTo>
                  <a:lnTo>
                    <a:pt x="15760" y="10358"/>
                  </a:lnTo>
                  <a:lnTo>
                    <a:pt x="16935" y="10447"/>
                  </a:lnTo>
                  <a:lnTo>
                    <a:pt x="18135" y="10537"/>
                  </a:lnTo>
                  <a:lnTo>
                    <a:pt x="19361" y="10613"/>
                  </a:lnTo>
                  <a:lnTo>
                    <a:pt x="20600" y="10664"/>
                  </a:lnTo>
                  <a:lnTo>
                    <a:pt x="21877" y="10716"/>
                  </a:lnTo>
                  <a:lnTo>
                    <a:pt x="23167" y="10754"/>
                  </a:lnTo>
                  <a:lnTo>
                    <a:pt x="24483" y="10767"/>
                  </a:lnTo>
                  <a:lnTo>
                    <a:pt x="25811" y="10779"/>
                  </a:lnTo>
                  <a:lnTo>
                    <a:pt x="27139" y="10767"/>
                  </a:lnTo>
                  <a:lnTo>
                    <a:pt x="28442" y="10754"/>
                  </a:lnTo>
                  <a:lnTo>
                    <a:pt x="29732" y="10716"/>
                  </a:lnTo>
                  <a:lnTo>
                    <a:pt x="31009" y="10664"/>
                  </a:lnTo>
                  <a:lnTo>
                    <a:pt x="32260" y="10613"/>
                  </a:lnTo>
                  <a:lnTo>
                    <a:pt x="33486" y="10537"/>
                  </a:lnTo>
                  <a:lnTo>
                    <a:pt x="34674" y="10447"/>
                  </a:lnTo>
                  <a:lnTo>
                    <a:pt x="35849" y="10358"/>
                  </a:lnTo>
                  <a:lnTo>
                    <a:pt x="36998" y="10243"/>
                  </a:lnTo>
                  <a:lnTo>
                    <a:pt x="38109" y="10128"/>
                  </a:lnTo>
                  <a:lnTo>
                    <a:pt x="39182" y="10000"/>
                  </a:lnTo>
                  <a:lnTo>
                    <a:pt x="40229" y="9860"/>
                  </a:lnTo>
                  <a:lnTo>
                    <a:pt x="41251" y="9707"/>
                  </a:lnTo>
                  <a:lnTo>
                    <a:pt x="42222" y="9553"/>
                  </a:lnTo>
                  <a:lnTo>
                    <a:pt x="43154" y="9375"/>
                  </a:lnTo>
                  <a:lnTo>
                    <a:pt x="44061" y="9196"/>
                  </a:lnTo>
                  <a:lnTo>
                    <a:pt x="44904" y="9017"/>
                  </a:lnTo>
                  <a:lnTo>
                    <a:pt x="45721" y="8813"/>
                  </a:lnTo>
                  <a:lnTo>
                    <a:pt x="46487" y="8608"/>
                  </a:lnTo>
                  <a:lnTo>
                    <a:pt x="47203" y="8404"/>
                  </a:lnTo>
                  <a:lnTo>
                    <a:pt x="47879" y="8187"/>
                  </a:lnTo>
                  <a:lnTo>
                    <a:pt x="48505" y="7957"/>
                  </a:lnTo>
                  <a:lnTo>
                    <a:pt x="49067" y="7727"/>
                  </a:lnTo>
                  <a:lnTo>
                    <a:pt x="49591" y="7484"/>
                  </a:lnTo>
                  <a:lnTo>
                    <a:pt x="49821" y="7370"/>
                  </a:lnTo>
                  <a:lnTo>
                    <a:pt x="50050" y="7242"/>
                  </a:lnTo>
                  <a:lnTo>
                    <a:pt x="50255" y="7114"/>
                  </a:lnTo>
                  <a:lnTo>
                    <a:pt x="50459" y="6986"/>
                  </a:lnTo>
                  <a:lnTo>
                    <a:pt x="50638" y="6859"/>
                  </a:lnTo>
                  <a:lnTo>
                    <a:pt x="50804" y="6731"/>
                  </a:lnTo>
                  <a:lnTo>
                    <a:pt x="50957" y="6603"/>
                  </a:lnTo>
                  <a:lnTo>
                    <a:pt x="51085" y="6476"/>
                  </a:lnTo>
                  <a:lnTo>
                    <a:pt x="51213" y="6348"/>
                  </a:lnTo>
                  <a:lnTo>
                    <a:pt x="51315" y="6207"/>
                  </a:lnTo>
                  <a:lnTo>
                    <a:pt x="51404" y="6080"/>
                  </a:lnTo>
                  <a:lnTo>
                    <a:pt x="51481" y="5939"/>
                  </a:lnTo>
                  <a:lnTo>
                    <a:pt x="51545" y="5799"/>
                  </a:lnTo>
                  <a:lnTo>
                    <a:pt x="51583" y="5658"/>
                  </a:lnTo>
                  <a:lnTo>
                    <a:pt x="51609" y="5530"/>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1" name="Google Shape;2641;g1c93c773687_2_33"/>
            <p:cNvSpPr/>
            <p:nvPr/>
          </p:nvSpPr>
          <p:spPr>
            <a:xfrm>
              <a:off x="2629221" y="3145033"/>
              <a:ext cx="764071" cy="159776"/>
            </a:xfrm>
            <a:custGeom>
              <a:avLst/>
              <a:gdLst/>
              <a:ahLst/>
              <a:cxnLst/>
              <a:rect l="l" t="t" r="r" b="b"/>
              <a:pathLst>
                <a:path w="51609" h="10792" extrusionOk="0">
                  <a:moveTo>
                    <a:pt x="25811" y="0"/>
                  </a:moveTo>
                  <a:lnTo>
                    <a:pt x="24483" y="13"/>
                  </a:lnTo>
                  <a:lnTo>
                    <a:pt x="23167" y="26"/>
                  </a:lnTo>
                  <a:lnTo>
                    <a:pt x="21877" y="64"/>
                  </a:lnTo>
                  <a:lnTo>
                    <a:pt x="20600" y="115"/>
                  </a:lnTo>
                  <a:lnTo>
                    <a:pt x="19361" y="179"/>
                  </a:lnTo>
                  <a:lnTo>
                    <a:pt x="18135" y="243"/>
                  </a:lnTo>
                  <a:lnTo>
                    <a:pt x="16935" y="332"/>
                  </a:lnTo>
                  <a:lnTo>
                    <a:pt x="15760" y="422"/>
                  </a:lnTo>
                  <a:lnTo>
                    <a:pt x="14623" y="537"/>
                  </a:lnTo>
                  <a:lnTo>
                    <a:pt x="13499" y="652"/>
                  </a:lnTo>
                  <a:lnTo>
                    <a:pt x="12427" y="779"/>
                  </a:lnTo>
                  <a:lnTo>
                    <a:pt x="11379" y="920"/>
                  </a:lnTo>
                  <a:lnTo>
                    <a:pt x="10370" y="1073"/>
                  </a:lnTo>
                  <a:lnTo>
                    <a:pt x="9387" y="1239"/>
                  </a:lnTo>
                  <a:lnTo>
                    <a:pt x="8455" y="1405"/>
                  </a:lnTo>
                  <a:lnTo>
                    <a:pt x="7561" y="1584"/>
                  </a:lnTo>
                  <a:lnTo>
                    <a:pt x="6705" y="1776"/>
                  </a:lnTo>
                  <a:lnTo>
                    <a:pt x="5888" y="1967"/>
                  </a:lnTo>
                  <a:lnTo>
                    <a:pt x="5122" y="2171"/>
                  </a:lnTo>
                  <a:lnTo>
                    <a:pt x="4406" y="2376"/>
                  </a:lnTo>
                  <a:lnTo>
                    <a:pt x="3729" y="2606"/>
                  </a:lnTo>
                  <a:lnTo>
                    <a:pt x="3116" y="2823"/>
                  </a:lnTo>
                  <a:lnTo>
                    <a:pt x="2542" y="3053"/>
                  </a:lnTo>
                  <a:lnTo>
                    <a:pt x="2031" y="3295"/>
                  </a:lnTo>
                  <a:lnTo>
                    <a:pt x="1788" y="3423"/>
                  </a:lnTo>
                  <a:lnTo>
                    <a:pt x="1571" y="3538"/>
                  </a:lnTo>
                  <a:lnTo>
                    <a:pt x="1354" y="3666"/>
                  </a:lnTo>
                  <a:lnTo>
                    <a:pt x="1162" y="3793"/>
                  </a:lnTo>
                  <a:lnTo>
                    <a:pt x="984" y="3921"/>
                  </a:lnTo>
                  <a:lnTo>
                    <a:pt x="818" y="4049"/>
                  </a:lnTo>
                  <a:lnTo>
                    <a:pt x="664" y="4176"/>
                  </a:lnTo>
                  <a:lnTo>
                    <a:pt x="524" y="4304"/>
                  </a:lnTo>
                  <a:lnTo>
                    <a:pt x="396" y="4445"/>
                  </a:lnTo>
                  <a:lnTo>
                    <a:pt x="294" y="4572"/>
                  </a:lnTo>
                  <a:lnTo>
                    <a:pt x="205" y="4713"/>
                  </a:lnTo>
                  <a:lnTo>
                    <a:pt x="128" y="4841"/>
                  </a:lnTo>
                  <a:lnTo>
                    <a:pt x="77" y="4981"/>
                  </a:lnTo>
                  <a:lnTo>
                    <a:pt x="39" y="5122"/>
                  </a:lnTo>
                  <a:lnTo>
                    <a:pt x="13" y="5262"/>
                  </a:lnTo>
                  <a:lnTo>
                    <a:pt x="0" y="5403"/>
                  </a:lnTo>
                  <a:lnTo>
                    <a:pt x="13" y="5530"/>
                  </a:lnTo>
                  <a:lnTo>
                    <a:pt x="39" y="5671"/>
                  </a:lnTo>
                  <a:lnTo>
                    <a:pt x="77" y="5811"/>
                  </a:lnTo>
                  <a:lnTo>
                    <a:pt x="128" y="5952"/>
                  </a:lnTo>
                  <a:lnTo>
                    <a:pt x="205" y="6079"/>
                  </a:lnTo>
                  <a:lnTo>
                    <a:pt x="294" y="6220"/>
                  </a:lnTo>
                  <a:lnTo>
                    <a:pt x="396" y="6348"/>
                  </a:lnTo>
                  <a:lnTo>
                    <a:pt x="524" y="6488"/>
                  </a:lnTo>
                  <a:lnTo>
                    <a:pt x="664" y="6616"/>
                  </a:lnTo>
                  <a:lnTo>
                    <a:pt x="818" y="6744"/>
                  </a:lnTo>
                  <a:lnTo>
                    <a:pt x="984" y="6871"/>
                  </a:lnTo>
                  <a:lnTo>
                    <a:pt x="1162" y="6999"/>
                  </a:lnTo>
                  <a:lnTo>
                    <a:pt x="1354" y="7127"/>
                  </a:lnTo>
                  <a:lnTo>
                    <a:pt x="1571" y="7254"/>
                  </a:lnTo>
                  <a:lnTo>
                    <a:pt x="1788" y="7369"/>
                  </a:lnTo>
                  <a:lnTo>
                    <a:pt x="2031" y="7497"/>
                  </a:lnTo>
                  <a:lnTo>
                    <a:pt x="2542" y="7740"/>
                  </a:lnTo>
                  <a:lnTo>
                    <a:pt x="3116" y="7970"/>
                  </a:lnTo>
                  <a:lnTo>
                    <a:pt x="3729" y="8187"/>
                  </a:lnTo>
                  <a:lnTo>
                    <a:pt x="4406" y="8417"/>
                  </a:lnTo>
                  <a:lnTo>
                    <a:pt x="5122" y="8621"/>
                  </a:lnTo>
                  <a:lnTo>
                    <a:pt x="5888" y="8825"/>
                  </a:lnTo>
                  <a:lnTo>
                    <a:pt x="6705" y="9017"/>
                  </a:lnTo>
                  <a:lnTo>
                    <a:pt x="7561" y="9208"/>
                  </a:lnTo>
                  <a:lnTo>
                    <a:pt x="8455" y="9387"/>
                  </a:lnTo>
                  <a:lnTo>
                    <a:pt x="9387" y="9553"/>
                  </a:lnTo>
                  <a:lnTo>
                    <a:pt x="10370" y="9719"/>
                  </a:lnTo>
                  <a:lnTo>
                    <a:pt x="11379" y="9872"/>
                  </a:lnTo>
                  <a:lnTo>
                    <a:pt x="12427" y="10013"/>
                  </a:lnTo>
                  <a:lnTo>
                    <a:pt x="13499" y="10141"/>
                  </a:lnTo>
                  <a:lnTo>
                    <a:pt x="14623" y="10256"/>
                  </a:lnTo>
                  <a:lnTo>
                    <a:pt x="15760" y="10371"/>
                  </a:lnTo>
                  <a:lnTo>
                    <a:pt x="16935" y="10460"/>
                  </a:lnTo>
                  <a:lnTo>
                    <a:pt x="18135" y="10549"/>
                  </a:lnTo>
                  <a:lnTo>
                    <a:pt x="19361" y="10613"/>
                  </a:lnTo>
                  <a:lnTo>
                    <a:pt x="20600" y="10677"/>
                  </a:lnTo>
                  <a:lnTo>
                    <a:pt x="21877" y="10728"/>
                  </a:lnTo>
                  <a:lnTo>
                    <a:pt x="23167" y="10766"/>
                  </a:lnTo>
                  <a:lnTo>
                    <a:pt x="24483" y="10779"/>
                  </a:lnTo>
                  <a:lnTo>
                    <a:pt x="25811" y="10792"/>
                  </a:lnTo>
                  <a:lnTo>
                    <a:pt x="27139" y="10779"/>
                  </a:lnTo>
                  <a:lnTo>
                    <a:pt x="28442" y="10766"/>
                  </a:lnTo>
                  <a:lnTo>
                    <a:pt x="29732" y="10728"/>
                  </a:lnTo>
                  <a:lnTo>
                    <a:pt x="31009" y="10677"/>
                  </a:lnTo>
                  <a:lnTo>
                    <a:pt x="32260" y="10613"/>
                  </a:lnTo>
                  <a:lnTo>
                    <a:pt x="33486" y="10549"/>
                  </a:lnTo>
                  <a:lnTo>
                    <a:pt x="34674" y="10460"/>
                  </a:lnTo>
                  <a:lnTo>
                    <a:pt x="35849" y="10371"/>
                  </a:lnTo>
                  <a:lnTo>
                    <a:pt x="36998" y="10256"/>
                  </a:lnTo>
                  <a:lnTo>
                    <a:pt x="38109" y="10141"/>
                  </a:lnTo>
                  <a:lnTo>
                    <a:pt x="39182" y="10013"/>
                  </a:lnTo>
                  <a:lnTo>
                    <a:pt x="40229" y="9872"/>
                  </a:lnTo>
                  <a:lnTo>
                    <a:pt x="41251" y="9719"/>
                  </a:lnTo>
                  <a:lnTo>
                    <a:pt x="42222" y="9553"/>
                  </a:lnTo>
                  <a:lnTo>
                    <a:pt x="43154" y="9387"/>
                  </a:lnTo>
                  <a:lnTo>
                    <a:pt x="44061" y="9208"/>
                  </a:lnTo>
                  <a:lnTo>
                    <a:pt x="44904" y="9017"/>
                  </a:lnTo>
                  <a:lnTo>
                    <a:pt x="45721" y="8825"/>
                  </a:lnTo>
                  <a:lnTo>
                    <a:pt x="46487" y="8621"/>
                  </a:lnTo>
                  <a:lnTo>
                    <a:pt x="47203" y="8417"/>
                  </a:lnTo>
                  <a:lnTo>
                    <a:pt x="47879" y="8187"/>
                  </a:lnTo>
                  <a:lnTo>
                    <a:pt x="48505" y="7970"/>
                  </a:lnTo>
                  <a:lnTo>
                    <a:pt x="49067" y="7740"/>
                  </a:lnTo>
                  <a:lnTo>
                    <a:pt x="49591" y="7497"/>
                  </a:lnTo>
                  <a:lnTo>
                    <a:pt x="49821" y="7369"/>
                  </a:lnTo>
                  <a:lnTo>
                    <a:pt x="50050" y="7254"/>
                  </a:lnTo>
                  <a:lnTo>
                    <a:pt x="50255" y="7127"/>
                  </a:lnTo>
                  <a:lnTo>
                    <a:pt x="50459" y="6999"/>
                  </a:lnTo>
                  <a:lnTo>
                    <a:pt x="50638" y="6871"/>
                  </a:lnTo>
                  <a:lnTo>
                    <a:pt x="50804" y="6744"/>
                  </a:lnTo>
                  <a:lnTo>
                    <a:pt x="50957" y="6616"/>
                  </a:lnTo>
                  <a:lnTo>
                    <a:pt x="51085" y="6488"/>
                  </a:lnTo>
                  <a:lnTo>
                    <a:pt x="51213" y="6348"/>
                  </a:lnTo>
                  <a:lnTo>
                    <a:pt x="51315" y="6220"/>
                  </a:lnTo>
                  <a:lnTo>
                    <a:pt x="51404" y="6079"/>
                  </a:lnTo>
                  <a:lnTo>
                    <a:pt x="51481" y="5952"/>
                  </a:lnTo>
                  <a:lnTo>
                    <a:pt x="51545" y="5811"/>
                  </a:lnTo>
                  <a:lnTo>
                    <a:pt x="51583" y="5671"/>
                  </a:lnTo>
                  <a:lnTo>
                    <a:pt x="51609" y="5530"/>
                  </a:lnTo>
                  <a:lnTo>
                    <a:pt x="51609" y="5403"/>
                  </a:lnTo>
                  <a:lnTo>
                    <a:pt x="51609" y="5262"/>
                  </a:lnTo>
                  <a:lnTo>
                    <a:pt x="51583" y="5122"/>
                  </a:lnTo>
                  <a:lnTo>
                    <a:pt x="51545" y="4981"/>
                  </a:lnTo>
                  <a:lnTo>
                    <a:pt x="51481" y="4841"/>
                  </a:lnTo>
                  <a:lnTo>
                    <a:pt x="51404" y="4713"/>
                  </a:lnTo>
                  <a:lnTo>
                    <a:pt x="51315" y="4572"/>
                  </a:lnTo>
                  <a:lnTo>
                    <a:pt x="51213" y="4445"/>
                  </a:lnTo>
                  <a:lnTo>
                    <a:pt x="51085" y="4304"/>
                  </a:lnTo>
                  <a:lnTo>
                    <a:pt x="50957" y="4176"/>
                  </a:lnTo>
                  <a:lnTo>
                    <a:pt x="50804" y="4049"/>
                  </a:lnTo>
                  <a:lnTo>
                    <a:pt x="50638" y="3921"/>
                  </a:lnTo>
                  <a:lnTo>
                    <a:pt x="50459" y="3793"/>
                  </a:lnTo>
                  <a:lnTo>
                    <a:pt x="50255" y="3666"/>
                  </a:lnTo>
                  <a:lnTo>
                    <a:pt x="50050" y="3538"/>
                  </a:lnTo>
                  <a:lnTo>
                    <a:pt x="49821" y="3423"/>
                  </a:lnTo>
                  <a:lnTo>
                    <a:pt x="49591" y="3295"/>
                  </a:lnTo>
                  <a:lnTo>
                    <a:pt x="49067" y="3053"/>
                  </a:lnTo>
                  <a:lnTo>
                    <a:pt x="48505" y="2823"/>
                  </a:lnTo>
                  <a:lnTo>
                    <a:pt x="47879" y="2606"/>
                  </a:lnTo>
                  <a:lnTo>
                    <a:pt x="47203" y="2376"/>
                  </a:lnTo>
                  <a:lnTo>
                    <a:pt x="46487" y="2171"/>
                  </a:lnTo>
                  <a:lnTo>
                    <a:pt x="45721" y="1967"/>
                  </a:lnTo>
                  <a:lnTo>
                    <a:pt x="44904" y="1776"/>
                  </a:lnTo>
                  <a:lnTo>
                    <a:pt x="44061" y="1584"/>
                  </a:lnTo>
                  <a:lnTo>
                    <a:pt x="43154" y="1405"/>
                  </a:lnTo>
                  <a:lnTo>
                    <a:pt x="42222" y="1239"/>
                  </a:lnTo>
                  <a:lnTo>
                    <a:pt x="41251" y="1073"/>
                  </a:lnTo>
                  <a:lnTo>
                    <a:pt x="40229" y="920"/>
                  </a:lnTo>
                  <a:lnTo>
                    <a:pt x="39182" y="779"/>
                  </a:lnTo>
                  <a:lnTo>
                    <a:pt x="38109" y="652"/>
                  </a:lnTo>
                  <a:lnTo>
                    <a:pt x="36998" y="537"/>
                  </a:lnTo>
                  <a:lnTo>
                    <a:pt x="35849" y="422"/>
                  </a:lnTo>
                  <a:lnTo>
                    <a:pt x="34674" y="332"/>
                  </a:lnTo>
                  <a:lnTo>
                    <a:pt x="33486" y="243"/>
                  </a:lnTo>
                  <a:lnTo>
                    <a:pt x="32260" y="179"/>
                  </a:lnTo>
                  <a:lnTo>
                    <a:pt x="31009" y="115"/>
                  </a:lnTo>
                  <a:lnTo>
                    <a:pt x="29732" y="64"/>
                  </a:lnTo>
                  <a:lnTo>
                    <a:pt x="28442"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2" name="Google Shape;2642;g1c93c773687_2_33"/>
            <p:cNvSpPr/>
            <p:nvPr/>
          </p:nvSpPr>
          <p:spPr>
            <a:xfrm>
              <a:off x="2697472" y="3159394"/>
              <a:ext cx="627569" cy="112148"/>
            </a:xfrm>
            <a:custGeom>
              <a:avLst/>
              <a:gdLst/>
              <a:ahLst/>
              <a:cxnLst/>
              <a:rect l="l" t="t" r="r" b="b"/>
              <a:pathLst>
                <a:path w="42389" h="7575" extrusionOk="0">
                  <a:moveTo>
                    <a:pt x="20102" y="1"/>
                  </a:moveTo>
                  <a:lnTo>
                    <a:pt x="19030" y="14"/>
                  </a:lnTo>
                  <a:lnTo>
                    <a:pt x="17970" y="39"/>
                  </a:lnTo>
                  <a:lnTo>
                    <a:pt x="16922" y="78"/>
                  </a:lnTo>
                  <a:lnTo>
                    <a:pt x="15901" y="116"/>
                  </a:lnTo>
                  <a:lnTo>
                    <a:pt x="14892" y="167"/>
                  </a:lnTo>
                  <a:lnTo>
                    <a:pt x="13908" y="231"/>
                  </a:lnTo>
                  <a:lnTo>
                    <a:pt x="12951" y="295"/>
                  </a:lnTo>
                  <a:lnTo>
                    <a:pt x="12006" y="371"/>
                  </a:lnTo>
                  <a:lnTo>
                    <a:pt x="11099" y="461"/>
                  </a:lnTo>
                  <a:lnTo>
                    <a:pt x="10205" y="550"/>
                  </a:lnTo>
                  <a:lnTo>
                    <a:pt x="9349" y="639"/>
                  </a:lnTo>
                  <a:lnTo>
                    <a:pt x="8519" y="754"/>
                  </a:lnTo>
                  <a:lnTo>
                    <a:pt x="7714" y="857"/>
                  </a:lnTo>
                  <a:lnTo>
                    <a:pt x="6948" y="984"/>
                  </a:lnTo>
                  <a:lnTo>
                    <a:pt x="6207" y="1112"/>
                  </a:lnTo>
                  <a:lnTo>
                    <a:pt x="5505" y="1240"/>
                  </a:lnTo>
                  <a:lnTo>
                    <a:pt x="4841" y="1380"/>
                  </a:lnTo>
                  <a:lnTo>
                    <a:pt x="4215" y="1521"/>
                  </a:lnTo>
                  <a:lnTo>
                    <a:pt x="3615" y="1674"/>
                  </a:lnTo>
                  <a:lnTo>
                    <a:pt x="3066" y="1827"/>
                  </a:lnTo>
                  <a:lnTo>
                    <a:pt x="2555" y="1980"/>
                  </a:lnTo>
                  <a:lnTo>
                    <a:pt x="2095" y="2146"/>
                  </a:lnTo>
                  <a:lnTo>
                    <a:pt x="1661" y="2313"/>
                  </a:lnTo>
                  <a:lnTo>
                    <a:pt x="1291" y="2479"/>
                  </a:lnTo>
                  <a:lnTo>
                    <a:pt x="959" y="2657"/>
                  </a:lnTo>
                  <a:lnTo>
                    <a:pt x="665" y="2836"/>
                  </a:lnTo>
                  <a:lnTo>
                    <a:pt x="550" y="2926"/>
                  </a:lnTo>
                  <a:lnTo>
                    <a:pt x="435" y="3028"/>
                  </a:lnTo>
                  <a:lnTo>
                    <a:pt x="333" y="3117"/>
                  </a:lnTo>
                  <a:lnTo>
                    <a:pt x="243" y="3206"/>
                  </a:lnTo>
                  <a:lnTo>
                    <a:pt x="167" y="3309"/>
                  </a:lnTo>
                  <a:lnTo>
                    <a:pt x="116" y="3398"/>
                  </a:lnTo>
                  <a:lnTo>
                    <a:pt x="65" y="3500"/>
                  </a:lnTo>
                  <a:lnTo>
                    <a:pt x="26" y="3590"/>
                  </a:lnTo>
                  <a:lnTo>
                    <a:pt x="13" y="3692"/>
                  </a:lnTo>
                  <a:lnTo>
                    <a:pt x="1" y="3781"/>
                  </a:lnTo>
                  <a:lnTo>
                    <a:pt x="13" y="3883"/>
                  </a:lnTo>
                  <a:lnTo>
                    <a:pt x="26" y="3986"/>
                  </a:lnTo>
                  <a:lnTo>
                    <a:pt x="65" y="4075"/>
                  </a:lnTo>
                  <a:lnTo>
                    <a:pt x="116" y="4177"/>
                  </a:lnTo>
                  <a:lnTo>
                    <a:pt x="167" y="4267"/>
                  </a:lnTo>
                  <a:lnTo>
                    <a:pt x="243" y="4369"/>
                  </a:lnTo>
                  <a:lnTo>
                    <a:pt x="333" y="4458"/>
                  </a:lnTo>
                  <a:lnTo>
                    <a:pt x="435" y="4547"/>
                  </a:lnTo>
                  <a:lnTo>
                    <a:pt x="550" y="4650"/>
                  </a:lnTo>
                  <a:lnTo>
                    <a:pt x="665" y="4739"/>
                  </a:lnTo>
                  <a:lnTo>
                    <a:pt x="959" y="4918"/>
                  </a:lnTo>
                  <a:lnTo>
                    <a:pt x="1291" y="5097"/>
                  </a:lnTo>
                  <a:lnTo>
                    <a:pt x="1661" y="5263"/>
                  </a:lnTo>
                  <a:lnTo>
                    <a:pt x="2095" y="5429"/>
                  </a:lnTo>
                  <a:lnTo>
                    <a:pt x="2555" y="5595"/>
                  </a:lnTo>
                  <a:lnTo>
                    <a:pt x="3066" y="5748"/>
                  </a:lnTo>
                  <a:lnTo>
                    <a:pt x="3615" y="5901"/>
                  </a:lnTo>
                  <a:lnTo>
                    <a:pt x="4215" y="6054"/>
                  </a:lnTo>
                  <a:lnTo>
                    <a:pt x="4841" y="6195"/>
                  </a:lnTo>
                  <a:lnTo>
                    <a:pt x="5505" y="6335"/>
                  </a:lnTo>
                  <a:lnTo>
                    <a:pt x="6207" y="6463"/>
                  </a:lnTo>
                  <a:lnTo>
                    <a:pt x="6948" y="6591"/>
                  </a:lnTo>
                  <a:lnTo>
                    <a:pt x="7714" y="6706"/>
                  </a:lnTo>
                  <a:lnTo>
                    <a:pt x="8519" y="6821"/>
                  </a:lnTo>
                  <a:lnTo>
                    <a:pt x="9349" y="6936"/>
                  </a:lnTo>
                  <a:lnTo>
                    <a:pt x="10205" y="7025"/>
                  </a:lnTo>
                  <a:lnTo>
                    <a:pt x="11099" y="7114"/>
                  </a:lnTo>
                  <a:lnTo>
                    <a:pt x="12006" y="7204"/>
                  </a:lnTo>
                  <a:lnTo>
                    <a:pt x="12951" y="7281"/>
                  </a:lnTo>
                  <a:lnTo>
                    <a:pt x="13908" y="7344"/>
                  </a:lnTo>
                  <a:lnTo>
                    <a:pt x="14892" y="7408"/>
                  </a:lnTo>
                  <a:lnTo>
                    <a:pt x="15901" y="7459"/>
                  </a:lnTo>
                  <a:lnTo>
                    <a:pt x="16922" y="7498"/>
                  </a:lnTo>
                  <a:lnTo>
                    <a:pt x="17970" y="7536"/>
                  </a:lnTo>
                  <a:lnTo>
                    <a:pt x="19030" y="7561"/>
                  </a:lnTo>
                  <a:lnTo>
                    <a:pt x="20102" y="7574"/>
                  </a:lnTo>
                  <a:lnTo>
                    <a:pt x="22286" y="7574"/>
                  </a:lnTo>
                  <a:lnTo>
                    <a:pt x="23359" y="7561"/>
                  </a:lnTo>
                  <a:lnTo>
                    <a:pt x="24419" y="7536"/>
                  </a:lnTo>
                  <a:lnTo>
                    <a:pt x="25466" y="7498"/>
                  </a:lnTo>
                  <a:lnTo>
                    <a:pt x="26488" y="7459"/>
                  </a:lnTo>
                  <a:lnTo>
                    <a:pt x="27497" y="7408"/>
                  </a:lnTo>
                  <a:lnTo>
                    <a:pt x="28480" y="7344"/>
                  </a:lnTo>
                  <a:lnTo>
                    <a:pt x="29451" y="7281"/>
                  </a:lnTo>
                  <a:lnTo>
                    <a:pt x="30383" y="7204"/>
                  </a:lnTo>
                  <a:lnTo>
                    <a:pt x="31303" y="7114"/>
                  </a:lnTo>
                  <a:lnTo>
                    <a:pt x="32184" y="7025"/>
                  </a:lnTo>
                  <a:lnTo>
                    <a:pt x="33052" y="6936"/>
                  </a:lnTo>
                  <a:lnTo>
                    <a:pt x="33883" y="6821"/>
                  </a:lnTo>
                  <a:lnTo>
                    <a:pt x="34674" y="6706"/>
                  </a:lnTo>
                  <a:lnTo>
                    <a:pt x="35453" y="6591"/>
                  </a:lnTo>
                  <a:lnTo>
                    <a:pt x="36181" y="6463"/>
                  </a:lnTo>
                  <a:lnTo>
                    <a:pt x="36884" y="6335"/>
                  </a:lnTo>
                  <a:lnTo>
                    <a:pt x="37548" y="6195"/>
                  </a:lnTo>
                  <a:lnTo>
                    <a:pt x="38186" y="6054"/>
                  </a:lnTo>
                  <a:lnTo>
                    <a:pt x="38774" y="5901"/>
                  </a:lnTo>
                  <a:lnTo>
                    <a:pt x="39323" y="5748"/>
                  </a:lnTo>
                  <a:lnTo>
                    <a:pt x="39834" y="5595"/>
                  </a:lnTo>
                  <a:lnTo>
                    <a:pt x="40306" y="5429"/>
                  </a:lnTo>
                  <a:lnTo>
                    <a:pt x="40728" y="5263"/>
                  </a:lnTo>
                  <a:lnTo>
                    <a:pt x="41111" y="5097"/>
                  </a:lnTo>
                  <a:lnTo>
                    <a:pt x="41443" y="4918"/>
                  </a:lnTo>
                  <a:lnTo>
                    <a:pt x="41724" y="4739"/>
                  </a:lnTo>
                  <a:lnTo>
                    <a:pt x="41852" y="4650"/>
                  </a:lnTo>
                  <a:lnTo>
                    <a:pt x="41967" y="4547"/>
                  </a:lnTo>
                  <a:lnTo>
                    <a:pt x="42056" y="4458"/>
                  </a:lnTo>
                  <a:lnTo>
                    <a:pt x="42146" y="4369"/>
                  </a:lnTo>
                  <a:lnTo>
                    <a:pt x="42222" y="4267"/>
                  </a:lnTo>
                  <a:lnTo>
                    <a:pt x="42286" y="4177"/>
                  </a:lnTo>
                  <a:lnTo>
                    <a:pt x="42324" y="4075"/>
                  </a:lnTo>
                  <a:lnTo>
                    <a:pt x="42363" y="3986"/>
                  </a:lnTo>
                  <a:lnTo>
                    <a:pt x="42388" y="3883"/>
                  </a:lnTo>
                  <a:lnTo>
                    <a:pt x="42388" y="3781"/>
                  </a:lnTo>
                  <a:lnTo>
                    <a:pt x="42388" y="3692"/>
                  </a:lnTo>
                  <a:lnTo>
                    <a:pt x="42363" y="3590"/>
                  </a:lnTo>
                  <a:lnTo>
                    <a:pt x="42324" y="3500"/>
                  </a:lnTo>
                  <a:lnTo>
                    <a:pt x="42286" y="3398"/>
                  </a:lnTo>
                  <a:lnTo>
                    <a:pt x="42222" y="3309"/>
                  </a:lnTo>
                  <a:lnTo>
                    <a:pt x="42146" y="3206"/>
                  </a:lnTo>
                  <a:lnTo>
                    <a:pt x="42056" y="3117"/>
                  </a:lnTo>
                  <a:lnTo>
                    <a:pt x="41967" y="3028"/>
                  </a:lnTo>
                  <a:lnTo>
                    <a:pt x="41852" y="2926"/>
                  </a:lnTo>
                  <a:lnTo>
                    <a:pt x="41724" y="2836"/>
                  </a:lnTo>
                  <a:lnTo>
                    <a:pt x="41443" y="2657"/>
                  </a:lnTo>
                  <a:lnTo>
                    <a:pt x="41111" y="2479"/>
                  </a:lnTo>
                  <a:lnTo>
                    <a:pt x="40728" y="2313"/>
                  </a:lnTo>
                  <a:lnTo>
                    <a:pt x="40306" y="2146"/>
                  </a:lnTo>
                  <a:lnTo>
                    <a:pt x="39834" y="1980"/>
                  </a:lnTo>
                  <a:lnTo>
                    <a:pt x="39323" y="1827"/>
                  </a:lnTo>
                  <a:lnTo>
                    <a:pt x="38774" y="1674"/>
                  </a:lnTo>
                  <a:lnTo>
                    <a:pt x="38186" y="1521"/>
                  </a:lnTo>
                  <a:lnTo>
                    <a:pt x="37548" y="1380"/>
                  </a:lnTo>
                  <a:lnTo>
                    <a:pt x="36884" y="1240"/>
                  </a:lnTo>
                  <a:lnTo>
                    <a:pt x="36181" y="1112"/>
                  </a:lnTo>
                  <a:lnTo>
                    <a:pt x="35453" y="984"/>
                  </a:lnTo>
                  <a:lnTo>
                    <a:pt x="34674" y="857"/>
                  </a:lnTo>
                  <a:lnTo>
                    <a:pt x="33883" y="754"/>
                  </a:lnTo>
                  <a:lnTo>
                    <a:pt x="33052" y="639"/>
                  </a:lnTo>
                  <a:lnTo>
                    <a:pt x="32184" y="550"/>
                  </a:lnTo>
                  <a:lnTo>
                    <a:pt x="31303" y="461"/>
                  </a:lnTo>
                  <a:lnTo>
                    <a:pt x="30383" y="371"/>
                  </a:lnTo>
                  <a:lnTo>
                    <a:pt x="29451" y="295"/>
                  </a:lnTo>
                  <a:lnTo>
                    <a:pt x="28480" y="231"/>
                  </a:lnTo>
                  <a:lnTo>
                    <a:pt x="27497" y="167"/>
                  </a:lnTo>
                  <a:lnTo>
                    <a:pt x="26488" y="116"/>
                  </a:lnTo>
                  <a:lnTo>
                    <a:pt x="25466" y="78"/>
                  </a:lnTo>
                  <a:lnTo>
                    <a:pt x="24419" y="39"/>
                  </a:lnTo>
                  <a:lnTo>
                    <a:pt x="23359" y="14"/>
                  </a:lnTo>
                  <a:lnTo>
                    <a:pt x="22286"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3" name="Google Shape;2643;g1c93c773687_2_33"/>
            <p:cNvSpPr/>
            <p:nvPr/>
          </p:nvSpPr>
          <p:spPr>
            <a:xfrm>
              <a:off x="2706740" y="3159394"/>
              <a:ext cx="609226" cy="83411"/>
            </a:xfrm>
            <a:custGeom>
              <a:avLst/>
              <a:gdLst/>
              <a:ahLst/>
              <a:cxnLst/>
              <a:rect l="l" t="t" r="r" b="b"/>
              <a:pathLst>
                <a:path w="41150" h="5634" extrusionOk="0">
                  <a:moveTo>
                    <a:pt x="19949" y="1"/>
                  </a:moveTo>
                  <a:lnTo>
                    <a:pt x="18238" y="14"/>
                  </a:lnTo>
                  <a:lnTo>
                    <a:pt x="16577" y="39"/>
                  </a:lnTo>
                  <a:lnTo>
                    <a:pt x="14943" y="103"/>
                  </a:lnTo>
                  <a:lnTo>
                    <a:pt x="13372" y="180"/>
                  </a:lnTo>
                  <a:lnTo>
                    <a:pt x="11839" y="282"/>
                  </a:lnTo>
                  <a:lnTo>
                    <a:pt x="10371" y="410"/>
                  </a:lnTo>
                  <a:lnTo>
                    <a:pt x="8966" y="550"/>
                  </a:lnTo>
                  <a:lnTo>
                    <a:pt x="7625" y="703"/>
                  </a:lnTo>
                  <a:lnTo>
                    <a:pt x="6361" y="882"/>
                  </a:lnTo>
                  <a:lnTo>
                    <a:pt x="5173" y="1074"/>
                  </a:lnTo>
                  <a:lnTo>
                    <a:pt x="4074" y="1278"/>
                  </a:lnTo>
                  <a:lnTo>
                    <a:pt x="3551" y="1380"/>
                  </a:lnTo>
                  <a:lnTo>
                    <a:pt x="3066" y="1495"/>
                  </a:lnTo>
                  <a:lnTo>
                    <a:pt x="2593" y="1610"/>
                  </a:lnTo>
                  <a:lnTo>
                    <a:pt x="2146" y="1738"/>
                  </a:lnTo>
                  <a:lnTo>
                    <a:pt x="1725" y="1853"/>
                  </a:lnTo>
                  <a:lnTo>
                    <a:pt x="1316" y="1980"/>
                  </a:lnTo>
                  <a:lnTo>
                    <a:pt x="946" y="2108"/>
                  </a:lnTo>
                  <a:lnTo>
                    <a:pt x="601" y="2236"/>
                  </a:lnTo>
                  <a:lnTo>
                    <a:pt x="281" y="2376"/>
                  </a:lnTo>
                  <a:lnTo>
                    <a:pt x="0" y="2504"/>
                  </a:lnTo>
                  <a:lnTo>
                    <a:pt x="716" y="2287"/>
                  </a:lnTo>
                  <a:lnTo>
                    <a:pt x="1507" y="2095"/>
                  </a:lnTo>
                  <a:lnTo>
                    <a:pt x="2363" y="1891"/>
                  </a:lnTo>
                  <a:lnTo>
                    <a:pt x="3295" y="1712"/>
                  </a:lnTo>
                  <a:lnTo>
                    <a:pt x="4292" y="1533"/>
                  </a:lnTo>
                  <a:lnTo>
                    <a:pt x="5352" y="1380"/>
                  </a:lnTo>
                  <a:lnTo>
                    <a:pt x="6463" y="1227"/>
                  </a:lnTo>
                  <a:lnTo>
                    <a:pt x="7625" y="1099"/>
                  </a:lnTo>
                  <a:lnTo>
                    <a:pt x="8851" y="972"/>
                  </a:lnTo>
                  <a:lnTo>
                    <a:pt x="10115" y="869"/>
                  </a:lnTo>
                  <a:lnTo>
                    <a:pt x="11431" y="780"/>
                  </a:lnTo>
                  <a:lnTo>
                    <a:pt x="12784" y="703"/>
                  </a:lnTo>
                  <a:lnTo>
                    <a:pt x="14164" y="639"/>
                  </a:lnTo>
                  <a:lnTo>
                    <a:pt x="15594" y="588"/>
                  </a:lnTo>
                  <a:lnTo>
                    <a:pt x="17050" y="563"/>
                  </a:lnTo>
                  <a:lnTo>
                    <a:pt x="18531" y="550"/>
                  </a:lnTo>
                  <a:lnTo>
                    <a:pt x="19617" y="563"/>
                  </a:lnTo>
                  <a:lnTo>
                    <a:pt x="20690" y="576"/>
                  </a:lnTo>
                  <a:lnTo>
                    <a:pt x="21750" y="601"/>
                  </a:lnTo>
                  <a:lnTo>
                    <a:pt x="22797" y="639"/>
                  </a:lnTo>
                  <a:lnTo>
                    <a:pt x="23819" y="678"/>
                  </a:lnTo>
                  <a:lnTo>
                    <a:pt x="24828" y="729"/>
                  </a:lnTo>
                  <a:lnTo>
                    <a:pt x="25811" y="793"/>
                  </a:lnTo>
                  <a:lnTo>
                    <a:pt x="26782" y="857"/>
                  </a:lnTo>
                  <a:lnTo>
                    <a:pt x="27714" y="933"/>
                  </a:lnTo>
                  <a:lnTo>
                    <a:pt x="28633" y="1010"/>
                  </a:lnTo>
                  <a:lnTo>
                    <a:pt x="29515" y="1099"/>
                  </a:lnTo>
                  <a:lnTo>
                    <a:pt x="30383" y="1201"/>
                  </a:lnTo>
                  <a:lnTo>
                    <a:pt x="31213" y="1304"/>
                  </a:lnTo>
                  <a:lnTo>
                    <a:pt x="32005" y="1419"/>
                  </a:lnTo>
                  <a:lnTo>
                    <a:pt x="32784" y="1546"/>
                  </a:lnTo>
                  <a:lnTo>
                    <a:pt x="33512" y="1661"/>
                  </a:lnTo>
                  <a:lnTo>
                    <a:pt x="34214" y="1802"/>
                  </a:lnTo>
                  <a:lnTo>
                    <a:pt x="34879" y="1929"/>
                  </a:lnTo>
                  <a:lnTo>
                    <a:pt x="35517" y="2083"/>
                  </a:lnTo>
                  <a:lnTo>
                    <a:pt x="36105" y="2223"/>
                  </a:lnTo>
                  <a:lnTo>
                    <a:pt x="36654" y="2376"/>
                  </a:lnTo>
                  <a:lnTo>
                    <a:pt x="37165" y="2542"/>
                  </a:lnTo>
                  <a:lnTo>
                    <a:pt x="37637" y="2708"/>
                  </a:lnTo>
                  <a:lnTo>
                    <a:pt x="38059" y="2874"/>
                  </a:lnTo>
                  <a:lnTo>
                    <a:pt x="38442" y="3040"/>
                  </a:lnTo>
                  <a:lnTo>
                    <a:pt x="38774" y="3219"/>
                  </a:lnTo>
                  <a:lnTo>
                    <a:pt x="39055" y="3398"/>
                  </a:lnTo>
                  <a:lnTo>
                    <a:pt x="39182" y="3487"/>
                  </a:lnTo>
                  <a:lnTo>
                    <a:pt x="39297" y="3577"/>
                  </a:lnTo>
                  <a:lnTo>
                    <a:pt x="39387" y="3679"/>
                  </a:lnTo>
                  <a:lnTo>
                    <a:pt x="39476" y="3768"/>
                  </a:lnTo>
                  <a:lnTo>
                    <a:pt x="39553" y="3858"/>
                  </a:lnTo>
                  <a:lnTo>
                    <a:pt x="39617" y="3960"/>
                  </a:lnTo>
                  <a:lnTo>
                    <a:pt x="39655" y="4049"/>
                  </a:lnTo>
                  <a:lnTo>
                    <a:pt x="39693" y="4152"/>
                  </a:lnTo>
                  <a:lnTo>
                    <a:pt x="39719" y="4254"/>
                  </a:lnTo>
                  <a:lnTo>
                    <a:pt x="39719" y="4343"/>
                  </a:lnTo>
                  <a:lnTo>
                    <a:pt x="39719" y="4433"/>
                  </a:lnTo>
                  <a:lnTo>
                    <a:pt x="39706" y="4509"/>
                  </a:lnTo>
                  <a:lnTo>
                    <a:pt x="39680" y="4599"/>
                  </a:lnTo>
                  <a:lnTo>
                    <a:pt x="39642" y="4675"/>
                  </a:lnTo>
                  <a:lnTo>
                    <a:pt x="39591" y="4765"/>
                  </a:lnTo>
                  <a:lnTo>
                    <a:pt x="39540" y="4841"/>
                  </a:lnTo>
                  <a:lnTo>
                    <a:pt x="39400" y="5007"/>
                  </a:lnTo>
                  <a:lnTo>
                    <a:pt x="39221" y="5160"/>
                  </a:lnTo>
                  <a:lnTo>
                    <a:pt x="39016" y="5327"/>
                  </a:lnTo>
                  <a:lnTo>
                    <a:pt x="38761" y="5480"/>
                  </a:lnTo>
                  <a:lnTo>
                    <a:pt x="38480" y="5633"/>
                  </a:lnTo>
                  <a:lnTo>
                    <a:pt x="39080" y="5416"/>
                  </a:lnTo>
                  <a:lnTo>
                    <a:pt x="39361" y="5314"/>
                  </a:lnTo>
                  <a:lnTo>
                    <a:pt x="39617" y="5199"/>
                  </a:lnTo>
                  <a:lnTo>
                    <a:pt x="39846" y="5097"/>
                  </a:lnTo>
                  <a:lnTo>
                    <a:pt x="40064" y="4982"/>
                  </a:lnTo>
                  <a:lnTo>
                    <a:pt x="40268" y="4867"/>
                  </a:lnTo>
                  <a:lnTo>
                    <a:pt x="40447" y="4752"/>
                  </a:lnTo>
                  <a:lnTo>
                    <a:pt x="40613" y="4637"/>
                  </a:lnTo>
                  <a:lnTo>
                    <a:pt x="40753" y="4522"/>
                  </a:lnTo>
                  <a:lnTo>
                    <a:pt x="40868" y="4394"/>
                  </a:lnTo>
                  <a:lnTo>
                    <a:pt x="40970" y="4279"/>
                  </a:lnTo>
                  <a:lnTo>
                    <a:pt x="41047" y="4164"/>
                  </a:lnTo>
                  <a:lnTo>
                    <a:pt x="41098" y="4037"/>
                  </a:lnTo>
                  <a:lnTo>
                    <a:pt x="41136" y="3909"/>
                  </a:lnTo>
                  <a:lnTo>
                    <a:pt x="41149" y="3781"/>
                  </a:lnTo>
                  <a:lnTo>
                    <a:pt x="41136" y="3692"/>
                  </a:lnTo>
                  <a:lnTo>
                    <a:pt x="41111" y="3590"/>
                  </a:lnTo>
                  <a:lnTo>
                    <a:pt x="41085" y="3500"/>
                  </a:lnTo>
                  <a:lnTo>
                    <a:pt x="41034" y="3398"/>
                  </a:lnTo>
                  <a:lnTo>
                    <a:pt x="40970" y="3309"/>
                  </a:lnTo>
                  <a:lnTo>
                    <a:pt x="40894" y="3206"/>
                  </a:lnTo>
                  <a:lnTo>
                    <a:pt x="40817" y="3117"/>
                  </a:lnTo>
                  <a:lnTo>
                    <a:pt x="40715" y="3028"/>
                  </a:lnTo>
                  <a:lnTo>
                    <a:pt x="40600" y="2926"/>
                  </a:lnTo>
                  <a:lnTo>
                    <a:pt x="40472" y="2836"/>
                  </a:lnTo>
                  <a:lnTo>
                    <a:pt x="40191" y="2657"/>
                  </a:lnTo>
                  <a:lnTo>
                    <a:pt x="39859" y="2479"/>
                  </a:lnTo>
                  <a:lnTo>
                    <a:pt x="39476" y="2313"/>
                  </a:lnTo>
                  <a:lnTo>
                    <a:pt x="39055" y="2146"/>
                  </a:lnTo>
                  <a:lnTo>
                    <a:pt x="38582" y="1980"/>
                  </a:lnTo>
                  <a:lnTo>
                    <a:pt x="38071" y="1827"/>
                  </a:lnTo>
                  <a:lnTo>
                    <a:pt x="37522" y="1674"/>
                  </a:lnTo>
                  <a:lnTo>
                    <a:pt x="36935" y="1521"/>
                  </a:lnTo>
                  <a:lnTo>
                    <a:pt x="36309" y="1380"/>
                  </a:lnTo>
                  <a:lnTo>
                    <a:pt x="35632" y="1240"/>
                  </a:lnTo>
                  <a:lnTo>
                    <a:pt x="34930" y="1112"/>
                  </a:lnTo>
                  <a:lnTo>
                    <a:pt x="34202" y="984"/>
                  </a:lnTo>
                  <a:lnTo>
                    <a:pt x="33435" y="857"/>
                  </a:lnTo>
                  <a:lnTo>
                    <a:pt x="32631" y="754"/>
                  </a:lnTo>
                  <a:lnTo>
                    <a:pt x="31801" y="639"/>
                  </a:lnTo>
                  <a:lnTo>
                    <a:pt x="30945" y="550"/>
                  </a:lnTo>
                  <a:lnTo>
                    <a:pt x="30051" y="461"/>
                  </a:lnTo>
                  <a:lnTo>
                    <a:pt x="29131" y="371"/>
                  </a:lnTo>
                  <a:lnTo>
                    <a:pt x="28199" y="295"/>
                  </a:lnTo>
                  <a:lnTo>
                    <a:pt x="27241" y="231"/>
                  </a:lnTo>
                  <a:lnTo>
                    <a:pt x="26245" y="167"/>
                  </a:lnTo>
                  <a:lnTo>
                    <a:pt x="25249" y="116"/>
                  </a:lnTo>
                  <a:lnTo>
                    <a:pt x="24215" y="78"/>
                  </a:lnTo>
                  <a:lnTo>
                    <a:pt x="23180" y="39"/>
                  </a:lnTo>
                  <a:lnTo>
                    <a:pt x="22120" y="14"/>
                  </a:lnTo>
                  <a:lnTo>
                    <a:pt x="21035"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4" name="Google Shape;2644;g1c93c773687_2_33"/>
            <p:cNvSpPr/>
            <p:nvPr/>
          </p:nvSpPr>
          <p:spPr>
            <a:xfrm>
              <a:off x="2915476" y="3190410"/>
              <a:ext cx="204028" cy="57118"/>
            </a:xfrm>
            <a:custGeom>
              <a:avLst/>
              <a:gdLst/>
              <a:ahLst/>
              <a:cxnLst/>
              <a:rect l="l" t="t" r="r" b="b"/>
              <a:pathLst>
                <a:path w="13781" h="3858" extrusionOk="0">
                  <a:moveTo>
                    <a:pt x="1" y="0"/>
                  </a:moveTo>
                  <a:lnTo>
                    <a:pt x="1" y="371"/>
                  </a:lnTo>
                  <a:lnTo>
                    <a:pt x="2325" y="371"/>
                  </a:lnTo>
                  <a:lnTo>
                    <a:pt x="3347" y="384"/>
                  </a:lnTo>
                  <a:lnTo>
                    <a:pt x="4254" y="409"/>
                  </a:lnTo>
                  <a:lnTo>
                    <a:pt x="5058" y="447"/>
                  </a:lnTo>
                  <a:lnTo>
                    <a:pt x="5748" y="498"/>
                  </a:lnTo>
                  <a:lnTo>
                    <a:pt x="6323" y="575"/>
                  </a:lnTo>
                  <a:lnTo>
                    <a:pt x="6578" y="613"/>
                  </a:lnTo>
                  <a:lnTo>
                    <a:pt x="6795" y="665"/>
                  </a:lnTo>
                  <a:lnTo>
                    <a:pt x="6987" y="716"/>
                  </a:lnTo>
                  <a:lnTo>
                    <a:pt x="7140" y="767"/>
                  </a:lnTo>
                  <a:lnTo>
                    <a:pt x="7268" y="818"/>
                  </a:lnTo>
                  <a:lnTo>
                    <a:pt x="7370" y="882"/>
                  </a:lnTo>
                  <a:lnTo>
                    <a:pt x="1" y="882"/>
                  </a:lnTo>
                  <a:lnTo>
                    <a:pt x="1" y="1175"/>
                  </a:lnTo>
                  <a:lnTo>
                    <a:pt x="7472" y="1175"/>
                  </a:lnTo>
                  <a:lnTo>
                    <a:pt x="7446" y="1214"/>
                  </a:lnTo>
                  <a:lnTo>
                    <a:pt x="7408" y="1252"/>
                  </a:lnTo>
                  <a:lnTo>
                    <a:pt x="7306" y="1316"/>
                  </a:lnTo>
                  <a:lnTo>
                    <a:pt x="7165" y="1392"/>
                  </a:lnTo>
                  <a:lnTo>
                    <a:pt x="6987" y="1456"/>
                  </a:lnTo>
                  <a:lnTo>
                    <a:pt x="6770" y="1507"/>
                  </a:lnTo>
                  <a:lnTo>
                    <a:pt x="6514" y="1571"/>
                  </a:lnTo>
                  <a:lnTo>
                    <a:pt x="6208" y="1622"/>
                  </a:lnTo>
                  <a:lnTo>
                    <a:pt x="5876" y="1661"/>
                  </a:lnTo>
                  <a:lnTo>
                    <a:pt x="5505" y="1699"/>
                  </a:lnTo>
                  <a:lnTo>
                    <a:pt x="5097" y="1737"/>
                  </a:lnTo>
                  <a:lnTo>
                    <a:pt x="4637" y="1776"/>
                  </a:lnTo>
                  <a:lnTo>
                    <a:pt x="4151" y="1801"/>
                  </a:lnTo>
                  <a:lnTo>
                    <a:pt x="3053" y="1827"/>
                  </a:lnTo>
                  <a:lnTo>
                    <a:pt x="1802" y="1839"/>
                  </a:lnTo>
                  <a:lnTo>
                    <a:pt x="1" y="1839"/>
                  </a:lnTo>
                  <a:lnTo>
                    <a:pt x="1" y="2210"/>
                  </a:lnTo>
                  <a:lnTo>
                    <a:pt x="2197" y="2631"/>
                  </a:lnTo>
                  <a:lnTo>
                    <a:pt x="4215" y="3040"/>
                  </a:lnTo>
                  <a:lnTo>
                    <a:pt x="6131" y="3449"/>
                  </a:lnTo>
                  <a:lnTo>
                    <a:pt x="8021" y="3857"/>
                  </a:lnTo>
                  <a:lnTo>
                    <a:pt x="11163" y="3857"/>
                  </a:lnTo>
                  <a:lnTo>
                    <a:pt x="9107" y="3398"/>
                  </a:lnTo>
                  <a:lnTo>
                    <a:pt x="7051" y="2963"/>
                  </a:lnTo>
                  <a:lnTo>
                    <a:pt x="5033" y="2555"/>
                  </a:lnTo>
                  <a:lnTo>
                    <a:pt x="3079" y="2172"/>
                  </a:lnTo>
                  <a:lnTo>
                    <a:pt x="3845" y="2172"/>
                  </a:lnTo>
                  <a:lnTo>
                    <a:pt x="4586" y="2159"/>
                  </a:lnTo>
                  <a:lnTo>
                    <a:pt x="5275" y="2133"/>
                  </a:lnTo>
                  <a:lnTo>
                    <a:pt x="5927" y="2095"/>
                  </a:lnTo>
                  <a:lnTo>
                    <a:pt x="6540" y="2057"/>
                  </a:lnTo>
                  <a:lnTo>
                    <a:pt x="7102" y="2005"/>
                  </a:lnTo>
                  <a:lnTo>
                    <a:pt x="7638" y="1954"/>
                  </a:lnTo>
                  <a:lnTo>
                    <a:pt x="8111" y="1891"/>
                  </a:lnTo>
                  <a:lnTo>
                    <a:pt x="8558" y="1827"/>
                  </a:lnTo>
                  <a:lnTo>
                    <a:pt x="8941" y="1750"/>
                  </a:lnTo>
                  <a:lnTo>
                    <a:pt x="9285" y="1673"/>
                  </a:lnTo>
                  <a:lnTo>
                    <a:pt x="9579" y="1584"/>
                  </a:lnTo>
                  <a:lnTo>
                    <a:pt x="9822" y="1495"/>
                  </a:lnTo>
                  <a:lnTo>
                    <a:pt x="10026" y="1392"/>
                  </a:lnTo>
                  <a:lnTo>
                    <a:pt x="10103" y="1341"/>
                  </a:lnTo>
                  <a:lnTo>
                    <a:pt x="10167" y="1290"/>
                  </a:lnTo>
                  <a:lnTo>
                    <a:pt x="10218" y="1226"/>
                  </a:lnTo>
                  <a:lnTo>
                    <a:pt x="10256" y="1175"/>
                  </a:lnTo>
                  <a:lnTo>
                    <a:pt x="13781" y="1175"/>
                  </a:lnTo>
                  <a:lnTo>
                    <a:pt x="13781" y="882"/>
                  </a:lnTo>
                  <a:lnTo>
                    <a:pt x="10218" y="882"/>
                  </a:lnTo>
                  <a:lnTo>
                    <a:pt x="10179" y="831"/>
                  </a:lnTo>
                  <a:lnTo>
                    <a:pt x="10128" y="792"/>
                  </a:lnTo>
                  <a:lnTo>
                    <a:pt x="9988" y="690"/>
                  </a:lnTo>
                  <a:lnTo>
                    <a:pt x="9809" y="613"/>
                  </a:lnTo>
                  <a:lnTo>
                    <a:pt x="9579" y="537"/>
                  </a:lnTo>
                  <a:lnTo>
                    <a:pt x="9337" y="460"/>
                  </a:lnTo>
                  <a:lnTo>
                    <a:pt x="9043" y="396"/>
                  </a:lnTo>
                  <a:lnTo>
                    <a:pt x="8724" y="345"/>
                  </a:lnTo>
                  <a:lnTo>
                    <a:pt x="8391" y="281"/>
                  </a:lnTo>
                  <a:lnTo>
                    <a:pt x="13781" y="281"/>
                  </a:lnTo>
                  <a:lnTo>
                    <a:pt x="13781"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5" name="Google Shape;2645;g1c93c773687_2_33"/>
            <p:cNvSpPr/>
            <p:nvPr/>
          </p:nvSpPr>
          <p:spPr>
            <a:xfrm>
              <a:off x="2629221" y="3119509"/>
              <a:ext cx="764071" cy="159598"/>
            </a:xfrm>
            <a:custGeom>
              <a:avLst/>
              <a:gdLst/>
              <a:ahLst/>
              <a:cxnLst/>
              <a:rect l="l" t="t" r="r" b="b"/>
              <a:pathLst>
                <a:path w="51609" h="10780" extrusionOk="0">
                  <a:moveTo>
                    <a:pt x="0" y="0"/>
                  </a:moveTo>
                  <a:lnTo>
                    <a:pt x="0" y="5390"/>
                  </a:lnTo>
                  <a:lnTo>
                    <a:pt x="13" y="5530"/>
                  </a:lnTo>
                  <a:lnTo>
                    <a:pt x="39" y="5671"/>
                  </a:lnTo>
                  <a:lnTo>
                    <a:pt x="77" y="5798"/>
                  </a:lnTo>
                  <a:lnTo>
                    <a:pt x="128" y="5939"/>
                  </a:lnTo>
                  <a:lnTo>
                    <a:pt x="205" y="6079"/>
                  </a:lnTo>
                  <a:lnTo>
                    <a:pt x="294" y="6207"/>
                  </a:lnTo>
                  <a:lnTo>
                    <a:pt x="396" y="6347"/>
                  </a:lnTo>
                  <a:lnTo>
                    <a:pt x="524" y="6475"/>
                  </a:lnTo>
                  <a:lnTo>
                    <a:pt x="664" y="6603"/>
                  </a:lnTo>
                  <a:lnTo>
                    <a:pt x="818" y="6731"/>
                  </a:lnTo>
                  <a:lnTo>
                    <a:pt x="984" y="6858"/>
                  </a:lnTo>
                  <a:lnTo>
                    <a:pt x="1162" y="6986"/>
                  </a:lnTo>
                  <a:lnTo>
                    <a:pt x="1354" y="7114"/>
                  </a:lnTo>
                  <a:lnTo>
                    <a:pt x="1571" y="7241"/>
                  </a:lnTo>
                  <a:lnTo>
                    <a:pt x="1788" y="7369"/>
                  </a:lnTo>
                  <a:lnTo>
                    <a:pt x="2031" y="7484"/>
                  </a:lnTo>
                  <a:lnTo>
                    <a:pt x="2542" y="7727"/>
                  </a:lnTo>
                  <a:lnTo>
                    <a:pt x="3116" y="7957"/>
                  </a:lnTo>
                  <a:lnTo>
                    <a:pt x="3729" y="8187"/>
                  </a:lnTo>
                  <a:lnTo>
                    <a:pt x="4406" y="8404"/>
                  </a:lnTo>
                  <a:lnTo>
                    <a:pt x="5122" y="8608"/>
                  </a:lnTo>
                  <a:lnTo>
                    <a:pt x="5888" y="8812"/>
                  </a:lnTo>
                  <a:lnTo>
                    <a:pt x="6705" y="9017"/>
                  </a:lnTo>
                  <a:lnTo>
                    <a:pt x="7561" y="9195"/>
                  </a:lnTo>
                  <a:lnTo>
                    <a:pt x="8455" y="9374"/>
                  </a:lnTo>
                  <a:lnTo>
                    <a:pt x="9387" y="9553"/>
                  </a:lnTo>
                  <a:lnTo>
                    <a:pt x="10370" y="9706"/>
                  </a:lnTo>
                  <a:lnTo>
                    <a:pt x="11379" y="9860"/>
                  </a:lnTo>
                  <a:lnTo>
                    <a:pt x="12427" y="10000"/>
                  </a:lnTo>
                  <a:lnTo>
                    <a:pt x="13499" y="10128"/>
                  </a:lnTo>
                  <a:lnTo>
                    <a:pt x="14623" y="10243"/>
                  </a:lnTo>
                  <a:lnTo>
                    <a:pt x="15760" y="10358"/>
                  </a:lnTo>
                  <a:lnTo>
                    <a:pt x="16935" y="10447"/>
                  </a:lnTo>
                  <a:lnTo>
                    <a:pt x="18135" y="10536"/>
                  </a:lnTo>
                  <a:lnTo>
                    <a:pt x="19361" y="10613"/>
                  </a:lnTo>
                  <a:lnTo>
                    <a:pt x="20600" y="10677"/>
                  </a:lnTo>
                  <a:lnTo>
                    <a:pt x="21877" y="10715"/>
                  </a:lnTo>
                  <a:lnTo>
                    <a:pt x="23167" y="10754"/>
                  </a:lnTo>
                  <a:lnTo>
                    <a:pt x="24483" y="10779"/>
                  </a:lnTo>
                  <a:lnTo>
                    <a:pt x="27139" y="10779"/>
                  </a:lnTo>
                  <a:lnTo>
                    <a:pt x="28442" y="10754"/>
                  </a:lnTo>
                  <a:lnTo>
                    <a:pt x="29732" y="10715"/>
                  </a:lnTo>
                  <a:lnTo>
                    <a:pt x="31009" y="10677"/>
                  </a:lnTo>
                  <a:lnTo>
                    <a:pt x="32260" y="10613"/>
                  </a:lnTo>
                  <a:lnTo>
                    <a:pt x="33486" y="10536"/>
                  </a:lnTo>
                  <a:lnTo>
                    <a:pt x="34674" y="10447"/>
                  </a:lnTo>
                  <a:lnTo>
                    <a:pt x="35849" y="10358"/>
                  </a:lnTo>
                  <a:lnTo>
                    <a:pt x="36998" y="10243"/>
                  </a:lnTo>
                  <a:lnTo>
                    <a:pt x="38109" y="10128"/>
                  </a:lnTo>
                  <a:lnTo>
                    <a:pt x="39182" y="10000"/>
                  </a:lnTo>
                  <a:lnTo>
                    <a:pt x="40229" y="9860"/>
                  </a:lnTo>
                  <a:lnTo>
                    <a:pt x="41251" y="9706"/>
                  </a:lnTo>
                  <a:lnTo>
                    <a:pt x="42222" y="9553"/>
                  </a:lnTo>
                  <a:lnTo>
                    <a:pt x="43154" y="9374"/>
                  </a:lnTo>
                  <a:lnTo>
                    <a:pt x="44061" y="9195"/>
                  </a:lnTo>
                  <a:lnTo>
                    <a:pt x="44904" y="9017"/>
                  </a:lnTo>
                  <a:lnTo>
                    <a:pt x="45721" y="8812"/>
                  </a:lnTo>
                  <a:lnTo>
                    <a:pt x="46487" y="8608"/>
                  </a:lnTo>
                  <a:lnTo>
                    <a:pt x="47203" y="8404"/>
                  </a:lnTo>
                  <a:lnTo>
                    <a:pt x="47879" y="8187"/>
                  </a:lnTo>
                  <a:lnTo>
                    <a:pt x="48505" y="7957"/>
                  </a:lnTo>
                  <a:lnTo>
                    <a:pt x="49067" y="7727"/>
                  </a:lnTo>
                  <a:lnTo>
                    <a:pt x="49591" y="7484"/>
                  </a:lnTo>
                  <a:lnTo>
                    <a:pt x="49821" y="7369"/>
                  </a:lnTo>
                  <a:lnTo>
                    <a:pt x="50050" y="7241"/>
                  </a:lnTo>
                  <a:lnTo>
                    <a:pt x="50255" y="7114"/>
                  </a:lnTo>
                  <a:lnTo>
                    <a:pt x="50459" y="6986"/>
                  </a:lnTo>
                  <a:lnTo>
                    <a:pt x="50638" y="6858"/>
                  </a:lnTo>
                  <a:lnTo>
                    <a:pt x="50804" y="6731"/>
                  </a:lnTo>
                  <a:lnTo>
                    <a:pt x="50957" y="6603"/>
                  </a:lnTo>
                  <a:lnTo>
                    <a:pt x="51085" y="6475"/>
                  </a:lnTo>
                  <a:lnTo>
                    <a:pt x="51213" y="6347"/>
                  </a:lnTo>
                  <a:lnTo>
                    <a:pt x="51315" y="6207"/>
                  </a:lnTo>
                  <a:lnTo>
                    <a:pt x="51404" y="6079"/>
                  </a:lnTo>
                  <a:lnTo>
                    <a:pt x="51481" y="5939"/>
                  </a:lnTo>
                  <a:lnTo>
                    <a:pt x="51545" y="5798"/>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6" name="Google Shape;2646;g1c93c773687_2_33"/>
            <p:cNvSpPr/>
            <p:nvPr/>
          </p:nvSpPr>
          <p:spPr>
            <a:xfrm>
              <a:off x="2629221" y="3039518"/>
              <a:ext cx="764071" cy="159790"/>
            </a:xfrm>
            <a:custGeom>
              <a:avLst/>
              <a:gdLst/>
              <a:ahLst/>
              <a:cxnLst/>
              <a:rect l="l" t="t" r="r" b="b"/>
              <a:pathLst>
                <a:path w="51609" h="10793" extrusionOk="0">
                  <a:moveTo>
                    <a:pt x="25811" y="1"/>
                  </a:moveTo>
                  <a:lnTo>
                    <a:pt x="24483" y="14"/>
                  </a:lnTo>
                  <a:lnTo>
                    <a:pt x="23167" y="39"/>
                  </a:lnTo>
                  <a:lnTo>
                    <a:pt x="21877" y="65"/>
                  </a:lnTo>
                  <a:lnTo>
                    <a:pt x="20600" y="116"/>
                  </a:lnTo>
                  <a:lnTo>
                    <a:pt x="19361" y="180"/>
                  </a:lnTo>
                  <a:lnTo>
                    <a:pt x="18135" y="244"/>
                  </a:lnTo>
                  <a:lnTo>
                    <a:pt x="16935" y="333"/>
                  </a:lnTo>
                  <a:lnTo>
                    <a:pt x="15760" y="435"/>
                  </a:lnTo>
                  <a:lnTo>
                    <a:pt x="14623" y="537"/>
                  </a:lnTo>
                  <a:lnTo>
                    <a:pt x="13499" y="652"/>
                  </a:lnTo>
                  <a:lnTo>
                    <a:pt x="12427" y="780"/>
                  </a:lnTo>
                  <a:lnTo>
                    <a:pt x="11379" y="921"/>
                  </a:lnTo>
                  <a:lnTo>
                    <a:pt x="10370" y="1074"/>
                  </a:lnTo>
                  <a:lnTo>
                    <a:pt x="9387" y="1240"/>
                  </a:lnTo>
                  <a:lnTo>
                    <a:pt x="8455" y="1406"/>
                  </a:lnTo>
                  <a:lnTo>
                    <a:pt x="7561" y="1585"/>
                  </a:lnTo>
                  <a:lnTo>
                    <a:pt x="6705" y="1776"/>
                  </a:lnTo>
                  <a:lnTo>
                    <a:pt x="5888" y="1968"/>
                  </a:lnTo>
                  <a:lnTo>
                    <a:pt x="5122" y="2172"/>
                  </a:lnTo>
                  <a:lnTo>
                    <a:pt x="4406" y="2389"/>
                  </a:lnTo>
                  <a:lnTo>
                    <a:pt x="3729" y="2606"/>
                  </a:lnTo>
                  <a:lnTo>
                    <a:pt x="3116" y="2823"/>
                  </a:lnTo>
                  <a:lnTo>
                    <a:pt x="2542" y="3066"/>
                  </a:lnTo>
                  <a:lnTo>
                    <a:pt x="2031" y="3296"/>
                  </a:lnTo>
                  <a:lnTo>
                    <a:pt x="1788" y="3424"/>
                  </a:lnTo>
                  <a:lnTo>
                    <a:pt x="1571" y="3539"/>
                  </a:lnTo>
                  <a:lnTo>
                    <a:pt x="1354" y="3666"/>
                  </a:lnTo>
                  <a:lnTo>
                    <a:pt x="1162" y="3794"/>
                  </a:lnTo>
                  <a:lnTo>
                    <a:pt x="984" y="3922"/>
                  </a:lnTo>
                  <a:lnTo>
                    <a:pt x="818" y="4049"/>
                  </a:lnTo>
                  <a:lnTo>
                    <a:pt x="664" y="4177"/>
                  </a:lnTo>
                  <a:lnTo>
                    <a:pt x="524" y="4318"/>
                  </a:lnTo>
                  <a:lnTo>
                    <a:pt x="396" y="4445"/>
                  </a:lnTo>
                  <a:lnTo>
                    <a:pt x="294" y="4573"/>
                  </a:lnTo>
                  <a:lnTo>
                    <a:pt x="205" y="4714"/>
                  </a:lnTo>
                  <a:lnTo>
                    <a:pt x="128" y="4841"/>
                  </a:lnTo>
                  <a:lnTo>
                    <a:pt x="77" y="4982"/>
                  </a:lnTo>
                  <a:lnTo>
                    <a:pt x="39" y="5122"/>
                  </a:lnTo>
                  <a:lnTo>
                    <a:pt x="13" y="5263"/>
                  </a:lnTo>
                  <a:lnTo>
                    <a:pt x="0" y="5403"/>
                  </a:lnTo>
                  <a:lnTo>
                    <a:pt x="13" y="5544"/>
                  </a:lnTo>
                  <a:lnTo>
                    <a:pt x="39" y="5671"/>
                  </a:lnTo>
                  <a:lnTo>
                    <a:pt x="77" y="5812"/>
                  </a:lnTo>
                  <a:lnTo>
                    <a:pt x="128" y="5952"/>
                  </a:lnTo>
                  <a:lnTo>
                    <a:pt x="205" y="6080"/>
                  </a:lnTo>
                  <a:lnTo>
                    <a:pt x="294" y="6221"/>
                  </a:lnTo>
                  <a:lnTo>
                    <a:pt x="396" y="6348"/>
                  </a:lnTo>
                  <a:lnTo>
                    <a:pt x="524" y="6489"/>
                  </a:lnTo>
                  <a:lnTo>
                    <a:pt x="664" y="6616"/>
                  </a:lnTo>
                  <a:lnTo>
                    <a:pt x="818" y="6744"/>
                  </a:lnTo>
                  <a:lnTo>
                    <a:pt x="984" y="6872"/>
                  </a:lnTo>
                  <a:lnTo>
                    <a:pt x="1162" y="7000"/>
                  </a:lnTo>
                  <a:lnTo>
                    <a:pt x="1354" y="7127"/>
                  </a:lnTo>
                  <a:lnTo>
                    <a:pt x="1571" y="7255"/>
                  </a:lnTo>
                  <a:lnTo>
                    <a:pt x="1788" y="7370"/>
                  </a:lnTo>
                  <a:lnTo>
                    <a:pt x="2031" y="7498"/>
                  </a:lnTo>
                  <a:lnTo>
                    <a:pt x="2542" y="7740"/>
                  </a:lnTo>
                  <a:lnTo>
                    <a:pt x="3116" y="7970"/>
                  </a:lnTo>
                  <a:lnTo>
                    <a:pt x="3729" y="8200"/>
                  </a:lnTo>
                  <a:lnTo>
                    <a:pt x="4406" y="8417"/>
                  </a:lnTo>
                  <a:lnTo>
                    <a:pt x="5122" y="8622"/>
                  </a:lnTo>
                  <a:lnTo>
                    <a:pt x="5888" y="8826"/>
                  </a:lnTo>
                  <a:lnTo>
                    <a:pt x="6705" y="9030"/>
                  </a:lnTo>
                  <a:lnTo>
                    <a:pt x="7561" y="9209"/>
                  </a:lnTo>
                  <a:lnTo>
                    <a:pt x="8455" y="9388"/>
                  </a:lnTo>
                  <a:lnTo>
                    <a:pt x="9387" y="9554"/>
                  </a:lnTo>
                  <a:lnTo>
                    <a:pt x="10370" y="9720"/>
                  </a:lnTo>
                  <a:lnTo>
                    <a:pt x="11379" y="9873"/>
                  </a:lnTo>
                  <a:lnTo>
                    <a:pt x="12427" y="10014"/>
                  </a:lnTo>
                  <a:lnTo>
                    <a:pt x="13499" y="10141"/>
                  </a:lnTo>
                  <a:lnTo>
                    <a:pt x="14623" y="10256"/>
                  </a:lnTo>
                  <a:lnTo>
                    <a:pt x="15760" y="10371"/>
                  </a:lnTo>
                  <a:lnTo>
                    <a:pt x="16935" y="10461"/>
                  </a:lnTo>
                  <a:lnTo>
                    <a:pt x="18135" y="10550"/>
                  </a:lnTo>
                  <a:lnTo>
                    <a:pt x="19361" y="10627"/>
                  </a:lnTo>
                  <a:lnTo>
                    <a:pt x="20600" y="10678"/>
                  </a:lnTo>
                  <a:lnTo>
                    <a:pt x="21877" y="10729"/>
                  </a:lnTo>
                  <a:lnTo>
                    <a:pt x="23167" y="10767"/>
                  </a:lnTo>
                  <a:lnTo>
                    <a:pt x="24483" y="10780"/>
                  </a:lnTo>
                  <a:lnTo>
                    <a:pt x="25811" y="10793"/>
                  </a:lnTo>
                  <a:lnTo>
                    <a:pt x="27139" y="10780"/>
                  </a:lnTo>
                  <a:lnTo>
                    <a:pt x="28442" y="10767"/>
                  </a:lnTo>
                  <a:lnTo>
                    <a:pt x="29732" y="10729"/>
                  </a:lnTo>
                  <a:lnTo>
                    <a:pt x="31009" y="10678"/>
                  </a:lnTo>
                  <a:lnTo>
                    <a:pt x="32260" y="10627"/>
                  </a:lnTo>
                  <a:lnTo>
                    <a:pt x="33486" y="10550"/>
                  </a:lnTo>
                  <a:lnTo>
                    <a:pt x="34674" y="10461"/>
                  </a:lnTo>
                  <a:lnTo>
                    <a:pt x="35849" y="10371"/>
                  </a:lnTo>
                  <a:lnTo>
                    <a:pt x="36998" y="10256"/>
                  </a:lnTo>
                  <a:lnTo>
                    <a:pt x="38109" y="10141"/>
                  </a:lnTo>
                  <a:lnTo>
                    <a:pt x="39182" y="10014"/>
                  </a:lnTo>
                  <a:lnTo>
                    <a:pt x="40229" y="9873"/>
                  </a:lnTo>
                  <a:lnTo>
                    <a:pt x="41251" y="9720"/>
                  </a:lnTo>
                  <a:lnTo>
                    <a:pt x="42222" y="9554"/>
                  </a:lnTo>
                  <a:lnTo>
                    <a:pt x="43154" y="9388"/>
                  </a:lnTo>
                  <a:lnTo>
                    <a:pt x="44061" y="9209"/>
                  </a:lnTo>
                  <a:lnTo>
                    <a:pt x="44904" y="9030"/>
                  </a:lnTo>
                  <a:lnTo>
                    <a:pt x="45721" y="8826"/>
                  </a:lnTo>
                  <a:lnTo>
                    <a:pt x="46487" y="8622"/>
                  </a:lnTo>
                  <a:lnTo>
                    <a:pt x="47203" y="8417"/>
                  </a:lnTo>
                  <a:lnTo>
                    <a:pt x="47879" y="8200"/>
                  </a:lnTo>
                  <a:lnTo>
                    <a:pt x="48505" y="7970"/>
                  </a:lnTo>
                  <a:lnTo>
                    <a:pt x="49067" y="7740"/>
                  </a:lnTo>
                  <a:lnTo>
                    <a:pt x="49591" y="7498"/>
                  </a:lnTo>
                  <a:lnTo>
                    <a:pt x="49821" y="7370"/>
                  </a:lnTo>
                  <a:lnTo>
                    <a:pt x="50050" y="7255"/>
                  </a:lnTo>
                  <a:lnTo>
                    <a:pt x="50255" y="7127"/>
                  </a:lnTo>
                  <a:lnTo>
                    <a:pt x="50459" y="7000"/>
                  </a:lnTo>
                  <a:lnTo>
                    <a:pt x="50638" y="6872"/>
                  </a:lnTo>
                  <a:lnTo>
                    <a:pt x="50804" y="6744"/>
                  </a:lnTo>
                  <a:lnTo>
                    <a:pt x="50957" y="6616"/>
                  </a:lnTo>
                  <a:lnTo>
                    <a:pt x="51085" y="6489"/>
                  </a:lnTo>
                  <a:lnTo>
                    <a:pt x="51213" y="6348"/>
                  </a:lnTo>
                  <a:lnTo>
                    <a:pt x="51315" y="6221"/>
                  </a:lnTo>
                  <a:lnTo>
                    <a:pt x="51404" y="6080"/>
                  </a:lnTo>
                  <a:lnTo>
                    <a:pt x="51481" y="5952"/>
                  </a:lnTo>
                  <a:lnTo>
                    <a:pt x="51545" y="5812"/>
                  </a:lnTo>
                  <a:lnTo>
                    <a:pt x="51583" y="5671"/>
                  </a:lnTo>
                  <a:lnTo>
                    <a:pt x="51609" y="5544"/>
                  </a:lnTo>
                  <a:lnTo>
                    <a:pt x="51609" y="5403"/>
                  </a:lnTo>
                  <a:lnTo>
                    <a:pt x="51609" y="5263"/>
                  </a:lnTo>
                  <a:lnTo>
                    <a:pt x="51583" y="5122"/>
                  </a:lnTo>
                  <a:lnTo>
                    <a:pt x="51545" y="4982"/>
                  </a:lnTo>
                  <a:lnTo>
                    <a:pt x="51481" y="4841"/>
                  </a:lnTo>
                  <a:lnTo>
                    <a:pt x="51404" y="4714"/>
                  </a:lnTo>
                  <a:lnTo>
                    <a:pt x="51315" y="4573"/>
                  </a:lnTo>
                  <a:lnTo>
                    <a:pt x="51213" y="4445"/>
                  </a:lnTo>
                  <a:lnTo>
                    <a:pt x="51085" y="4318"/>
                  </a:lnTo>
                  <a:lnTo>
                    <a:pt x="50957" y="4177"/>
                  </a:lnTo>
                  <a:lnTo>
                    <a:pt x="50804" y="4049"/>
                  </a:lnTo>
                  <a:lnTo>
                    <a:pt x="50638" y="3922"/>
                  </a:lnTo>
                  <a:lnTo>
                    <a:pt x="50459" y="3794"/>
                  </a:lnTo>
                  <a:lnTo>
                    <a:pt x="50255" y="3666"/>
                  </a:lnTo>
                  <a:lnTo>
                    <a:pt x="50050" y="3539"/>
                  </a:lnTo>
                  <a:lnTo>
                    <a:pt x="49821" y="3424"/>
                  </a:lnTo>
                  <a:lnTo>
                    <a:pt x="49591" y="3296"/>
                  </a:lnTo>
                  <a:lnTo>
                    <a:pt x="49067" y="3066"/>
                  </a:lnTo>
                  <a:lnTo>
                    <a:pt x="48505" y="2823"/>
                  </a:lnTo>
                  <a:lnTo>
                    <a:pt x="47879" y="2606"/>
                  </a:lnTo>
                  <a:lnTo>
                    <a:pt x="47203" y="2389"/>
                  </a:lnTo>
                  <a:lnTo>
                    <a:pt x="46487" y="2172"/>
                  </a:lnTo>
                  <a:lnTo>
                    <a:pt x="45721" y="1968"/>
                  </a:lnTo>
                  <a:lnTo>
                    <a:pt x="44904" y="1776"/>
                  </a:lnTo>
                  <a:lnTo>
                    <a:pt x="44061" y="1585"/>
                  </a:lnTo>
                  <a:lnTo>
                    <a:pt x="43154" y="1406"/>
                  </a:lnTo>
                  <a:lnTo>
                    <a:pt x="42222" y="1240"/>
                  </a:lnTo>
                  <a:lnTo>
                    <a:pt x="41251" y="1074"/>
                  </a:lnTo>
                  <a:lnTo>
                    <a:pt x="40229" y="921"/>
                  </a:lnTo>
                  <a:lnTo>
                    <a:pt x="39182" y="780"/>
                  </a:lnTo>
                  <a:lnTo>
                    <a:pt x="38109" y="652"/>
                  </a:lnTo>
                  <a:lnTo>
                    <a:pt x="36998" y="537"/>
                  </a:lnTo>
                  <a:lnTo>
                    <a:pt x="35849" y="435"/>
                  </a:lnTo>
                  <a:lnTo>
                    <a:pt x="34674" y="333"/>
                  </a:lnTo>
                  <a:lnTo>
                    <a:pt x="33486" y="244"/>
                  </a:lnTo>
                  <a:lnTo>
                    <a:pt x="32260" y="180"/>
                  </a:lnTo>
                  <a:lnTo>
                    <a:pt x="31009" y="116"/>
                  </a:lnTo>
                  <a:lnTo>
                    <a:pt x="29732" y="65"/>
                  </a:lnTo>
                  <a:lnTo>
                    <a:pt x="28442" y="39"/>
                  </a:lnTo>
                  <a:lnTo>
                    <a:pt x="27139" y="14"/>
                  </a:lnTo>
                  <a:lnTo>
                    <a:pt x="258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7" name="Google Shape;2647;g1c93c773687_2_33"/>
            <p:cNvSpPr/>
            <p:nvPr/>
          </p:nvSpPr>
          <p:spPr>
            <a:xfrm>
              <a:off x="2697472" y="3053893"/>
              <a:ext cx="627569" cy="112133"/>
            </a:xfrm>
            <a:custGeom>
              <a:avLst/>
              <a:gdLst/>
              <a:ahLst/>
              <a:cxnLst/>
              <a:rect l="l" t="t" r="r" b="b"/>
              <a:pathLst>
                <a:path w="42389" h="7574" extrusionOk="0">
                  <a:moveTo>
                    <a:pt x="20102" y="1"/>
                  </a:moveTo>
                  <a:lnTo>
                    <a:pt x="19030" y="13"/>
                  </a:lnTo>
                  <a:lnTo>
                    <a:pt x="17970" y="39"/>
                  </a:lnTo>
                  <a:lnTo>
                    <a:pt x="16922" y="77"/>
                  </a:lnTo>
                  <a:lnTo>
                    <a:pt x="15901" y="116"/>
                  </a:lnTo>
                  <a:lnTo>
                    <a:pt x="14892" y="167"/>
                  </a:lnTo>
                  <a:lnTo>
                    <a:pt x="13908" y="230"/>
                  </a:lnTo>
                  <a:lnTo>
                    <a:pt x="12951" y="294"/>
                  </a:lnTo>
                  <a:lnTo>
                    <a:pt x="12006" y="371"/>
                  </a:lnTo>
                  <a:lnTo>
                    <a:pt x="11099" y="460"/>
                  </a:lnTo>
                  <a:lnTo>
                    <a:pt x="10205" y="550"/>
                  </a:lnTo>
                  <a:lnTo>
                    <a:pt x="9349" y="639"/>
                  </a:lnTo>
                  <a:lnTo>
                    <a:pt x="8519" y="754"/>
                  </a:lnTo>
                  <a:lnTo>
                    <a:pt x="7714" y="869"/>
                  </a:lnTo>
                  <a:lnTo>
                    <a:pt x="6948" y="984"/>
                  </a:lnTo>
                  <a:lnTo>
                    <a:pt x="6207" y="1112"/>
                  </a:lnTo>
                  <a:lnTo>
                    <a:pt x="5505" y="1239"/>
                  </a:lnTo>
                  <a:lnTo>
                    <a:pt x="4841" y="1380"/>
                  </a:lnTo>
                  <a:lnTo>
                    <a:pt x="4215" y="1520"/>
                  </a:lnTo>
                  <a:lnTo>
                    <a:pt x="3615" y="1674"/>
                  </a:lnTo>
                  <a:lnTo>
                    <a:pt x="3066" y="1827"/>
                  </a:lnTo>
                  <a:lnTo>
                    <a:pt x="2555" y="1980"/>
                  </a:lnTo>
                  <a:lnTo>
                    <a:pt x="2095" y="2146"/>
                  </a:lnTo>
                  <a:lnTo>
                    <a:pt x="1661" y="2312"/>
                  </a:lnTo>
                  <a:lnTo>
                    <a:pt x="1291" y="2491"/>
                  </a:lnTo>
                  <a:lnTo>
                    <a:pt x="959" y="2657"/>
                  </a:lnTo>
                  <a:lnTo>
                    <a:pt x="665" y="2836"/>
                  </a:lnTo>
                  <a:lnTo>
                    <a:pt x="550" y="2938"/>
                  </a:lnTo>
                  <a:lnTo>
                    <a:pt x="435" y="3027"/>
                  </a:lnTo>
                  <a:lnTo>
                    <a:pt x="333" y="3117"/>
                  </a:lnTo>
                  <a:lnTo>
                    <a:pt x="243" y="3206"/>
                  </a:lnTo>
                  <a:lnTo>
                    <a:pt x="167" y="3308"/>
                  </a:lnTo>
                  <a:lnTo>
                    <a:pt x="116" y="3398"/>
                  </a:lnTo>
                  <a:lnTo>
                    <a:pt x="65" y="3500"/>
                  </a:lnTo>
                  <a:lnTo>
                    <a:pt x="26" y="3589"/>
                  </a:lnTo>
                  <a:lnTo>
                    <a:pt x="13" y="3691"/>
                  </a:lnTo>
                  <a:lnTo>
                    <a:pt x="1" y="3794"/>
                  </a:lnTo>
                  <a:lnTo>
                    <a:pt x="13" y="3883"/>
                  </a:lnTo>
                  <a:lnTo>
                    <a:pt x="26" y="3985"/>
                  </a:lnTo>
                  <a:lnTo>
                    <a:pt x="65" y="4075"/>
                  </a:lnTo>
                  <a:lnTo>
                    <a:pt x="116" y="4177"/>
                  </a:lnTo>
                  <a:lnTo>
                    <a:pt x="167" y="4266"/>
                  </a:lnTo>
                  <a:lnTo>
                    <a:pt x="243" y="4368"/>
                  </a:lnTo>
                  <a:lnTo>
                    <a:pt x="333" y="4458"/>
                  </a:lnTo>
                  <a:lnTo>
                    <a:pt x="435" y="4547"/>
                  </a:lnTo>
                  <a:lnTo>
                    <a:pt x="550" y="4649"/>
                  </a:lnTo>
                  <a:lnTo>
                    <a:pt x="665" y="4739"/>
                  </a:lnTo>
                  <a:lnTo>
                    <a:pt x="959" y="4918"/>
                  </a:lnTo>
                  <a:lnTo>
                    <a:pt x="1291" y="5096"/>
                  </a:lnTo>
                  <a:lnTo>
                    <a:pt x="1661" y="5262"/>
                  </a:lnTo>
                  <a:lnTo>
                    <a:pt x="2095" y="5428"/>
                  </a:lnTo>
                  <a:lnTo>
                    <a:pt x="2555" y="5594"/>
                  </a:lnTo>
                  <a:lnTo>
                    <a:pt x="3066" y="5748"/>
                  </a:lnTo>
                  <a:lnTo>
                    <a:pt x="3615" y="5901"/>
                  </a:lnTo>
                  <a:lnTo>
                    <a:pt x="4215" y="6054"/>
                  </a:lnTo>
                  <a:lnTo>
                    <a:pt x="4841" y="6195"/>
                  </a:lnTo>
                  <a:lnTo>
                    <a:pt x="5505" y="6335"/>
                  </a:lnTo>
                  <a:lnTo>
                    <a:pt x="6207" y="6463"/>
                  </a:lnTo>
                  <a:lnTo>
                    <a:pt x="6948" y="6591"/>
                  </a:lnTo>
                  <a:lnTo>
                    <a:pt x="7714" y="6718"/>
                  </a:lnTo>
                  <a:lnTo>
                    <a:pt x="8519" y="6820"/>
                  </a:lnTo>
                  <a:lnTo>
                    <a:pt x="9349" y="6935"/>
                  </a:lnTo>
                  <a:lnTo>
                    <a:pt x="10205" y="7025"/>
                  </a:lnTo>
                  <a:lnTo>
                    <a:pt x="11099" y="7127"/>
                  </a:lnTo>
                  <a:lnTo>
                    <a:pt x="12006" y="7204"/>
                  </a:lnTo>
                  <a:lnTo>
                    <a:pt x="12951" y="7280"/>
                  </a:lnTo>
                  <a:lnTo>
                    <a:pt x="13908" y="7344"/>
                  </a:lnTo>
                  <a:lnTo>
                    <a:pt x="14892" y="7408"/>
                  </a:lnTo>
                  <a:lnTo>
                    <a:pt x="15901" y="7459"/>
                  </a:lnTo>
                  <a:lnTo>
                    <a:pt x="16922" y="7497"/>
                  </a:lnTo>
                  <a:lnTo>
                    <a:pt x="17970" y="7536"/>
                  </a:lnTo>
                  <a:lnTo>
                    <a:pt x="19030" y="7561"/>
                  </a:lnTo>
                  <a:lnTo>
                    <a:pt x="20102" y="7574"/>
                  </a:lnTo>
                  <a:lnTo>
                    <a:pt x="22286" y="7574"/>
                  </a:lnTo>
                  <a:lnTo>
                    <a:pt x="23359" y="7561"/>
                  </a:lnTo>
                  <a:lnTo>
                    <a:pt x="24419" y="7536"/>
                  </a:lnTo>
                  <a:lnTo>
                    <a:pt x="25466" y="7497"/>
                  </a:lnTo>
                  <a:lnTo>
                    <a:pt x="26488" y="7459"/>
                  </a:lnTo>
                  <a:lnTo>
                    <a:pt x="27497" y="7408"/>
                  </a:lnTo>
                  <a:lnTo>
                    <a:pt x="28480" y="7344"/>
                  </a:lnTo>
                  <a:lnTo>
                    <a:pt x="29451" y="7280"/>
                  </a:lnTo>
                  <a:lnTo>
                    <a:pt x="30383" y="7204"/>
                  </a:lnTo>
                  <a:lnTo>
                    <a:pt x="31303" y="7127"/>
                  </a:lnTo>
                  <a:lnTo>
                    <a:pt x="32184" y="7025"/>
                  </a:lnTo>
                  <a:lnTo>
                    <a:pt x="33052" y="6935"/>
                  </a:lnTo>
                  <a:lnTo>
                    <a:pt x="33883" y="6820"/>
                  </a:lnTo>
                  <a:lnTo>
                    <a:pt x="34674" y="6718"/>
                  </a:lnTo>
                  <a:lnTo>
                    <a:pt x="35453" y="6591"/>
                  </a:lnTo>
                  <a:lnTo>
                    <a:pt x="36181" y="6463"/>
                  </a:lnTo>
                  <a:lnTo>
                    <a:pt x="36884" y="6335"/>
                  </a:lnTo>
                  <a:lnTo>
                    <a:pt x="37548" y="6195"/>
                  </a:lnTo>
                  <a:lnTo>
                    <a:pt x="38186" y="6054"/>
                  </a:lnTo>
                  <a:lnTo>
                    <a:pt x="38774" y="5901"/>
                  </a:lnTo>
                  <a:lnTo>
                    <a:pt x="39323" y="5748"/>
                  </a:lnTo>
                  <a:lnTo>
                    <a:pt x="39834" y="5594"/>
                  </a:lnTo>
                  <a:lnTo>
                    <a:pt x="40306" y="5428"/>
                  </a:lnTo>
                  <a:lnTo>
                    <a:pt x="40728" y="5262"/>
                  </a:lnTo>
                  <a:lnTo>
                    <a:pt x="41111" y="5096"/>
                  </a:lnTo>
                  <a:lnTo>
                    <a:pt x="41443" y="4918"/>
                  </a:lnTo>
                  <a:lnTo>
                    <a:pt x="41724" y="4739"/>
                  </a:lnTo>
                  <a:lnTo>
                    <a:pt x="41852" y="4649"/>
                  </a:lnTo>
                  <a:lnTo>
                    <a:pt x="41967" y="4547"/>
                  </a:lnTo>
                  <a:lnTo>
                    <a:pt x="42056" y="4458"/>
                  </a:lnTo>
                  <a:lnTo>
                    <a:pt x="42146" y="4368"/>
                  </a:lnTo>
                  <a:lnTo>
                    <a:pt x="42222" y="4266"/>
                  </a:lnTo>
                  <a:lnTo>
                    <a:pt x="42286" y="4177"/>
                  </a:lnTo>
                  <a:lnTo>
                    <a:pt x="42324" y="4075"/>
                  </a:lnTo>
                  <a:lnTo>
                    <a:pt x="42363" y="3985"/>
                  </a:lnTo>
                  <a:lnTo>
                    <a:pt x="42388" y="3883"/>
                  </a:lnTo>
                  <a:lnTo>
                    <a:pt x="42388" y="3794"/>
                  </a:lnTo>
                  <a:lnTo>
                    <a:pt x="42388" y="3691"/>
                  </a:lnTo>
                  <a:lnTo>
                    <a:pt x="42363" y="3589"/>
                  </a:lnTo>
                  <a:lnTo>
                    <a:pt x="42324" y="3500"/>
                  </a:lnTo>
                  <a:lnTo>
                    <a:pt x="42286" y="3398"/>
                  </a:lnTo>
                  <a:lnTo>
                    <a:pt x="42222" y="3308"/>
                  </a:lnTo>
                  <a:lnTo>
                    <a:pt x="42146" y="3206"/>
                  </a:lnTo>
                  <a:lnTo>
                    <a:pt x="42056" y="3117"/>
                  </a:lnTo>
                  <a:lnTo>
                    <a:pt x="41967" y="3027"/>
                  </a:lnTo>
                  <a:lnTo>
                    <a:pt x="41852" y="2938"/>
                  </a:lnTo>
                  <a:lnTo>
                    <a:pt x="41724" y="2836"/>
                  </a:lnTo>
                  <a:lnTo>
                    <a:pt x="41443" y="2657"/>
                  </a:lnTo>
                  <a:lnTo>
                    <a:pt x="41111" y="2491"/>
                  </a:lnTo>
                  <a:lnTo>
                    <a:pt x="40728" y="2312"/>
                  </a:lnTo>
                  <a:lnTo>
                    <a:pt x="40306" y="2146"/>
                  </a:lnTo>
                  <a:lnTo>
                    <a:pt x="39834" y="1980"/>
                  </a:lnTo>
                  <a:lnTo>
                    <a:pt x="39323" y="1827"/>
                  </a:lnTo>
                  <a:lnTo>
                    <a:pt x="38774" y="1674"/>
                  </a:lnTo>
                  <a:lnTo>
                    <a:pt x="38186" y="1520"/>
                  </a:lnTo>
                  <a:lnTo>
                    <a:pt x="37548" y="1380"/>
                  </a:lnTo>
                  <a:lnTo>
                    <a:pt x="36884" y="1239"/>
                  </a:lnTo>
                  <a:lnTo>
                    <a:pt x="36181" y="1112"/>
                  </a:lnTo>
                  <a:lnTo>
                    <a:pt x="35453" y="984"/>
                  </a:lnTo>
                  <a:lnTo>
                    <a:pt x="34674" y="869"/>
                  </a:lnTo>
                  <a:lnTo>
                    <a:pt x="33883" y="754"/>
                  </a:lnTo>
                  <a:lnTo>
                    <a:pt x="33052" y="639"/>
                  </a:lnTo>
                  <a:lnTo>
                    <a:pt x="32184" y="550"/>
                  </a:lnTo>
                  <a:lnTo>
                    <a:pt x="31303" y="460"/>
                  </a:lnTo>
                  <a:lnTo>
                    <a:pt x="30383" y="371"/>
                  </a:lnTo>
                  <a:lnTo>
                    <a:pt x="29451" y="294"/>
                  </a:lnTo>
                  <a:lnTo>
                    <a:pt x="28480" y="230"/>
                  </a:lnTo>
                  <a:lnTo>
                    <a:pt x="27497" y="167"/>
                  </a:lnTo>
                  <a:lnTo>
                    <a:pt x="26488" y="116"/>
                  </a:lnTo>
                  <a:lnTo>
                    <a:pt x="25466" y="77"/>
                  </a:lnTo>
                  <a:lnTo>
                    <a:pt x="24419" y="39"/>
                  </a:lnTo>
                  <a:lnTo>
                    <a:pt x="23359" y="13"/>
                  </a:lnTo>
                  <a:lnTo>
                    <a:pt x="22286" y="1"/>
                  </a:lnTo>
                  <a:close/>
                </a:path>
              </a:pathLst>
            </a:custGeom>
            <a:solidFill>
              <a:srgbClr val="FFBB6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8" name="Google Shape;2648;g1c93c773687_2_33"/>
            <p:cNvSpPr/>
            <p:nvPr/>
          </p:nvSpPr>
          <p:spPr>
            <a:xfrm>
              <a:off x="2717326" y="3052753"/>
              <a:ext cx="609226" cy="83411"/>
            </a:xfrm>
            <a:custGeom>
              <a:avLst/>
              <a:gdLst/>
              <a:ahLst/>
              <a:cxnLst/>
              <a:rect l="l" t="t" r="r" b="b"/>
              <a:pathLst>
                <a:path w="41150" h="5634" extrusionOk="0">
                  <a:moveTo>
                    <a:pt x="19949" y="1"/>
                  </a:moveTo>
                  <a:lnTo>
                    <a:pt x="18251" y="14"/>
                  </a:lnTo>
                  <a:lnTo>
                    <a:pt x="16578" y="52"/>
                  </a:lnTo>
                  <a:lnTo>
                    <a:pt x="14956" y="103"/>
                  </a:lnTo>
                  <a:lnTo>
                    <a:pt x="13372" y="193"/>
                  </a:lnTo>
                  <a:lnTo>
                    <a:pt x="11840" y="295"/>
                  </a:lnTo>
                  <a:lnTo>
                    <a:pt x="10371" y="410"/>
                  </a:lnTo>
                  <a:lnTo>
                    <a:pt x="8966" y="550"/>
                  </a:lnTo>
                  <a:lnTo>
                    <a:pt x="7638" y="703"/>
                  </a:lnTo>
                  <a:lnTo>
                    <a:pt x="6373" y="882"/>
                  </a:lnTo>
                  <a:lnTo>
                    <a:pt x="5186" y="1074"/>
                  </a:lnTo>
                  <a:lnTo>
                    <a:pt x="4075" y="1278"/>
                  </a:lnTo>
                  <a:lnTo>
                    <a:pt x="3564" y="1393"/>
                  </a:lnTo>
                  <a:lnTo>
                    <a:pt x="3066" y="1508"/>
                  </a:lnTo>
                  <a:lnTo>
                    <a:pt x="2593" y="1623"/>
                  </a:lnTo>
                  <a:lnTo>
                    <a:pt x="2146" y="1738"/>
                  </a:lnTo>
                  <a:lnTo>
                    <a:pt x="1725" y="1866"/>
                  </a:lnTo>
                  <a:lnTo>
                    <a:pt x="1329" y="1981"/>
                  </a:lnTo>
                  <a:lnTo>
                    <a:pt x="958" y="2108"/>
                  </a:lnTo>
                  <a:lnTo>
                    <a:pt x="614" y="2249"/>
                  </a:lnTo>
                  <a:lnTo>
                    <a:pt x="294" y="2376"/>
                  </a:lnTo>
                  <a:lnTo>
                    <a:pt x="1" y="2517"/>
                  </a:lnTo>
                  <a:lnTo>
                    <a:pt x="1" y="2517"/>
                  </a:lnTo>
                  <a:lnTo>
                    <a:pt x="716" y="2300"/>
                  </a:lnTo>
                  <a:lnTo>
                    <a:pt x="1508" y="2095"/>
                  </a:lnTo>
                  <a:lnTo>
                    <a:pt x="2376" y="1904"/>
                  </a:lnTo>
                  <a:lnTo>
                    <a:pt x="3308" y="1712"/>
                  </a:lnTo>
                  <a:lnTo>
                    <a:pt x="4305" y="1546"/>
                  </a:lnTo>
                  <a:lnTo>
                    <a:pt x="5352" y="1380"/>
                  </a:lnTo>
                  <a:lnTo>
                    <a:pt x="6463" y="1240"/>
                  </a:lnTo>
                  <a:lnTo>
                    <a:pt x="7638" y="1099"/>
                  </a:lnTo>
                  <a:lnTo>
                    <a:pt x="8851" y="984"/>
                  </a:lnTo>
                  <a:lnTo>
                    <a:pt x="10115" y="869"/>
                  </a:lnTo>
                  <a:lnTo>
                    <a:pt x="11431" y="780"/>
                  </a:lnTo>
                  <a:lnTo>
                    <a:pt x="12785" y="703"/>
                  </a:lnTo>
                  <a:lnTo>
                    <a:pt x="14177" y="640"/>
                  </a:lnTo>
                  <a:lnTo>
                    <a:pt x="15594" y="601"/>
                  </a:lnTo>
                  <a:lnTo>
                    <a:pt x="17050" y="576"/>
                  </a:lnTo>
                  <a:lnTo>
                    <a:pt x="18532" y="563"/>
                  </a:lnTo>
                  <a:lnTo>
                    <a:pt x="19630" y="563"/>
                  </a:lnTo>
                  <a:lnTo>
                    <a:pt x="20703" y="576"/>
                  </a:lnTo>
                  <a:lnTo>
                    <a:pt x="21763" y="601"/>
                  </a:lnTo>
                  <a:lnTo>
                    <a:pt x="22810" y="640"/>
                  </a:lnTo>
                  <a:lnTo>
                    <a:pt x="23832" y="678"/>
                  </a:lnTo>
                  <a:lnTo>
                    <a:pt x="24841" y="729"/>
                  </a:lnTo>
                  <a:lnTo>
                    <a:pt x="25824" y="793"/>
                  </a:lnTo>
                  <a:lnTo>
                    <a:pt x="26782" y="857"/>
                  </a:lnTo>
                  <a:lnTo>
                    <a:pt x="27727" y="933"/>
                  </a:lnTo>
                  <a:lnTo>
                    <a:pt x="28634" y="1023"/>
                  </a:lnTo>
                  <a:lnTo>
                    <a:pt x="29528" y="1112"/>
                  </a:lnTo>
                  <a:lnTo>
                    <a:pt x="30383" y="1214"/>
                  </a:lnTo>
                  <a:lnTo>
                    <a:pt x="31213" y="1316"/>
                  </a:lnTo>
                  <a:lnTo>
                    <a:pt x="32018" y="1431"/>
                  </a:lnTo>
                  <a:lnTo>
                    <a:pt x="32784" y="1546"/>
                  </a:lnTo>
                  <a:lnTo>
                    <a:pt x="33525" y="1674"/>
                  </a:lnTo>
                  <a:lnTo>
                    <a:pt x="34227" y="1802"/>
                  </a:lnTo>
                  <a:lnTo>
                    <a:pt x="34891" y="1942"/>
                  </a:lnTo>
                  <a:lnTo>
                    <a:pt x="35517" y="2083"/>
                  </a:lnTo>
                  <a:lnTo>
                    <a:pt x="36105" y="2236"/>
                  </a:lnTo>
                  <a:lnTo>
                    <a:pt x="36654" y="2389"/>
                  </a:lnTo>
                  <a:lnTo>
                    <a:pt x="37165" y="2542"/>
                  </a:lnTo>
                  <a:lnTo>
                    <a:pt x="37637" y="2708"/>
                  </a:lnTo>
                  <a:lnTo>
                    <a:pt x="38059" y="2874"/>
                  </a:lnTo>
                  <a:lnTo>
                    <a:pt x="38442" y="3053"/>
                  </a:lnTo>
                  <a:lnTo>
                    <a:pt x="38774" y="3219"/>
                  </a:lnTo>
                  <a:lnTo>
                    <a:pt x="39068" y="3411"/>
                  </a:lnTo>
                  <a:lnTo>
                    <a:pt x="39183" y="3500"/>
                  </a:lnTo>
                  <a:lnTo>
                    <a:pt x="39298" y="3590"/>
                  </a:lnTo>
                  <a:lnTo>
                    <a:pt x="39400" y="3679"/>
                  </a:lnTo>
                  <a:lnTo>
                    <a:pt x="39489" y="3781"/>
                  </a:lnTo>
                  <a:lnTo>
                    <a:pt x="39553" y="3871"/>
                  </a:lnTo>
                  <a:lnTo>
                    <a:pt x="39617" y="3960"/>
                  </a:lnTo>
                  <a:lnTo>
                    <a:pt x="39668" y="4062"/>
                  </a:lnTo>
                  <a:lnTo>
                    <a:pt x="39706" y="4152"/>
                  </a:lnTo>
                  <a:lnTo>
                    <a:pt x="39719" y="4254"/>
                  </a:lnTo>
                  <a:lnTo>
                    <a:pt x="39732" y="4356"/>
                  </a:lnTo>
                  <a:lnTo>
                    <a:pt x="39719" y="4433"/>
                  </a:lnTo>
                  <a:lnTo>
                    <a:pt x="39706" y="4522"/>
                  </a:lnTo>
                  <a:lnTo>
                    <a:pt x="39681" y="4599"/>
                  </a:lnTo>
                  <a:lnTo>
                    <a:pt x="39642" y="4688"/>
                  </a:lnTo>
                  <a:lnTo>
                    <a:pt x="39604" y="4765"/>
                  </a:lnTo>
                  <a:lnTo>
                    <a:pt x="39553" y="4854"/>
                  </a:lnTo>
                  <a:lnTo>
                    <a:pt x="39412" y="5007"/>
                  </a:lnTo>
                  <a:lnTo>
                    <a:pt x="39234" y="5173"/>
                  </a:lnTo>
                  <a:lnTo>
                    <a:pt x="39017" y="5327"/>
                  </a:lnTo>
                  <a:lnTo>
                    <a:pt x="38774" y="5480"/>
                  </a:lnTo>
                  <a:lnTo>
                    <a:pt x="38480" y="5633"/>
                  </a:lnTo>
                  <a:lnTo>
                    <a:pt x="39080" y="5429"/>
                  </a:lnTo>
                  <a:lnTo>
                    <a:pt x="39361" y="5314"/>
                  </a:lnTo>
                  <a:lnTo>
                    <a:pt x="39617" y="5212"/>
                  </a:lnTo>
                  <a:lnTo>
                    <a:pt x="39859" y="5097"/>
                  </a:lnTo>
                  <a:lnTo>
                    <a:pt x="40077" y="4982"/>
                  </a:lnTo>
                  <a:lnTo>
                    <a:pt x="40268" y="4880"/>
                  </a:lnTo>
                  <a:lnTo>
                    <a:pt x="40447" y="4765"/>
                  </a:lnTo>
                  <a:lnTo>
                    <a:pt x="40613" y="4637"/>
                  </a:lnTo>
                  <a:lnTo>
                    <a:pt x="40753" y="4522"/>
                  </a:lnTo>
                  <a:lnTo>
                    <a:pt x="40868" y="4407"/>
                  </a:lnTo>
                  <a:lnTo>
                    <a:pt x="40971" y="4279"/>
                  </a:lnTo>
                  <a:lnTo>
                    <a:pt x="41047" y="4164"/>
                  </a:lnTo>
                  <a:lnTo>
                    <a:pt x="41098" y="4037"/>
                  </a:lnTo>
                  <a:lnTo>
                    <a:pt x="41137" y="3922"/>
                  </a:lnTo>
                  <a:lnTo>
                    <a:pt x="41149" y="3794"/>
                  </a:lnTo>
                  <a:lnTo>
                    <a:pt x="41137" y="3692"/>
                  </a:lnTo>
                  <a:lnTo>
                    <a:pt x="41124" y="3602"/>
                  </a:lnTo>
                  <a:lnTo>
                    <a:pt x="41085" y="3500"/>
                  </a:lnTo>
                  <a:lnTo>
                    <a:pt x="41034" y="3411"/>
                  </a:lnTo>
                  <a:lnTo>
                    <a:pt x="40983" y="3309"/>
                  </a:lnTo>
                  <a:lnTo>
                    <a:pt x="40907" y="3219"/>
                  </a:lnTo>
                  <a:lnTo>
                    <a:pt x="40817" y="3117"/>
                  </a:lnTo>
                  <a:lnTo>
                    <a:pt x="40715" y="3028"/>
                  </a:lnTo>
                  <a:lnTo>
                    <a:pt x="40613" y="2938"/>
                  </a:lnTo>
                  <a:lnTo>
                    <a:pt x="40485" y="2849"/>
                  </a:lnTo>
                  <a:lnTo>
                    <a:pt x="40192" y="2670"/>
                  </a:lnTo>
                  <a:lnTo>
                    <a:pt x="39859" y="2491"/>
                  </a:lnTo>
                  <a:lnTo>
                    <a:pt x="39489" y="2313"/>
                  </a:lnTo>
                  <a:lnTo>
                    <a:pt x="39055" y="2147"/>
                  </a:lnTo>
                  <a:lnTo>
                    <a:pt x="38595" y="1981"/>
                  </a:lnTo>
                  <a:lnTo>
                    <a:pt x="38084" y="1827"/>
                  </a:lnTo>
                  <a:lnTo>
                    <a:pt x="37535" y="1674"/>
                  </a:lnTo>
                  <a:lnTo>
                    <a:pt x="36935" y="1521"/>
                  </a:lnTo>
                  <a:lnTo>
                    <a:pt x="36309" y="1380"/>
                  </a:lnTo>
                  <a:lnTo>
                    <a:pt x="35645" y="1240"/>
                  </a:lnTo>
                  <a:lnTo>
                    <a:pt x="34943" y="1112"/>
                  </a:lnTo>
                  <a:lnTo>
                    <a:pt x="34202" y="984"/>
                  </a:lnTo>
                  <a:lnTo>
                    <a:pt x="33436" y="869"/>
                  </a:lnTo>
                  <a:lnTo>
                    <a:pt x="32631" y="754"/>
                  </a:lnTo>
                  <a:lnTo>
                    <a:pt x="31801" y="652"/>
                  </a:lnTo>
                  <a:lnTo>
                    <a:pt x="30945" y="550"/>
                  </a:lnTo>
                  <a:lnTo>
                    <a:pt x="30051" y="461"/>
                  </a:lnTo>
                  <a:lnTo>
                    <a:pt x="29144" y="371"/>
                  </a:lnTo>
                  <a:lnTo>
                    <a:pt x="28199" y="295"/>
                  </a:lnTo>
                  <a:lnTo>
                    <a:pt x="27242" y="231"/>
                  </a:lnTo>
                  <a:lnTo>
                    <a:pt x="26258" y="180"/>
                  </a:lnTo>
                  <a:lnTo>
                    <a:pt x="25249" y="129"/>
                  </a:lnTo>
                  <a:lnTo>
                    <a:pt x="24228" y="78"/>
                  </a:lnTo>
                  <a:lnTo>
                    <a:pt x="23180" y="52"/>
                  </a:lnTo>
                  <a:lnTo>
                    <a:pt x="22120" y="27"/>
                  </a:lnTo>
                  <a:lnTo>
                    <a:pt x="21048" y="14"/>
                  </a:lnTo>
                  <a:lnTo>
                    <a:pt x="19949"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49" name="Google Shape;2649;g1c93c773687_2_33"/>
            <p:cNvSpPr/>
            <p:nvPr/>
          </p:nvSpPr>
          <p:spPr>
            <a:xfrm>
              <a:off x="1462987" y="3963364"/>
              <a:ext cx="764264" cy="159583"/>
            </a:xfrm>
            <a:custGeom>
              <a:avLst/>
              <a:gdLst/>
              <a:ahLst/>
              <a:cxnLst/>
              <a:rect l="l" t="t" r="r" b="b"/>
              <a:pathLst>
                <a:path w="51622" h="10779" extrusionOk="0">
                  <a:moveTo>
                    <a:pt x="1" y="0"/>
                  </a:moveTo>
                  <a:lnTo>
                    <a:pt x="1" y="5390"/>
                  </a:lnTo>
                  <a:lnTo>
                    <a:pt x="14" y="5530"/>
                  </a:lnTo>
                  <a:lnTo>
                    <a:pt x="39" y="5671"/>
                  </a:lnTo>
                  <a:lnTo>
                    <a:pt x="77" y="5811"/>
                  </a:lnTo>
                  <a:lnTo>
                    <a:pt x="141" y="5939"/>
                  </a:lnTo>
                  <a:lnTo>
                    <a:pt x="205" y="6079"/>
                  </a:lnTo>
                  <a:lnTo>
                    <a:pt x="294" y="6207"/>
                  </a:lnTo>
                  <a:lnTo>
                    <a:pt x="409" y="6347"/>
                  </a:lnTo>
                  <a:lnTo>
                    <a:pt x="524" y="6475"/>
                  </a:lnTo>
                  <a:lnTo>
                    <a:pt x="665" y="6603"/>
                  </a:lnTo>
                  <a:lnTo>
                    <a:pt x="818" y="6743"/>
                  </a:lnTo>
                  <a:lnTo>
                    <a:pt x="984" y="6871"/>
                  </a:lnTo>
                  <a:lnTo>
                    <a:pt x="1163" y="6999"/>
                  </a:lnTo>
                  <a:lnTo>
                    <a:pt x="1354" y="7126"/>
                  </a:lnTo>
                  <a:lnTo>
                    <a:pt x="1572" y="7241"/>
                  </a:lnTo>
                  <a:lnTo>
                    <a:pt x="1789" y="7369"/>
                  </a:lnTo>
                  <a:lnTo>
                    <a:pt x="2031" y="7484"/>
                  </a:lnTo>
                  <a:lnTo>
                    <a:pt x="2542" y="7727"/>
                  </a:lnTo>
                  <a:lnTo>
                    <a:pt x="3117" y="7957"/>
                  </a:lnTo>
                  <a:lnTo>
                    <a:pt x="3743" y="8186"/>
                  </a:lnTo>
                  <a:lnTo>
                    <a:pt x="4407" y="8404"/>
                  </a:lnTo>
                  <a:lnTo>
                    <a:pt x="5135" y="8621"/>
                  </a:lnTo>
                  <a:lnTo>
                    <a:pt x="5901" y="8825"/>
                  </a:lnTo>
                  <a:lnTo>
                    <a:pt x="6706" y="9017"/>
                  </a:lnTo>
                  <a:lnTo>
                    <a:pt x="7561" y="9208"/>
                  </a:lnTo>
                  <a:lnTo>
                    <a:pt x="8455" y="9387"/>
                  </a:lnTo>
                  <a:lnTo>
                    <a:pt x="9400" y="9553"/>
                  </a:lnTo>
                  <a:lnTo>
                    <a:pt x="10371" y="9706"/>
                  </a:lnTo>
                  <a:lnTo>
                    <a:pt x="11380" y="9859"/>
                  </a:lnTo>
                  <a:lnTo>
                    <a:pt x="12427" y="10000"/>
                  </a:lnTo>
                  <a:lnTo>
                    <a:pt x="13513" y="10128"/>
                  </a:lnTo>
                  <a:lnTo>
                    <a:pt x="14624" y="10255"/>
                  </a:lnTo>
                  <a:lnTo>
                    <a:pt x="15760" y="10358"/>
                  </a:lnTo>
                  <a:lnTo>
                    <a:pt x="16935" y="10460"/>
                  </a:lnTo>
                  <a:lnTo>
                    <a:pt x="18136" y="10536"/>
                  </a:lnTo>
                  <a:lnTo>
                    <a:pt x="19362" y="10613"/>
                  </a:lnTo>
                  <a:lnTo>
                    <a:pt x="20613" y="10677"/>
                  </a:lnTo>
                  <a:lnTo>
                    <a:pt x="21878" y="10728"/>
                  </a:lnTo>
                  <a:lnTo>
                    <a:pt x="23168" y="10753"/>
                  </a:lnTo>
                  <a:lnTo>
                    <a:pt x="24483" y="10779"/>
                  </a:lnTo>
                  <a:lnTo>
                    <a:pt x="27139" y="10779"/>
                  </a:lnTo>
                  <a:lnTo>
                    <a:pt x="28455" y="10753"/>
                  </a:lnTo>
                  <a:lnTo>
                    <a:pt x="29745" y="10728"/>
                  </a:lnTo>
                  <a:lnTo>
                    <a:pt x="31009" y="10677"/>
                  </a:lnTo>
                  <a:lnTo>
                    <a:pt x="32261" y="10613"/>
                  </a:lnTo>
                  <a:lnTo>
                    <a:pt x="33487" y="10536"/>
                  </a:lnTo>
                  <a:lnTo>
                    <a:pt x="34687" y="10460"/>
                  </a:lnTo>
                  <a:lnTo>
                    <a:pt x="35849" y="10358"/>
                  </a:lnTo>
                  <a:lnTo>
                    <a:pt x="36999" y="10255"/>
                  </a:lnTo>
                  <a:lnTo>
                    <a:pt x="38110" y="10128"/>
                  </a:lnTo>
                  <a:lnTo>
                    <a:pt x="39195" y="10000"/>
                  </a:lnTo>
                  <a:lnTo>
                    <a:pt x="40243" y="9859"/>
                  </a:lnTo>
                  <a:lnTo>
                    <a:pt x="41252" y="9706"/>
                  </a:lnTo>
                  <a:lnTo>
                    <a:pt x="42222" y="9553"/>
                  </a:lnTo>
                  <a:lnTo>
                    <a:pt x="43167" y="9387"/>
                  </a:lnTo>
                  <a:lnTo>
                    <a:pt x="44061" y="9208"/>
                  </a:lnTo>
                  <a:lnTo>
                    <a:pt x="44917" y="9017"/>
                  </a:lnTo>
                  <a:lnTo>
                    <a:pt x="45722" y="8825"/>
                  </a:lnTo>
                  <a:lnTo>
                    <a:pt x="46488" y="8621"/>
                  </a:lnTo>
                  <a:lnTo>
                    <a:pt x="47216" y="8404"/>
                  </a:lnTo>
                  <a:lnTo>
                    <a:pt x="47880" y="8186"/>
                  </a:lnTo>
                  <a:lnTo>
                    <a:pt x="48506" y="7957"/>
                  </a:lnTo>
                  <a:lnTo>
                    <a:pt x="49068" y="7727"/>
                  </a:lnTo>
                  <a:lnTo>
                    <a:pt x="49591" y="7484"/>
                  </a:lnTo>
                  <a:lnTo>
                    <a:pt x="49834" y="7369"/>
                  </a:lnTo>
                  <a:lnTo>
                    <a:pt x="50051" y="7241"/>
                  </a:lnTo>
                  <a:lnTo>
                    <a:pt x="50268" y="7126"/>
                  </a:lnTo>
                  <a:lnTo>
                    <a:pt x="50460" y="6999"/>
                  </a:lnTo>
                  <a:lnTo>
                    <a:pt x="50638" y="6871"/>
                  </a:lnTo>
                  <a:lnTo>
                    <a:pt x="50804" y="6743"/>
                  </a:lnTo>
                  <a:lnTo>
                    <a:pt x="50958" y="6603"/>
                  </a:lnTo>
                  <a:lnTo>
                    <a:pt x="51098" y="6475"/>
                  </a:lnTo>
                  <a:lnTo>
                    <a:pt x="51213" y="6347"/>
                  </a:lnTo>
                  <a:lnTo>
                    <a:pt x="51315" y="6207"/>
                  </a:lnTo>
                  <a:lnTo>
                    <a:pt x="51405" y="6079"/>
                  </a:lnTo>
                  <a:lnTo>
                    <a:pt x="51481" y="5939"/>
                  </a:lnTo>
                  <a:lnTo>
                    <a:pt x="51545" y="5811"/>
                  </a:lnTo>
                  <a:lnTo>
                    <a:pt x="51583" y="5671"/>
                  </a:lnTo>
                  <a:lnTo>
                    <a:pt x="51609" y="5530"/>
                  </a:lnTo>
                  <a:lnTo>
                    <a:pt x="51622" y="5390"/>
                  </a:lnTo>
                  <a:lnTo>
                    <a:pt x="51622"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0" name="Google Shape;2650;g1c93c773687_2_33"/>
            <p:cNvSpPr/>
            <p:nvPr/>
          </p:nvSpPr>
          <p:spPr>
            <a:xfrm>
              <a:off x="1462987" y="3883565"/>
              <a:ext cx="764264" cy="159598"/>
            </a:xfrm>
            <a:custGeom>
              <a:avLst/>
              <a:gdLst/>
              <a:ahLst/>
              <a:cxnLst/>
              <a:rect l="l" t="t" r="r" b="b"/>
              <a:pathLst>
                <a:path w="51622" h="10780" extrusionOk="0">
                  <a:moveTo>
                    <a:pt x="24483" y="1"/>
                  </a:moveTo>
                  <a:lnTo>
                    <a:pt x="23168" y="26"/>
                  </a:lnTo>
                  <a:lnTo>
                    <a:pt x="21878" y="65"/>
                  </a:lnTo>
                  <a:lnTo>
                    <a:pt x="20613" y="103"/>
                  </a:lnTo>
                  <a:lnTo>
                    <a:pt x="19362" y="167"/>
                  </a:lnTo>
                  <a:lnTo>
                    <a:pt x="18136" y="243"/>
                  </a:lnTo>
                  <a:lnTo>
                    <a:pt x="16935" y="320"/>
                  </a:lnTo>
                  <a:lnTo>
                    <a:pt x="15760" y="422"/>
                  </a:lnTo>
                  <a:lnTo>
                    <a:pt x="14624" y="524"/>
                  </a:lnTo>
                  <a:lnTo>
                    <a:pt x="13513" y="652"/>
                  </a:lnTo>
                  <a:lnTo>
                    <a:pt x="12427" y="780"/>
                  </a:lnTo>
                  <a:lnTo>
                    <a:pt x="11380" y="920"/>
                  </a:lnTo>
                  <a:lnTo>
                    <a:pt x="10371" y="1073"/>
                  </a:lnTo>
                  <a:lnTo>
                    <a:pt x="9400" y="1227"/>
                  </a:lnTo>
                  <a:lnTo>
                    <a:pt x="8455" y="1393"/>
                  </a:lnTo>
                  <a:lnTo>
                    <a:pt x="7561" y="1572"/>
                  </a:lnTo>
                  <a:lnTo>
                    <a:pt x="6706" y="1763"/>
                  </a:lnTo>
                  <a:lnTo>
                    <a:pt x="5901" y="1955"/>
                  </a:lnTo>
                  <a:lnTo>
                    <a:pt x="5135" y="2159"/>
                  </a:lnTo>
                  <a:lnTo>
                    <a:pt x="4407" y="2376"/>
                  </a:lnTo>
                  <a:lnTo>
                    <a:pt x="3743" y="2593"/>
                  </a:lnTo>
                  <a:lnTo>
                    <a:pt x="3117" y="2823"/>
                  </a:lnTo>
                  <a:lnTo>
                    <a:pt x="2542" y="3053"/>
                  </a:lnTo>
                  <a:lnTo>
                    <a:pt x="2031" y="3296"/>
                  </a:lnTo>
                  <a:lnTo>
                    <a:pt x="1789" y="3411"/>
                  </a:lnTo>
                  <a:lnTo>
                    <a:pt x="1572" y="3538"/>
                  </a:lnTo>
                  <a:lnTo>
                    <a:pt x="1354" y="3653"/>
                  </a:lnTo>
                  <a:lnTo>
                    <a:pt x="1163" y="3781"/>
                  </a:lnTo>
                  <a:lnTo>
                    <a:pt x="984" y="3909"/>
                  </a:lnTo>
                  <a:lnTo>
                    <a:pt x="818" y="4036"/>
                  </a:lnTo>
                  <a:lnTo>
                    <a:pt x="665" y="4177"/>
                  </a:lnTo>
                  <a:lnTo>
                    <a:pt x="524" y="4305"/>
                  </a:lnTo>
                  <a:lnTo>
                    <a:pt x="409" y="4432"/>
                  </a:lnTo>
                  <a:lnTo>
                    <a:pt x="294" y="4573"/>
                  </a:lnTo>
                  <a:lnTo>
                    <a:pt x="205" y="4700"/>
                  </a:lnTo>
                  <a:lnTo>
                    <a:pt x="141" y="4841"/>
                  </a:lnTo>
                  <a:lnTo>
                    <a:pt x="77" y="4969"/>
                  </a:lnTo>
                  <a:lnTo>
                    <a:pt x="39" y="5109"/>
                  </a:lnTo>
                  <a:lnTo>
                    <a:pt x="14" y="5250"/>
                  </a:lnTo>
                  <a:lnTo>
                    <a:pt x="1" y="5390"/>
                  </a:lnTo>
                  <a:lnTo>
                    <a:pt x="14" y="5531"/>
                  </a:lnTo>
                  <a:lnTo>
                    <a:pt x="39" y="5671"/>
                  </a:lnTo>
                  <a:lnTo>
                    <a:pt x="77" y="5799"/>
                  </a:lnTo>
                  <a:lnTo>
                    <a:pt x="141" y="5939"/>
                  </a:lnTo>
                  <a:lnTo>
                    <a:pt x="205" y="6080"/>
                  </a:lnTo>
                  <a:lnTo>
                    <a:pt x="294" y="6207"/>
                  </a:lnTo>
                  <a:lnTo>
                    <a:pt x="409" y="6348"/>
                  </a:lnTo>
                  <a:lnTo>
                    <a:pt x="524" y="6476"/>
                  </a:lnTo>
                  <a:lnTo>
                    <a:pt x="665" y="6603"/>
                  </a:lnTo>
                  <a:lnTo>
                    <a:pt x="818" y="6731"/>
                  </a:lnTo>
                  <a:lnTo>
                    <a:pt x="984" y="6859"/>
                  </a:lnTo>
                  <a:lnTo>
                    <a:pt x="1163" y="6987"/>
                  </a:lnTo>
                  <a:lnTo>
                    <a:pt x="1354" y="7114"/>
                  </a:lnTo>
                  <a:lnTo>
                    <a:pt x="1572" y="7242"/>
                  </a:lnTo>
                  <a:lnTo>
                    <a:pt x="1789" y="7370"/>
                  </a:lnTo>
                  <a:lnTo>
                    <a:pt x="2031" y="7485"/>
                  </a:lnTo>
                  <a:lnTo>
                    <a:pt x="2542" y="7727"/>
                  </a:lnTo>
                  <a:lnTo>
                    <a:pt x="3117" y="7957"/>
                  </a:lnTo>
                  <a:lnTo>
                    <a:pt x="3743" y="8187"/>
                  </a:lnTo>
                  <a:lnTo>
                    <a:pt x="4407" y="8404"/>
                  </a:lnTo>
                  <a:lnTo>
                    <a:pt x="5135" y="8621"/>
                  </a:lnTo>
                  <a:lnTo>
                    <a:pt x="5901" y="8813"/>
                  </a:lnTo>
                  <a:lnTo>
                    <a:pt x="6706" y="9017"/>
                  </a:lnTo>
                  <a:lnTo>
                    <a:pt x="7561" y="9196"/>
                  </a:lnTo>
                  <a:lnTo>
                    <a:pt x="8455" y="9375"/>
                  </a:lnTo>
                  <a:lnTo>
                    <a:pt x="9400" y="9554"/>
                  </a:lnTo>
                  <a:lnTo>
                    <a:pt x="10371" y="9707"/>
                  </a:lnTo>
                  <a:lnTo>
                    <a:pt x="11380" y="9860"/>
                  </a:lnTo>
                  <a:lnTo>
                    <a:pt x="12427" y="10001"/>
                  </a:lnTo>
                  <a:lnTo>
                    <a:pt x="13513" y="10128"/>
                  </a:lnTo>
                  <a:lnTo>
                    <a:pt x="14624" y="10243"/>
                  </a:lnTo>
                  <a:lnTo>
                    <a:pt x="15760" y="10358"/>
                  </a:lnTo>
                  <a:lnTo>
                    <a:pt x="16935" y="10460"/>
                  </a:lnTo>
                  <a:lnTo>
                    <a:pt x="18136" y="10537"/>
                  </a:lnTo>
                  <a:lnTo>
                    <a:pt x="19362" y="10614"/>
                  </a:lnTo>
                  <a:lnTo>
                    <a:pt x="20613" y="10677"/>
                  </a:lnTo>
                  <a:lnTo>
                    <a:pt x="21878" y="10716"/>
                  </a:lnTo>
                  <a:lnTo>
                    <a:pt x="23168" y="10754"/>
                  </a:lnTo>
                  <a:lnTo>
                    <a:pt x="24483" y="10780"/>
                  </a:lnTo>
                  <a:lnTo>
                    <a:pt x="27139" y="10780"/>
                  </a:lnTo>
                  <a:lnTo>
                    <a:pt x="28455" y="10754"/>
                  </a:lnTo>
                  <a:lnTo>
                    <a:pt x="29745" y="10716"/>
                  </a:lnTo>
                  <a:lnTo>
                    <a:pt x="31009" y="10677"/>
                  </a:lnTo>
                  <a:lnTo>
                    <a:pt x="32261" y="10614"/>
                  </a:lnTo>
                  <a:lnTo>
                    <a:pt x="33487" y="10537"/>
                  </a:lnTo>
                  <a:lnTo>
                    <a:pt x="34687" y="10460"/>
                  </a:lnTo>
                  <a:lnTo>
                    <a:pt x="35849" y="10358"/>
                  </a:lnTo>
                  <a:lnTo>
                    <a:pt x="36999" y="10243"/>
                  </a:lnTo>
                  <a:lnTo>
                    <a:pt x="38110" y="10128"/>
                  </a:lnTo>
                  <a:lnTo>
                    <a:pt x="39195" y="10001"/>
                  </a:lnTo>
                  <a:lnTo>
                    <a:pt x="40243" y="9860"/>
                  </a:lnTo>
                  <a:lnTo>
                    <a:pt x="41252" y="9707"/>
                  </a:lnTo>
                  <a:lnTo>
                    <a:pt x="42222" y="9554"/>
                  </a:lnTo>
                  <a:lnTo>
                    <a:pt x="43167" y="9375"/>
                  </a:lnTo>
                  <a:lnTo>
                    <a:pt x="44061" y="9196"/>
                  </a:lnTo>
                  <a:lnTo>
                    <a:pt x="44917" y="9017"/>
                  </a:lnTo>
                  <a:lnTo>
                    <a:pt x="45722" y="8813"/>
                  </a:lnTo>
                  <a:lnTo>
                    <a:pt x="46488" y="8621"/>
                  </a:lnTo>
                  <a:lnTo>
                    <a:pt x="47216" y="8404"/>
                  </a:lnTo>
                  <a:lnTo>
                    <a:pt x="47880" y="8187"/>
                  </a:lnTo>
                  <a:lnTo>
                    <a:pt x="48506" y="7957"/>
                  </a:lnTo>
                  <a:lnTo>
                    <a:pt x="49068" y="7727"/>
                  </a:lnTo>
                  <a:lnTo>
                    <a:pt x="49591" y="7485"/>
                  </a:lnTo>
                  <a:lnTo>
                    <a:pt x="49834" y="7370"/>
                  </a:lnTo>
                  <a:lnTo>
                    <a:pt x="50051" y="7242"/>
                  </a:lnTo>
                  <a:lnTo>
                    <a:pt x="50268" y="7114"/>
                  </a:lnTo>
                  <a:lnTo>
                    <a:pt x="50460" y="6987"/>
                  </a:lnTo>
                  <a:lnTo>
                    <a:pt x="50638" y="6859"/>
                  </a:lnTo>
                  <a:lnTo>
                    <a:pt x="50804" y="6731"/>
                  </a:lnTo>
                  <a:lnTo>
                    <a:pt x="50958" y="6603"/>
                  </a:lnTo>
                  <a:lnTo>
                    <a:pt x="51098" y="6476"/>
                  </a:lnTo>
                  <a:lnTo>
                    <a:pt x="51213" y="6348"/>
                  </a:lnTo>
                  <a:lnTo>
                    <a:pt x="51315" y="6207"/>
                  </a:lnTo>
                  <a:lnTo>
                    <a:pt x="51405" y="6080"/>
                  </a:lnTo>
                  <a:lnTo>
                    <a:pt x="51481" y="5939"/>
                  </a:lnTo>
                  <a:lnTo>
                    <a:pt x="51545" y="5799"/>
                  </a:lnTo>
                  <a:lnTo>
                    <a:pt x="51583" y="5671"/>
                  </a:lnTo>
                  <a:lnTo>
                    <a:pt x="51609" y="5531"/>
                  </a:lnTo>
                  <a:lnTo>
                    <a:pt x="51622" y="5390"/>
                  </a:lnTo>
                  <a:lnTo>
                    <a:pt x="51609" y="5250"/>
                  </a:lnTo>
                  <a:lnTo>
                    <a:pt x="51583" y="5109"/>
                  </a:lnTo>
                  <a:lnTo>
                    <a:pt x="51545" y="4969"/>
                  </a:lnTo>
                  <a:lnTo>
                    <a:pt x="51481" y="4841"/>
                  </a:lnTo>
                  <a:lnTo>
                    <a:pt x="51405" y="4700"/>
                  </a:lnTo>
                  <a:lnTo>
                    <a:pt x="51315" y="4573"/>
                  </a:lnTo>
                  <a:lnTo>
                    <a:pt x="51213" y="4432"/>
                  </a:lnTo>
                  <a:lnTo>
                    <a:pt x="51098" y="4305"/>
                  </a:lnTo>
                  <a:lnTo>
                    <a:pt x="50958" y="4177"/>
                  </a:lnTo>
                  <a:lnTo>
                    <a:pt x="50804" y="4036"/>
                  </a:lnTo>
                  <a:lnTo>
                    <a:pt x="50638" y="3909"/>
                  </a:lnTo>
                  <a:lnTo>
                    <a:pt x="50460" y="3781"/>
                  </a:lnTo>
                  <a:lnTo>
                    <a:pt x="50268" y="3653"/>
                  </a:lnTo>
                  <a:lnTo>
                    <a:pt x="50051" y="3538"/>
                  </a:lnTo>
                  <a:lnTo>
                    <a:pt x="49834" y="3411"/>
                  </a:lnTo>
                  <a:lnTo>
                    <a:pt x="49591" y="3296"/>
                  </a:lnTo>
                  <a:lnTo>
                    <a:pt x="49068" y="3053"/>
                  </a:lnTo>
                  <a:lnTo>
                    <a:pt x="48506" y="2823"/>
                  </a:lnTo>
                  <a:lnTo>
                    <a:pt x="47880" y="2593"/>
                  </a:lnTo>
                  <a:lnTo>
                    <a:pt x="47216" y="2376"/>
                  </a:lnTo>
                  <a:lnTo>
                    <a:pt x="46488" y="2159"/>
                  </a:lnTo>
                  <a:lnTo>
                    <a:pt x="45722" y="1955"/>
                  </a:lnTo>
                  <a:lnTo>
                    <a:pt x="44917" y="1763"/>
                  </a:lnTo>
                  <a:lnTo>
                    <a:pt x="44061" y="1572"/>
                  </a:lnTo>
                  <a:lnTo>
                    <a:pt x="43167" y="1393"/>
                  </a:lnTo>
                  <a:lnTo>
                    <a:pt x="42222" y="1227"/>
                  </a:lnTo>
                  <a:lnTo>
                    <a:pt x="41252" y="1073"/>
                  </a:lnTo>
                  <a:lnTo>
                    <a:pt x="40243" y="920"/>
                  </a:lnTo>
                  <a:lnTo>
                    <a:pt x="39195" y="780"/>
                  </a:lnTo>
                  <a:lnTo>
                    <a:pt x="38110" y="652"/>
                  </a:lnTo>
                  <a:lnTo>
                    <a:pt x="36999" y="524"/>
                  </a:lnTo>
                  <a:lnTo>
                    <a:pt x="35849" y="422"/>
                  </a:lnTo>
                  <a:lnTo>
                    <a:pt x="34687" y="320"/>
                  </a:lnTo>
                  <a:lnTo>
                    <a:pt x="33487" y="243"/>
                  </a:lnTo>
                  <a:lnTo>
                    <a:pt x="32261" y="167"/>
                  </a:lnTo>
                  <a:lnTo>
                    <a:pt x="31009" y="103"/>
                  </a:lnTo>
                  <a:lnTo>
                    <a:pt x="29745" y="65"/>
                  </a:lnTo>
                  <a:lnTo>
                    <a:pt x="28455" y="26"/>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1" name="Google Shape;2651;g1c93c773687_2_33"/>
            <p:cNvSpPr/>
            <p:nvPr/>
          </p:nvSpPr>
          <p:spPr>
            <a:xfrm>
              <a:off x="1531253" y="3897749"/>
              <a:ext cx="627747" cy="112326"/>
            </a:xfrm>
            <a:custGeom>
              <a:avLst/>
              <a:gdLst/>
              <a:ahLst/>
              <a:cxnLst/>
              <a:rect l="l" t="t" r="r" b="b"/>
              <a:pathLst>
                <a:path w="42401" h="7587" extrusionOk="0">
                  <a:moveTo>
                    <a:pt x="20115" y="0"/>
                  </a:moveTo>
                  <a:lnTo>
                    <a:pt x="19029" y="26"/>
                  </a:lnTo>
                  <a:lnTo>
                    <a:pt x="17969" y="52"/>
                  </a:lnTo>
                  <a:lnTo>
                    <a:pt x="16922" y="77"/>
                  </a:lnTo>
                  <a:lnTo>
                    <a:pt x="15900" y="115"/>
                  </a:lnTo>
                  <a:lnTo>
                    <a:pt x="14891" y="167"/>
                  </a:lnTo>
                  <a:lnTo>
                    <a:pt x="13908" y="230"/>
                  </a:lnTo>
                  <a:lnTo>
                    <a:pt x="12950" y="294"/>
                  </a:lnTo>
                  <a:lnTo>
                    <a:pt x="12005" y="371"/>
                  </a:lnTo>
                  <a:lnTo>
                    <a:pt x="11098" y="460"/>
                  </a:lnTo>
                  <a:lnTo>
                    <a:pt x="10204" y="550"/>
                  </a:lnTo>
                  <a:lnTo>
                    <a:pt x="9349" y="652"/>
                  </a:lnTo>
                  <a:lnTo>
                    <a:pt x="8518" y="754"/>
                  </a:lnTo>
                  <a:lnTo>
                    <a:pt x="7714" y="869"/>
                  </a:lnTo>
                  <a:lnTo>
                    <a:pt x="6948" y="984"/>
                  </a:lnTo>
                  <a:lnTo>
                    <a:pt x="6207" y="1112"/>
                  </a:lnTo>
                  <a:lnTo>
                    <a:pt x="5504" y="1239"/>
                  </a:lnTo>
                  <a:lnTo>
                    <a:pt x="4840" y="1380"/>
                  </a:lnTo>
                  <a:lnTo>
                    <a:pt x="4215" y="1520"/>
                  </a:lnTo>
                  <a:lnTo>
                    <a:pt x="3627" y="1674"/>
                  </a:lnTo>
                  <a:lnTo>
                    <a:pt x="3078" y="1827"/>
                  </a:lnTo>
                  <a:lnTo>
                    <a:pt x="2567" y="1980"/>
                  </a:lnTo>
                  <a:lnTo>
                    <a:pt x="2095" y="2146"/>
                  </a:lnTo>
                  <a:lnTo>
                    <a:pt x="1673" y="2312"/>
                  </a:lnTo>
                  <a:lnTo>
                    <a:pt x="1290" y="2491"/>
                  </a:lnTo>
                  <a:lnTo>
                    <a:pt x="958" y="2670"/>
                  </a:lnTo>
                  <a:lnTo>
                    <a:pt x="677" y="2848"/>
                  </a:lnTo>
                  <a:lnTo>
                    <a:pt x="549" y="2938"/>
                  </a:lnTo>
                  <a:lnTo>
                    <a:pt x="434" y="3027"/>
                  </a:lnTo>
                  <a:lnTo>
                    <a:pt x="332" y="3117"/>
                  </a:lnTo>
                  <a:lnTo>
                    <a:pt x="243" y="3219"/>
                  </a:lnTo>
                  <a:lnTo>
                    <a:pt x="179" y="3308"/>
                  </a:lnTo>
                  <a:lnTo>
                    <a:pt x="115" y="3410"/>
                  </a:lnTo>
                  <a:lnTo>
                    <a:pt x="64" y="3500"/>
                  </a:lnTo>
                  <a:lnTo>
                    <a:pt x="26" y="3602"/>
                  </a:lnTo>
                  <a:lnTo>
                    <a:pt x="13" y="3691"/>
                  </a:lnTo>
                  <a:lnTo>
                    <a:pt x="0" y="3794"/>
                  </a:lnTo>
                  <a:lnTo>
                    <a:pt x="13" y="3896"/>
                  </a:lnTo>
                  <a:lnTo>
                    <a:pt x="26" y="3985"/>
                  </a:lnTo>
                  <a:lnTo>
                    <a:pt x="64" y="4087"/>
                  </a:lnTo>
                  <a:lnTo>
                    <a:pt x="115" y="4177"/>
                  </a:lnTo>
                  <a:lnTo>
                    <a:pt x="179" y="4279"/>
                  </a:lnTo>
                  <a:lnTo>
                    <a:pt x="243" y="4368"/>
                  </a:lnTo>
                  <a:lnTo>
                    <a:pt x="332" y="4458"/>
                  </a:lnTo>
                  <a:lnTo>
                    <a:pt x="434" y="4560"/>
                  </a:lnTo>
                  <a:lnTo>
                    <a:pt x="549" y="4649"/>
                  </a:lnTo>
                  <a:lnTo>
                    <a:pt x="677" y="4739"/>
                  </a:lnTo>
                  <a:lnTo>
                    <a:pt x="958" y="4917"/>
                  </a:lnTo>
                  <a:lnTo>
                    <a:pt x="1290" y="5096"/>
                  </a:lnTo>
                  <a:lnTo>
                    <a:pt x="1673" y="5262"/>
                  </a:lnTo>
                  <a:lnTo>
                    <a:pt x="2095" y="5441"/>
                  </a:lnTo>
                  <a:lnTo>
                    <a:pt x="2567" y="5594"/>
                  </a:lnTo>
                  <a:lnTo>
                    <a:pt x="3078" y="5760"/>
                  </a:lnTo>
                  <a:lnTo>
                    <a:pt x="3627" y="5914"/>
                  </a:lnTo>
                  <a:lnTo>
                    <a:pt x="4215" y="6054"/>
                  </a:lnTo>
                  <a:lnTo>
                    <a:pt x="4840" y="6207"/>
                  </a:lnTo>
                  <a:lnTo>
                    <a:pt x="5504" y="6335"/>
                  </a:lnTo>
                  <a:lnTo>
                    <a:pt x="6207" y="6476"/>
                  </a:lnTo>
                  <a:lnTo>
                    <a:pt x="6948" y="6603"/>
                  </a:lnTo>
                  <a:lnTo>
                    <a:pt x="7714" y="6718"/>
                  </a:lnTo>
                  <a:lnTo>
                    <a:pt x="8518" y="6833"/>
                  </a:lnTo>
                  <a:lnTo>
                    <a:pt x="9349" y="6935"/>
                  </a:lnTo>
                  <a:lnTo>
                    <a:pt x="10204" y="7037"/>
                  </a:lnTo>
                  <a:lnTo>
                    <a:pt x="11098" y="7127"/>
                  </a:lnTo>
                  <a:lnTo>
                    <a:pt x="12005" y="7203"/>
                  </a:lnTo>
                  <a:lnTo>
                    <a:pt x="12950" y="7280"/>
                  </a:lnTo>
                  <a:lnTo>
                    <a:pt x="13908" y="7357"/>
                  </a:lnTo>
                  <a:lnTo>
                    <a:pt x="14891" y="7408"/>
                  </a:lnTo>
                  <a:lnTo>
                    <a:pt x="15900" y="7459"/>
                  </a:lnTo>
                  <a:lnTo>
                    <a:pt x="16922" y="7510"/>
                  </a:lnTo>
                  <a:lnTo>
                    <a:pt x="17969" y="7536"/>
                  </a:lnTo>
                  <a:lnTo>
                    <a:pt x="19029" y="7561"/>
                  </a:lnTo>
                  <a:lnTo>
                    <a:pt x="20115" y="7574"/>
                  </a:lnTo>
                  <a:lnTo>
                    <a:pt x="21200" y="7587"/>
                  </a:lnTo>
                  <a:lnTo>
                    <a:pt x="22286" y="7574"/>
                  </a:lnTo>
                  <a:lnTo>
                    <a:pt x="23371" y="7561"/>
                  </a:lnTo>
                  <a:lnTo>
                    <a:pt x="24431" y="7536"/>
                  </a:lnTo>
                  <a:lnTo>
                    <a:pt x="25466" y="7510"/>
                  </a:lnTo>
                  <a:lnTo>
                    <a:pt x="26500" y="7459"/>
                  </a:lnTo>
                  <a:lnTo>
                    <a:pt x="27496" y="7408"/>
                  </a:lnTo>
                  <a:lnTo>
                    <a:pt x="28493" y="7357"/>
                  </a:lnTo>
                  <a:lnTo>
                    <a:pt x="29450" y="7280"/>
                  </a:lnTo>
                  <a:lnTo>
                    <a:pt x="30383" y="7203"/>
                  </a:lnTo>
                  <a:lnTo>
                    <a:pt x="31302" y="7127"/>
                  </a:lnTo>
                  <a:lnTo>
                    <a:pt x="32183" y="7037"/>
                  </a:lnTo>
                  <a:lnTo>
                    <a:pt x="33052" y="6935"/>
                  </a:lnTo>
                  <a:lnTo>
                    <a:pt x="33882" y="6833"/>
                  </a:lnTo>
                  <a:lnTo>
                    <a:pt x="34687" y="6718"/>
                  </a:lnTo>
                  <a:lnTo>
                    <a:pt x="35453" y="6603"/>
                  </a:lnTo>
                  <a:lnTo>
                    <a:pt x="36181" y="6476"/>
                  </a:lnTo>
                  <a:lnTo>
                    <a:pt x="36883" y="6335"/>
                  </a:lnTo>
                  <a:lnTo>
                    <a:pt x="37560" y="6207"/>
                  </a:lnTo>
                  <a:lnTo>
                    <a:pt x="38186" y="6054"/>
                  </a:lnTo>
                  <a:lnTo>
                    <a:pt x="38773" y="5914"/>
                  </a:lnTo>
                  <a:lnTo>
                    <a:pt x="39323" y="5760"/>
                  </a:lnTo>
                  <a:lnTo>
                    <a:pt x="39833" y="5594"/>
                  </a:lnTo>
                  <a:lnTo>
                    <a:pt x="40306" y="5441"/>
                  </a:lnTo>
                  <a:lnTo>
                    <a:pt x="40727" y="5262"/>
                  </a:lnTo>
                  <a:lnTo>
                    <a:pt x="41111" y="5096"/>
                  </a:lnTo>
                  <a:lnTo>
                    <a:pt x="41443" y="4917"/>
                  </a:lnTo>
                  <a:lnTo>
                    <a:pt x="41724" y="4739"/>
                  </a:lnTo>
                  <a:lnTo>
                    <a:pt x="41851" y="4649"/>
                  </a:lnTo>
                  <a:lnTo>
                    <a:pt x="41966" y="4560"/>
                  </a:lnTo>
                  <a:lnTo>
                    <a:pt x="42068" y="4458"/>
                  </a:lnTo>
                  <a:lnTo>
                    <a:pt x="42145" y="4368"/>
                  </a:lnTo>
                  <a:lnTo>
                    <a:pt x="42222" y="4279"/>
                  </a:lnTo>
                  <a:lnTo>
                    <a:pt x="42285" y="4177"/>
                  </a:lnTo>
                  <a:lnTo>
                    <a:pt x="42337" y="4087"/>
                  </a:lnTo>
                  <a:lnTo>
                    <a:pt x="42362" y="3985"/>
                  </a:lnTo>
                  <a:lnTo>
                    <a:pt x="42388" y="3896"/>
                  </a:lnTo>
                  <a:lnTo>
                    <a:pt x="42400" y="3794"/>
                  </a:lnTo>
                  <a:lnTo>
                    <a:pt x="42388" y="3691"/>
                  </a:lnTo>
                  <a:lnTo>
                    <a:pt x="42362" y="3602"/>
                  </a:lnTo>
                  <a:lnTo>
                    <a:pt x="42337" y="3500"/>
                  </a:lnTo>
                  <a:lnTo>
                    <a:pt x="42285" y="3410"/>
                  </a:lnTo>
                  <a:lnTo>
                    <a:pt x="42222" y="3308"/>
                  </a:lnTo>
                  <a:lnTo>
                    <a:pt x="42145" y="3219"/>
                  </a:lnTo>
                  <a:lnTo>
                    <a:pt x="42068" y="3117"/>
                  </a:lnTo>
                  <a:lnTo>
                    <a:pt x="41966" y="3027"/>
                  </a:lnTo>
                  <a:lnTo>
                    <a:pt x="41851" y="2938"/>
                  </a:lnTo>
                  <a:lnTo>
                    <a:pt x="41724" y="2848"/>
                  </a:lnTo>
                  <a:lnTo>
                    <a:pt x="41443" y="2670"/>
                  </a:lnTo>
                  <a:lnTo>
                    <a:pt x="41111" y="2491"/>
                  </a:lnTo>
                  <a:lnTo>
                    <a:pt x="40727" y="2312"/>
                  </a:lnTo>
                  <a:lnTo>
                    <a:pt x="40306" y="2146"/>
                  </a:lnTo>
                  <a:lnTo>
                    <a:pt x="39833" y="1980"/>
                  </a:lnTo>
                  <a:lnTo>
                    <a:pt x="39323" y="1827"/>
                  </a:lnTo>
                  <a:lnTo>
                    <a:pt x="38773" y="1674"/>
                  </a:lnTo>
                  <a:lnTo>
                    <a:pt x="38186" y="1520"/>
                  </a:lnTo>
                  <a:lnTo>
                    <a:pt x="37560" y="1380"/>
                  </a:lnTo>
                  <a:lnTo>
                    <a:pt x="36883" y="1239"/>
                  </a:lnTo>
                  <a:lnTo>
                    <a:pt x="36181" y="1112"/>
                  </a:lnTo>
                  <a:lnTo>
                    <a:pt x="35453" y="984"/>
                  </a:lnTo>
                  <a:lnTo>
                    <a:pt x="34687" y="869"/>
                  </a:lnTo>
                  <a:lnTo>
                    <a:pt x="33882" y="754"/>
                  </a:lnTo>
                  <a:lnTo>
                    <a:pt x="33052" y="652"/>
                  </a:lnTo>
                  <a:lnTo>
                    <a:pt x="32183" y="550"/>
                  </a:lnTo>
                  <a:lnTo>
                    <a:pt x="31302" y="460"/>
                  </a:lnTo>
                  <a:lnTo>
                    <a:pt x="30383" y="371"/>
                  </a:lnTo>
                  <a:lnTo>
                    <a:pt x="29450" y="294"/>
                  </a:lnTo>
                  <a:lnTo>
                    <a:pt x="28493" y="230"/>
                  </a:lnTo>
                  <a:lnTo>
                    <a:pt x="27496" y="167"/>
                  </a:lnTo>
                  <a:lnTo>
                    <a:pt x="26500" y="115"/>
                  </a:lnTo>
                  <a:lnTo>
                    <a:pt x="25466" y="77"/>
                  </a:lnTo>
                  <a:lnTo>
                    <a:pt x="24431" y="52"/>
                  </a:lnTo>
                  <a:lnTo>
                    <a:pt x="23371" y="26"/>
                  </a:lnTo>
                  <a:lnTo>
                    <a:pt x="22286"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2" name="Google Shape;2652;g1c93c773687_2_33"/>
            <p:cNvSpPr/>
            <p:nvPr/>
          </p:nvSpPr>
          <p:spPr>
            <a:xfrm>
              <a:off x="1540506" y="3897749"/>
              <a:ext cx="609226" cy="83397"/>
            </a:xfrm>
            <a:custGeom>
              <a:avLst/>
              <a:gdLst/>
              <a:ahLst/>
              <a:cxnLst/>
              <a:rect l="l" t="t" r="r" b="b"/>
              <a:pathLst>
                <a:path w="41150" h="5633" extrusionOk="0">
                  <a:moveTo>
                    <a:pt x="19949" y="0"/>
                  </a:moveTo>
                  <a:lnTo>
                    <a:pt x="18251" y="13"/>
                  </a:lnTo>
                  <a:lnTo>
                    <a:pt x="16578" y="52"/>
                  </a:lnTo>
                  <a:lnTo>
                    <a:pt x="14956" y="103"/>
                  </a:lnTo>
                  <a:lnTo>
                    <a:pt x="13372" y="192"/>
                  </a:lnTo>
                  <a:lnTo>
                    <a:pt x="11840" y="294"/>
                  </a:lnTo>
                  <a:lnTo>
                    <a:pt x="10371" y="409"/>
                  </a:lnTo>
                  <a:lnTo>
                    <a:pt x="8966" y="550"/>
                  </a:lnTo>
                  <a:lnTo>
                    <a:pt x="7625" y="703"/>
                  </a:lnTo>
                  <a:lnTo>
                    <a:pt x="6361" y="882"/>
                  </a:lnTo>
                  <a:lnTo>
                    <a:pt x="5186" y="1073"/>
                  </a:lnTo>
                  <a:lnTo>
                    <a:pt x="4075" y="1278"/>
                  </a:lnTo>
                  <a:lnTo>
                    <a:pt x="3564" y="1393"/>
                  </a:lnTo>
                  <a:lnTo>
                    <a:pt x="3066" y="1508"/>
                  </a:lnTo>
                  <a:lnTo>
                    <a:pt x="2593" y="1622"/>
                  </a:lnTo>
                  <a:lnTo>
                    <a:pt x="2146" y="1737"/>
                  </a:lnTo>
                  <a:lnTo>
                    <a:pt x="1725" y="1852"/>
                  </a:lnTo>
                  <a:lnTo>
                    <a:pt x="1329" y="1980"/>
                  </a:lnTo>
                  <a:lnTo>
                    <a:pt x="959" y="2108"/>
                  </a:lnTo>
                  <a:lnTo>
                    <a:pt x="614" y="2248"/>
                  </a:lnTo>
                  <a:lnTo>
                    <a:pt x="295" y="2376"/>
                  </a:lnTo>
                  <a:lnTo>
                    <a:pt x="1" y="2516"/>
                  </a:lnTo>
                  <a:lnTo>
                    <a:pt x="1" y="2516"/>
                  </a:lnTo>
                  <a:lnTo>
                    <a:pt x="716" y="2299"/>
                  </a:lnTo>
                  <a:lnTo>
                    <a:pt x="1508" y="2095"/>
                  </a:lnTo>
                  <a:lnTo>
                    <a:pt x="2376" y="1903"/>
                  </a:lnTo>
                  <a:lnTo>
                    <a:pt x="3296" y="1712"/>
                  </a:lnTo>
                  <a:lnTo>
                    <a:pt x="4292" y="1546"/>
                  </a:lnTo>
                  <a:lnTo>
                    <a:pt x="5352" y="1380"/>
                  </a:lnTo>
                  <a:lnTo>
                    <a:pt x="6463" y="1239"/>
                  </a:lnTo>
                  <a:lnTo>
                    <a:pt x="7638" y="1099"/>
                  </a:lnTo>
                  <a:lnTo>
                    <a:pt x="8851" y="984"/>
                  </a:lnTo>
                  <a:lnTo>
                    <a:pt x="10116" y="869"/>
                  </a:lnTo>
                  <a:lnTo>
                    <a:pt x="11431" y="780"/>
                  </a:lnTo>
                  <a:lnTo>
                    <a:pt x="12785" y="703"/>
                  </a:lnTo>
                  <a:lnTo>
                    <a:pt x="14177" y="639"/>
                  </a:lnTo>
                  <a:lnTo>
                    <a:pt x="15595" y="601"/>
                  </a:lnTo>
                  <a:lnTo>
                    <a:pt x="17050" y="575"/>
                  </a:lnTo>
                  <a:lnTo>
                    <a:pt x="18532" y="562"/>
                  </a:lnTo>
                  <a:lnTo>
                    <a:pt x="19617" y="562"/>
                  </a:lnTo>
                  <a:lnTo>
                    <a:pt x="20703" y="575"/>
                  </a:lnTo>
                  <a:lnTo>
                    <a:pt x="21763" y="601"/>
                  </a:lnTo>
                  <a:lnTo>
                    <a:pt x="22797" y="639"/>
                  </a:lnTo>
                  <a:lnTo>
                    <a:pt x="23832" y="677"/>
                  </a:lnTo>
                  <a:lnTo>
                    <a:pt x="24841" y="728"/>
                  </a:lnTo>
                  <a:lnTo>
                    <a:pt x="25824" y="792"/>
                  </a:lnTo>
                  <a:lnTo>
                    <a:pt x="26782" y="856"/>
                  </a:lnTo>
                  <a:lnTo>
                    <a:pt x="27714" y="933"/>
                  </a:lnTo>
                  <a:lnTo>
                    <a:pt x="28634" y="1022"/>
                  </a:lnTo>
                  <a:lnTo>
                    <a:pt x="29528" y="1112"/>
                  </a:lnTo>
                  <a:lnTo>
                    <a:pt x="30384" y="1214"/>
                  </a:lnTo>
                  <a:lnTo>
                    <a:pt x="31214" y="1316"/>
                  </a:lnTo>
                  <a:lnTo>
                    <a:pt x="32018" y="1431"/>
                  </a:lnTo>
                  <a:lnTo>
                    <a:pt x="32784" y="1546"/>
                  </a:lnTo>
                  <a:lnTo>
                    <a:pt x="33525" y="1674"/>
                  </a:lnTo>
                  <a:lnTo>
                    <a:pt x="34215" y="1801"/>
                  </a:lnTo>
                  <a:lnTo>
                    <a:pt x="34892" y="1942"/>
                  </a:lnTo>
                  <a:lnTo>
                    <a:pt x="35518" y="2082"/>
                  </a:lnTo>
                  <a:lnTo>
                    <a:pt x="36105" y="2235"/>
                  </a:lnTo>
                  <a:lnTo>
                    <a:pt x="36654" y="2389"/>
                  </a:lnTo>
                  <a:lnTo>
                    <a:pt x="37165" y="2542"/>
                  </a:lnTo>
                  <a:lnTo>
                    <a:pt x="37638" y="2708"/>
                  </a:lnTo>
                  <a:lnTo>
                    <a:pt x="38059" y="2874"/>
                  </a:lnTo>
                  <a:lnTo>
                    <a:pt x="38442" y="3053"/>
                  </a:lnTo>
                  <a:lnTo>
                    <a:pt x="38774" y="3219"/>
                  </a:lnTo>
                  <a:lnTo>
                    <a:pt x="39055" y="3398"/>
                  </a:lnTo>
                  <a:lnTo>
                    <a:pt x="39183" y="3500"/>
                  </a:lnTo>
                  <a:lnTo>
                    <a:pt x="39298" y="3589"/>
                  </a:lnTo>
                  <a:lnTo>
                    <a:pt x="39400" y="3679"/>
                  </a:lnTo>
                  <a:lnTo>
                    <a:pt x="39477" y="3768"/>
                  </a:lnTo>
                  <a:lnTo>
                    <a:pt x="39553" y="3870"/>
                  </a:lnTo>
                  <a:lnTo>
                    <a:pt x="39617" y="3960"/>
                  </a:lnTo>
                  <a:lnTo>
                    <a:pt x="39668" y="4062"/>
                  </a:lnTo>
                  <a:lnTo>
                    <a:pt x="39694" y="4151"/>
                  </a:lnTo>
                  <a:lnTo>
                    <a:pt x="39719" y="4253"/>
                  </a:lnTo>
                  <a:lnTo>
                    <a:pt x="39732" y="4355"/>
                  </a:lnTo>
                  <a:lnTo>
                    <a:pt x="39719" y="4432"/>
                  </a:lnTo>
                  <a:lnTo>
                    <a:pt x="39706" y="4522"/>
                  </a:lnTo>
                  <a:lnTo>
                    <a:pt x="39681" y="4598"/>
                  </a:lnTo>
                  <a:lnTo>
                    <a:pt x="39643" y="4688"/>
                  </a:lnTo>
                  <a:lnTo>
                    <a:pt x="39604" y="4764"/>
                  </a:lnTo>
                  <a:lnTo>
                    <a:pt x="39540" y="4854"/>
                  </a:lnTo>
                  <a:lnTo>
                    <a:pt x="39400" y="5007"/>
                  </a:lnTo>
                  <a:lnTo>
                    <a:pt x="39234" y="5173"/>
                  </a:lnTo>
                  <a:lnTo>
                    <a:pt x="39017" y="5326"/>
                  </a:lnTo>
                  <a:lnTo>
                    <a:pt x="38761" y="5479"/>
                  </a:lnTo>
                  <a:lnTo>
                    <a:pt x="38480" y="5633"/>
                  </a:lnTo>
                  <a:lnTo>
                    <a:pt x="39081" y="5428"/>
                  </a:lnTo>
                  <a:lnTo>
                    <a:pt x="39362" y="5313"/>
                  </a:lnTo>
                  <a:lnTo>
                    <a:pt x="39617" y="5211"/>
                  </a:lnTo>
                  <a:lnTo>
                    <a:pt x="39847" y="5096"/>
                  </a:lnTo>
                  <a:lnTo>
                    <a:pt x="40077" y="4981"/>
                  </a:lnTo>
                  <a:lnTo>
                    <a:pt x="40268" y="4866"/>
                  </a:lnTo>
                  <a:lnTo>
                    <a:pt x="40447" y="4751"/>
                  </a:lnTo>
                  <a:lnTo>
                    <a:pt x="40613" y="4636"/>
                  </a:lnTo>
                  <a:lnTo>
                    <a:pt x="40754" y="4522"/>
                  </a:lnTo>
                  <a:lnTo>
                    <a:pt x="40869" y="4407"/>
                  </a:lnTo>
                  <a:lnTo>
                    <a:pt x="40971" y="4279"/>
                  </a:lnTo>
                  <a:lnTo>
                    <a:pt x="41047" y="4164"/>
                  </a:lnTo>
                  <a:lnTo>
                    <a:pt x="41099" y="4036"/>
                  </a:lnTo>
                  <a:lnTo>
                    <a:pt x="41137" y="3921"/>
                  </a:lnTo>
                  <a:lnTo>
                    <a:pt x="41150" y="3794"/>
                  </a:lnTo>
                  <a:lnTo>
                    <a:pt x="41137" y="3691"/>
                  </a:lnTo>
                  <a:lnTo>
                    <a:pt x="41124" y="3602"/>
                  </a:lnTo>
                  <a:lnTo>
                    <a:pt x="41086" y="3500"/>
                  </a:lnTo>
                  <a:lnTo>
                    <a:pt x="41035" y="3410"/>
                  </a:lnTo>
                  <a:lnTo>
                    <a:pt x="40984" y="3308"/>
                  </a:lnTo>
                  <a:lnTo>
                    <a:pt x="40907" y="3219"/>
                  </a:lnTo>
                  <a:lnTo>
                    <a:pt x="40818" y="3117"/>
                  </a:lnTo>
                  <a:lnTo>
                    <a:pt x="40715" y="3027"/>
                  </a:lnTo>
                  <a:lnTo>
                    <a:pt x="40600" y="2938"/>
                  </a:lnTo>
                  <a:lnTo>
                    <a:pt x="40486" y="2848"/>
                  </a:lnTo>
                  <a:lnTo>
                    <a:pt x="40192" y="2670"/>
                  </a:lnTo>
                  <a:lnTo>
                    <a:pt x="39860" y="2491"/>
                  </a:lnTo>
                  <a:lnTo>
                    <a:pt x="39477" y="2312"/>
                  </a:lnTo>
                  <a:lnTo>
                    <a:pt x="39055" y="2146"/>
                  </a:lnTo>
                  <a:lnTo>
                    <a:pt x="38595" y="1980"/>
                  </a:lnTo>
                  <a:lnTo>
                    <a:pt x="38085" y="1827"/>
                  </a:lnTo>
                  <a:lnTo>
                    <a:pt x="37523" y="1674"/>
                  </a:lnTo>
                  <a:lnTo>
                    <a:pt x="36935" y="1520"/>
                  </a:lnTo>
                  <a:lnTo>
                    <a:pt x="36309" y="1380"/>
                  </a:lnTo>
                  <a:lnTo>
                    <a:pt x="35645" y="1239"/>
                  </a:lnTo>
                  <a:lnTo>
                    <a:pt x="34943" y="1112"/>
                  </a:lnTo>
                  <a:lnTo>
                    <a:pt x="34202" y="984"/>
                  </a:lnTo>
                  <a:lnTo>
                    <a:pt x="33436" y="869"/>
                  </a:lnTo>
                  <a:lnTo>
                    <a:pt x="32631" y="754"/>
                  </a:lnTo>
                  <a:lnTo>
                    <a:pt x="31801" y="652"/>
                  </a:lnTo>
                  <a:lnTo>
                    <a:pt x="30945" y="550"/>
                  </a:lnTo>
                  <a:lnTo>
                    <a:pt x="30051" y="460"/>
                  </a:lnTo>
                  <a:lnTo>
                    <a:pt x="29145" y="371"/>
                  </a:lnTo>
                  <a:lnTo>
                    <a:pt x="28200" y="294"/>
                  </a:lnTo>
                  <a:lnTo>
                    <a:pt x="27242" y="230"/>
                  </a:lnTo>
                  <a:lnTo>
                    <a:pt x="26258" y="167"/>
                  </a:lnTo>
                  <a:lnTo>
                    <a:pt x="25250" y="115"/>
                  </a:lnTo>
                  <a:lnTo>
                    <a:pt x="24228" y="77"/>
                  </a:lnTo>
                  <a:lnTo>
                    <a:pt x="23181" y="52"/>
                  </a:lnTo>
                  <a:lnTo>
                    <a:pt x="22121" y="26"/>
                  </a:lnTo>
                  <a:lnTo>
                    <a:pt x="21048"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3" name="Google Shape;2653;g1c93c773687_2_33"/>
            <p:cNvSpPr/>
            <p:nvPr/>
          </p:nvSpPr>
          <p:spPr>
            <a:xfrm>
              <a:off x="1749449" y="3928750"/>
              <a:ext cx="204028" cy="57118"/>
            </a:xfrm>
            <a:custGeom>
              <a:avLst/>
              <a:gdLst/>
              <a:ahLst/>
              <a:cxnLst/>
              <a:rect l="l" t="t" r="r" b="b"/>
              <a:pathLst>
                <a:path w="13781" h="3858" extrusionOk="0">
                  <a:moveTo>
                    <a:pt x="0" y="1"/>
                  </a:moveTo>
                  <a:lnTo>
                    <a:pt x="0" y="384"/>
                  </a:lnTo>
                  <a:lnTo>
                    <a:pt x="3333" y="384"/>
                  </a:lnTo>
                  <a:lnTo>
                    <a:pt x="4240" y="410"/>
                  </a:lnTo>
                  <a:lnTo>
                    <a:pt x="5045" y="448"/>
                  </a:lnTo>
                  <a:lnTo>
                    <a:pt x="5734" y="512"/>
                  </a:lnTo>
                  <a:lnTo>
                    <a:pt x="6322" y="576"/>
                  </a:lnTo>
                  <a:lnTo>
                    <a:pt x="6564" y="627"/>
                  </a:lnTo>
                  <a:lnTo>
                    <a:pt x="6782" y="665"/>
                  </a:lnTo>
                  <a:lnTo>
                    <a:pt x="6973" y="716"/>
                  </a:lnTo>
                  <a:lnTo>
                    <a:pt x="7126" y="767"/>
                  </a:lnTo>
                  <a:lnTo>
                    <a:pt x="7267" y="831"/>
                  </a:lnTo>
                  <a:lnTo>
                    <a:pt x="7356" y="895"/>
                  </a:lnTo>
                  <a:lnTo>
                    <a:pt x="0" y="895"/>
                  </a:lnTo>
                  <a:lnTo>
                    <a:pt x="0" y="1176"/>
                  </a:lnTo>
                  <a:lnTo>
                    <a:pt x="7458" y="1176"/>
                  </a:lnTo>
                  <a:lnTo>
                    <a:pt x="7433" y="1214"/>
                  </a:lnTo>
                  <a:lnTo>
                    <a:pt x="7395" y="1253"/>
                  </a:lnTo>
                  <a:lnTo>
                    <a:pt x="7292" y="1329"/>
                  </a:lnTo>
                  <a:lnTo>
                    <a:pt x="7152" y="1393"/>
                  </a:lnTo>
                  <a:lnTo>
                    <a:pt x="6973" y="1457"/>
                  </a:lnTo>
                  <a:lnTo>
                    <a:pt x="6756" y="1521"/>
                  </a:lnTo>
                  <a:lnTo>
                    <a:pt x="6501" y="1572"/>
                  </a:lnTo>
                  <a:lnTo>
                    <a:pt x="6207" y="1623"/>
                  </a:lnTo>
                  <a:lnTo>
                    <a:pt x="5862" y="1661"/>
                  </a:lnTo>
                  <a:lnTo>
                    <a:pt x="5492" y="1712"/>
                  </a:lnTo>
                  <a:lnTo>
                    <a:pt x="5083" y="1751"/>
                  </a:lnTo>
                  <a:lnTo>
                    <a:pt x="4138" y="1802"/>
                  </a:lnTo>
                  <a:lnTo>
                    <a:pt x="3052" y="1840"/>
                  </a:lnTo>
                  <a:lnTo>
                    <a:pt x="1801" y="1853"/>
                  </a:lnTo>
                  <a:lnTo>
                    <a:pt x="0" y="1853"/>
                  </a:lnTo>
                  <a:lnTo>
                    <a:pt x="0" y="2210"/>
                  </a:lnTo>
                  <a:lnTo>
                    <a:pt x="2184" y="2645"/>
                  </a:lnTo>
                  <a:lnTo>
                    <a:pt x="4202" y="3053"/>
                  </a:lnTo>
                  <a:lnTo>
                    <a:pt x="6117" y="3449"/>
                  </a:lnTo>
                  <a:lnTo>
                    <a:pt x="8020" y="3858"/>
                  </a:lnTo>
                  <a:lnTo>
                    <a:pt x="11162" y="3858"/>
                  </a:lnTo>
                  <a:lnTo>
                    <a:pt x="9093" y="3411"/>
                  </a:lnTo>
                  <a:lnTo>
                    <a:pt x="7037" y="2977"/>
                  </a:lnTo>
                  <a:lnTo>
                    <a:pt x="5032" y="2555"/>
                  </a:lnTo>
                  <a:lnTo>
                    <a:pt x="3078" y="2185"/>
                  </a:lnTo>
                  <a:lnTo>
                    <a:pt x="3844" y="2172"/>
                  </a:lnTo>
                  <a:lnTo>
                    <a:pt x="4572" y="2159"/>
                  </a:lnTo>
                  <a:lnTo>
                    <a:pt x="5262" y="2134"/>
                  </a:lnTo>
                  <a:lnTo>
                    <a:pt x="5913" y="2095"/>
                  </a:lnTo>
                  <a:lnTo>
                    <a:pt x="6526" y="2057"/>
                  </a:lnTo>
                  <a:lnTo>
                    <a:pt x="7101" y="2019"/>
                  </a:lnTo>
                  <a:lnTo>
                    <a:pt x="7624" y="1955"/>
                  </a:lnTo>
                  <a:lnTo>
                    <a:pt x="8110" y="1904"/>
                  </a:lnTo>
                  <a:lnTo>
                    <a:pt x="8544" y="1827"/>
                  </a:lnTo>
                  <a:lnTo>
                    <a:pt x="8940" y="1751"/>
                  </a:lnTo>
                  <a:lnTo>
                    <a:pt x="9285" y="1674"/>
                  </a:lnTo>
                  <a:lnTo>
                    <a:pt x="9578" y="1585"/>
                  </a:lnTo>
                  <a:lnTo>
                    <a:pt x="9821" y="1495"/>
                  </a:lnTo>
                  <a:lnTo>
                    <a:pt x="10013" y="1393"/>
                  </a:lnTo>
                  <a:lnTo>
                    <a:pt x="10089" y="1342"/>
                  </a:lnTo>
                  <a:lnTo>
                    <a:pt x="10153" y="1291"/>
                  </a:lnTo>
                  <a:lnTo>
                    <a:pt x="10204" y="1240"/>
                  </a:lnTo>
                  <a:lnTo>
                    <a:pt x="10243" y="1176"/>
                  </a:lnTo>
                  <a:lnTo>
                    <a:pt x="13780" y="1176"/>
                  </a:lnTo>
                  <a:lnTo>
                    <a:pt x="13780" y="895"/>
                  </a:lnTo>
                  <a:lnTo>
                    <a:pt x="10204" y="895"/>
                  </a:lnTo>
                  <a:lnTo>
                    <a:pt x="10166" y="844"/>
                  </a:lnTo>
                  <a:lnTo>
                    <a:pt x="10115" y="793"/>
                  </a:lnTo>
                  <a:lnTo>
                    <a:pt x="9974" y="703"/>
                  </a:lnTo>
                  <a:lnTo>
                    <a:pt x="9796" y="614"/>
                  </a:lnTo>
                  <a:lnTo>
                    <a:pt x="9578" y="537"/>
                  </a:lnTo>
                  <a:lnTo>
                    <a:pt x="9323" y="474"/>
                  </a:lnTo>
                  <a:lnTo>
                    <a:pt x="9029" y="410"/>
                  </a:lnTo>
                  <a:lnTo>
                    <a:pt x="8723" y="346"/>
                  </a:lnTo>
                  <a:lnTo>
                    <a:pt x="8378" y="295"/>
                  </a:lnTo>
                  <a:lnTo>
                    <a:pt x="13780" y="295"/>
                  </a:lnTo>
                  <a:lnTo>
                    <a:pt x="13780"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4" name="Google Shape;2654;g1c93c773687_2_33"/>
            <p:cNvSpPr/>
            <p:nvPr/>
          </p:nvSpPr>
          <p:spPr>
            <a:xfrm>
              <a:off x="1462987" y="3857849"/>
              <a:ext cx="764264" cy="159598"/>
            </a:xfrm>
            <a:custGeom>
              <a:avLst/>
              <a:gdLst/>
              <a:ahLst/>
              <a:cxnLst/>
              <a:rect l="l" t="t" r="r" b="b"/>
              <a:pathLst>
                <a:path w="51622" h="10780" extrusionOk="0">
                  <a:moveTo>
                    <a:pt x="1" y="1"/>
                  </a:moveTo>
                  <a:lnTo>
                    <a:pt x="1" y="5390"/>
                  </a:lnTo>
                  <a:lnTo>
                    <a:pt x="14" y="5531"/>
                  </a:lnTo>
                  <a:lnTo>
                    <a:pt x="39" y="5671"/>
                  </a:lnTo>
                  <a:lnTo>
                    <a:pt x="77" y="5812"/>
                  </a:lnTo>
                  <a:lnTo>
                    <a:pt x="141" y="5939"/>
                  </a:lnTo>
                  <a:lnTo>
                    <a:pt x="205" y="6080"/>
                  </a:lnTo>
                  <a:lnTo>
                    <a:pt x="294" y="6220"/>
                  </a:lnTo>
                  <a:lnTo>
                    <a:pt x="409" y="6348"/>
                  </a:lnTo>
                  <a:lnTo>
                    <a:pt x="524" y="6476"/>
                  </a:lnTo>
                  <a:lnTo>
                    <a:pt x="665" y="6616"/>
                  </a:lnTo>
                  <a:lnTo>
                    <a:pt x="818" y="6744"/>
                  </a:lnTo>
                  <a:lnTo>
                    <a:pt x="984" y="6872"/>
                  </a:lnTo>
                  <a:lnTo>
                    <a:pt x="1163" y="6999"/>
                  </a:lnTo>
                  <a:lnTo>
                    <a:pt x="1354" y="7127"/>
                  </a:lnTo>
                  <a:lnTo>
                    <a:pt x="1572" y="7242"/>
                  </a:lnTo>
                  <a:lnTo>
                    <a:pt x="1789" y="7370"/>
                  </a:lnTo>
                  <a:lnTo>
                    <a:pt x="2031" y="7497"/>
                  </a:lnTo>
                  <a:lnTo>
                    <a:pt x="2542" y="7727"/>
                  </a:lnTo>
                  <a:lnTo>
                    <a:pt x="3117" y="7957"/>
                  </a:lnTo>
                  <a:lnTo>
                    <a:pt x="3743" y="8187"/>
                  </a:lnTo>
                  <a:lnTo>
                    <a:pt x="4407" y="8404"/>
                  </a:lnTo>
                  <a:lnTo>
                    <a:pt x="5135" y="8621"/>
                  </a:lnTo>
                  <a:lnTo>
                    <a:pt x="5901" y="8826"/>
                  </a:lnTo>
                  <a:lnTo>
                    <a:pt x="6706" y="9017"/>
                  </a:lnTo>
                  <a:lnTo>
                    <a:pt x="7561" y="9209"/>
                  </a:lnTo>
                  <a:lnTo>
                    <a:pt x="8455" y="9388"/>
                  </a:lnTo>
                  <a:lnTo>
                    <a:pt x="9400" y="9554"/>
                  </a:lnTo>
                  <a:lnTo>
                    <a:pt x="10371" y="9720"/>
                  </a:lnTo>
                  <a:lnTo>
                    <a:pt x="11380" y="9860"/>
                  </a:lnTo>
                  <a:lnTo>
                    <a:pt x="12427" y="10001"/>
                  </a:lnTo>
                  <a:lnTo>
                    <a:pt x="13513" y="10141"/>
                  </a:lnTo>
                  <a:lnTo>
                    <a:pt x="14624" y="10256"/>
                  </a:lnTo>
                  <a:lnTo>
                    <a:pt x="15760" y="10358"/>
                  </a:lnTo>
                  <a:lnTo>
                    <a:pt x="16935" y="10460"/>
                  </a:lnTo>
                  <a:lnTo>
                    <a:pt x="18136" y="10537"/>
                  </a:lnTo>
                  <a:lnTo>
                    <a:pt x="19362" y="10614"/>
                  </a:lnTo>
                  <a:lnTo>
                    <a:pt x="20613" y="10678"/>
                  </a:lnTo>
                  <a:lnTo>
                    <a:pt x="21878" y="10729"/>
                  </a:lnTo>
                  <a:lnTo>
                    <a:pt x="23168" y="10754"/>
                  </a:lnTo>
                  <a:lnTo>
                    <a:pt x="24483" y="10780"/>
                  </a:lnTo>
                  <a:lnTo>
                    <a:pt x="27139" y="10780"/>
                  </a:lnTo>
                  <a:lnTo>
                    <a:pt x="28455" y="10754"/>
                  </a:lnTo>
                  <a:lnTo>
                    <a:pt x="29745" y="10729"/>
                  </a:lnTo>
                  <a:lnTo>
                    <a:pt x="31009" y="10678"/>
                  </a:lnTo>
                  <a:lnTo>
                    <a:pt x="32261" y="10614"/>
                  </a:lnTo>
                  <a:lnTo>
                    <a:pt x="33487" y="10537"/>
                  </a:lnTo>
                  <a:lnTo>
                    <a:pt x="34687" y="10460"/>
                  </a:lnTo>
                  <a:lnTo>
                    <a:pt x="35849" y="10358"/>
                  </a:lnTo>
                  <a:lnTo>
                    <a:pt x="36999" y="10256"/>
                  </a:lnTo>
                  <a:lnTo>
                    <a:pt x="38110" y="10141"/>
                  </a:lnTo>
                  <a:lnTo>
                    <a:pt x="39195" y="10001"/>
                  </a:lnTo>
                  <a:lnTo>
                    <a:pt x="40243" y="9860"/>
                  </a:lnTo>
                  <a:lnTo>
                    <a:pt x="41252" y="9720"/>
                  </a:lnTo>
                  <a:lnTo>
                    <a:pt x="42222" y="9554"/>
                  </a:lnTo>
                  <a:lnTo>
                    <a:pt x="43167" y="9388"/>
                  </a:lnTo>
                  <a:lnTo>
                    <a:pt x="44061" y="9209"/>
                  </a:lnTo>
                  <a:lnTo>
                    <a:pt x="44917" y="9017"/>
                  </a:lnTo>
                  <a:lnTo>
                    <a:pt x="45722" y="8826"/>
                  </a:lnTo>
                  <a:lnTo>
                    <a:pt x="46488" y="8621"/>
                  </a:lnTo>
                  <a:lnTo>
                    <a:pt x="47216" y="8404"/>
                  </a:lnTo>
                  <a:lnTo>
                    <a:pt x="47880" y="8187"/>
                  </a:lnTo>
                  <a:lnTo>
                    <a:pt x="48506" y="7957"/>
                  </a:lnTo>
                  <a:lnTo>
                    <a:pt x="49068" y="7727"/>
                  </a:lnTo>
                  <a:lnTo>
                    <a:pt x="49591" y="7497"/>
                  </a:lnTo>
                  <a:lnTo>
                    <a:pt x="49834" y="7370"/>
                  </a:lnTo>
                  <a:lnTo>
                    <a:pt x="50051" y="7242"/>
                  </a:lnTo>
                  <a:lnTo>
                    <a:pt x="50268" y="7127"/>
                  </a:lnTo>
                  <a:lnTo>
                    <a:pt x="50460" y="6999"/>
                  </a:lnTo>
                  <a:lnTo>
                    <a:pt x="50638" y="6872"/>
                  </a:lnTo>
                  <a:lnTo>
                    <a:pt x="50804" y="6744"/>
                  </a:lnTo>
                  <a:lnTo>
                    <a:pt x="50958" y="6616"/>
                  </a:lnTo>
                  <a:lnTo>
                    <a:pt x="51098" y="6476"/>
                  </a:lnTo>
                  <a:lnTo>
                    <a:pt x="51213" y="6348"/>
                  </a:lnTo>
                  <a:lnTo>
                    <a:pt x="51315" y="6220"/>
                  </a:lnTo>
                  <a:lnTo>
                    <a:pt x="51405" y="6080"/>
                  </a:lnTo>
                  <a:lnTo>
                    <a:pt x="51481" y="5939"/>
                  </a:lnTo>
                  <a:lnTo>
                    <a:pt x="51545" y="5812"/>
                  </a:lnTo>
                  <a:lnTo>
                    <a:pt x="51583" y="5671"/>
                  </a:lnTo>
                  <a:lnTo>
                    <a:pt x="51609" y="5531"/>
                  </a:lnTo>
                  <a:lnTo>
                    <a:pt x="51622" y="5390"/>
                  </a:lnTo>
                  <a:lnTo>
                    <a:pt x="51622"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5" name="Google Shape;2655;g1c93c773687_2_33"/>
            <p:cNvSpPr/>
            <p:nvPr/>
          </p:nvSpPr>
          <p:spPr>
            <a:xfrm>
              <a:off x="1462987" y="3778065"/>
              <a:ext cx="764264" cy="159598"/>
            </a:xfrm>
            <a:custGeom>
              <a:avLst/>
              <a:gdLst/>
              <a:ahLst/>
              <a:cxnLst/>
              <a:rect l="l" t="t" r="r" b="b"/>
              <a:pathLst>
                <a:path w="51622" h="10780" extrusionOk="0">
                  <a:moveTo>
                    <a:pt x="24483" y="0"/>
                  </a:moveTo>
                  <a:lnTo>
                    <a:pt x="23168" y="26"/>
                  </a:lnTo>
                  <a:lnTo>
                    <a:pt x="21878" y="64"/>
                  </a:lnTo>
                  <a:lnTo>
                    <a:pt x="20613" y="102"/>
                  </a:lnTo>
                  <a:lnTo>
                    <a:pt x="19362" y="166"/>
                  </a:lnTo>
                  <a:lnTo>
                    <a:pt x="18136" y="243"/>
                  </a:lnTo>
                  <a:lnTo>
                    <a:pt x="16935" y="320"/>
                  </a:lnTo>
                  <a:lnTo>
                    <a:pt x="15760" y="422"/>
                  </a:lnTo>
                  <a:lnTo>
                    <a:pt x="14624" y="524"/>
                  </a:lnTo>
                  <a:lnTo>
                    <a:pt x="13513" y="652"/>
                  </a:lnTo>
                  <a:lnTo>
                    <a:pt x="12427" y="779"/>
                  </a:lnTo>
                  <a:lnTo>
                    <a:pt x="11380" y="920"/>
                  </a:lnTo>
                  <a:lnTo>
                    <a:pt x="10371" y="1073"/>
                  </a:lnTo>
                  <a:lnTo>
                    <a:pt x="9400" y="1226"/>
                  </a:lnTo>
                  <a:lnTo>
                    <a:pt x="8455" y="1392"/>
                  </a:lnTo>
                  <a:lnTo>
                    <a:pt x="7561" y="1571"/>
                  </a:lnTo>
                  <a:lnTo>
                    <a:pt x="6706" y="1763"/>
                  </a:lnTo>
                  <a:lnTo>
                    <a:pt x="5901" y="1954"/>
                  </a:lnTo>
                  <a:lnTo>
                    <a:pt x="5135" y="2159"/>
                  </a:lnTo>
                  <a:lnTo>
                    <a:pt x="4407" y="2376"/>
                  </a:lnTo>
                  <a:lnTo>
                    <a:pt x="3743" y="2593"/>
                  </a:lnTo>
                  <a:lnTo>
                    <a:pt x="3117" y="2823"/>
                  </a:lnTo>
                  <a:lnTo>
                    <a:pt x="2542" y="3053"/>
                  </a:lnTo>
                  <a:lnTo>
                    <a:pt x="2031" y="3295"/>
                  </a:lnTo>
                  <a:lnTo>
                    <a:pt x="1789" y="3410"/>
                  </a:lnTo>
                  <a:lnTo>
                    <a:pt x="1572" y="3538"/>
                  </a:lnTo>
                  <a:lnTo>
                    <a:pt x="1354" y="3666"/>
                  </a:lnTo>
                  <a:lnTo>
                    <a:pt x="1163" y="3781"/>
                  </a:lnTo>
                  <a:lnTo>
                    <a:pt x="984" y="3908"/>
                  </a:lnTo>
                  <a:lnTo>
                    <a:pt x="818" y="4036"/>
                  </a:lnTo>
                  <a:lnTo>
                    <a:pt x="665" y="4177"/>
                  </a:lnTo>
                  <a:lnTo>
                    <a:pt x="524" y="4304"/>
                  </a:lnTo>
                  <a:lnTo>
                    <a:pt x="409" y="4432"/>
                  </a:lnTo>
                  <a:lnTo>
                    <a:pt x="294" y="4572"/>
                  </a:lnTo>
                  <a:lnTo>
                    <a:pt x="205" y="4700"/>
                  </a:lnTo>
                  <a:lnTo>
                    <a:pt x="141" y="4841"/>
                  </a:lnTo>
                  <a:lnTo>
                    <a:pt x="77" y="4968"/>
                  </a:lnTo>
                  <a:lnTo>
                    <a:pt x="39" y="5109"/>
                  </a:lnTo>
                  <a:lnTo>
                    <a:pt x="14" y="5249"/>
                  </a:lnTo>
                  <a:lnTo>
                    <a:pt x="1" y="5390"/>
                  </a:lnTo>
                  <a:lnTo>
                    <a:pt x="14" y="5530"/>
                  </a:lnTo>
                  <a:lnTo>
                    <a:pt x="39" y="5671"/>
                  </a:lnTo>
                  <a:lnTo>
                    <a:pt x="77" y="5798"/>
                  </a:lnTo>
                  <a:lnTo>
                    <a:pt x="141" y="5939"/>
                  </a:lnTo>
                  <a:lnTo>
                    <a:pt x="205" y="6079"/>
                  </a:lnTo>
                  <a:lnTo>
                    <a:pt x="294" y="6207"/>
                  </a:lnTo>
                  <a:lnTo>
                    <a:pt x="409" y="6348"/>
                  </a:lnTo>
                  <a:lnTo>
                    <a:pt x="524" y="6475"/>
                  </a:lnTo>
                  <a:lnTo>
                    <a:pt x="665" y="6603"/>
                  </a:lnTo>
                  <a:lnTo>
                    <a:pt x="818" y="6744"/>
                  </a:lnTo>
                  <a:lnTo>
                    <a:pt x="984" y="6871"/>
                  </a:lnTo>
                  <a:lnTo>
                    <a:pt x="1163" y="6999"/>
                  </a:lnTo>
                  <a:lnTo>
                    <a:pt x="1354" y="7114"/>
                  </a:lnTo>
                  <a:lnTo>
                    <a:pt x="1572" y="7242"/>
                  </a:lnTo>
                  <a:lnTo>
                    <a:pt x="1789" y="7369"/>
                  </a:lnTo>
                  <a:lnTo>
                    <a:pt x="2031" y="7484"/>
                  </a:lnTo>
                  <a:lnTo>
                    <a:pt x="2542" y="7727"/>
                  </a:lnTo>
                  <a:lnTo>
                    <a:pt x="3117" y="7957"/>
                  </a:lnTo>
                  <a:lnTo>
                    <a:pt x="3743" y="8187"/>
                  </a:lnTo>
                  <a:lnTo>
                    <a:pt x="4407" y="8404"/>
                  </a:lnTo>
                  <a:lnTo>
                    <a:pt x="5135" y="8621"/>
                  </a:lnTo>
                  <a:lnTo>
                    <a:pt x="5901" y="8825"/>
                  </a:lnTo>
                  <a:lnTo>
                    <a:pt x="6706" y="9017"/>
                  </a:lnTo>
                  <a:lnTo>
                    <a:pt x="7561" y="9208"/>
                  </a:lnTo>
                  <a:lnTo>
                    <a:pt x="8455" y="9387"/>
                  </a:lnTo>
                  <a:lnTo>
                    <a:pt x="9400" y="9553"/>
                  </a:lnTo>
                  <a:lnTo>
                    <a:pt x="10371" y="9706"/>
                  </a:lnTo>
                  <a:lnTo>
                    <a:pt x="11380" y="9860"/>
                  </a:lnTo>
                  <a:lnTo>
                    <a:pt x="12427" y="10000"/>
                  </a:lnTo>
                  <a:lnTo>
                    <a:pt x="13513" y="10128"/>
                  </a:lnTo>
                  <a:lnTo>
                    <a:pt x="14624" y="10256"/>
                  </a:lnTo>
                  <a:lnTo>
                    <a:pt x="15760" y="10358"/>
                  </a:lnTo>
                  <a:lnTo>
                    <a:pt x="16935" y="10460"/>
                  </a:lnTo>
                  <a:lnTo>
                    <a:pt x="18136" y="10537"/>
                  </a:lnTo>
                  <a:lnTo>
                    <a:pt x="19362" y="10613"/>
                  </a:lnTo>
                  <a:lnTo>
                    <a:pt x="20613" y="10677"/>
                  </a:lnTo>
                  <a:lnTo>
                    <a:pt x="21878" y="10715"/>
                  </a:lnTo>
                  <a:lnTo>
                    <a:pt x="23168" y="10754"/>
                  </a:lnTo>
                  <a:lnTo>
                    <a:pt x="24483" y="10779"/>
                  </a:lnTo>
                  <a:lnTo>
                    <a:pt x="27139" y="10779"/>
                  </a:lnTo>
                  <a:lnTo>
                    <a:pt x="28455" y="10754"/>
                  </a:lnTo>
                  <a:lnTo>
                    <a:pt x="29745" y="10715"/>
                  </a:lnTo>
                  <a:lnTo>
                    <a:pt x="31009" y="10677"/>
                  </a:lnTo>
                  <a:lnTo>
                    <a:pt x="32261" y="10613"/>
                  </a:lnTo>
                  <a:lnTo>
                    <a:pt x="33487" y="10537"/>
                  </a:lnTo>
                  <a:lnTo>
                    <a:pt x="34687" y="10460"/>
                  </a:lnTo>
                  <a:lnTo>
                    <a:pt x="35849" y="10358"/>
                  </a:lnTo>
                  <a:lnTo>
                    <a:pt x="36999" y="10256"/>
                  </a:lnTo>
                  <a:lnTo>
                    <a:pt x="38110" y="10128"/>
                  </a:lnTo>
                  <a:lnTo>
                    <a:pt x="39195" y="10000"/>
                  </a:lnTo>
                  <a:lnTo>
                    <a:pt x="40243" y="9860"/>
                  </a:lnTo>
                  <a:lnTo>
                    <a:pt x="41252" y="9706"/>
                  </a:lnTo>
                  <a:lnTo>
                    <a:pt x="42222" y="9553"/>
                  </a:lnTo>
                  <a:lnTo>
                    <a:pt x="43167" y="9387"/>
                  </a:lnTo>
                  <a:lnTo>
                    <a:pt x="44061" y="9208"/>
                  </a:lnTo>
                  <a:lnTo>
                    <a:pt x="44917" y="9017"/>
                  </a:lnTo>
                  <a:lnTo>
                    <a:pt x="45722" y="8825"/>
                  </a:lnTo>
                  <a:lnTo>
                    <a:pt x="46488" y="8621"/>
                  </a:lnTo>
                  <a:lnTo>
                    <a:pt x="47216" y="8404"/>
                  </a:lnTo>
                  <a:lnTo>
                    <a:pt x="47880" y="8187"/>
                  </a:lnTo>
                  <a:lnTo>
                    <a:pt x="48506" y="7957"/>
                  </a:lnTo>
                  <a:lnTo>
                    <a:pt x="49068" y="7727"/>
                  </a:lnTo>
                  <a:lnTo>
                    <a:pt x="49591" y="7484"/>
                  </a:lnTo>
                  <a:lnTo>
                    <a:pt x="49834" y="7369"/>
                  </a:lnTo>
                  <a:lnTo>
                    <a:pt x="50051" y="7242"/>
                  </a:lnTo>
                  <a:lnTo>
                    <a:pt x="50268" y="7114"/>
                  </a:lnTo>
                  <a:lnTo>
                    <a:pt x="50460" y="6999"/>
                  </a:lnTo>
                  <a:lnTo>
                    <a:pt x="50638" y="6871"/>
                  </a:lnTo>
                  <a:lnTo>
                    <a:pt x="50804" y="6744"/>
                  </a:lnTo>
                  <a:lnTo>
                    <a:pt x="50958" y="6603"/>
                  </a:lnTo>
                  <a:lnTo>
                    <a:pt x="51098" y="6475"/>
                  </a:lnTo>
                  <a:lnTo>
                    <a:pt x="51213" y="6348"/>
                  </a:lnTo>
                  <a:lnTo>
                    <a:pt x="51315" y="6207"/>
                  </a:lnTo>
                  <a:lnTo>
                    <a:pt x="51405" y="6079"/>
                  </a:lnTo>
                  <a:lnTo>
                    <a:pt x="51481" y="5939"/>
                  </a:lnTo>
                  <a:lnTo>
                    <a:pt x="51545" y="5798"/>
                  </a:lnTo>
                  <a:lnTo>
                    <a:pt x="51583" y="5671"/>
                  </a:lnTo>
                  <a:lnTo>
                    <a:pt x="51609" y="5530"/>
                  </a:lnTo>
                  <a:lnTo>
                    <a:pt x="51622" y="5390"/>
                  </a:lnTo>
                  <a:lnTo>
                    <a:pt x="51609" y="5249"/>
                  </a:lnTo>
                  <a:lnTo>
                    <a:pt x="51583" y="5109"/>
                  </a:lnTo>
                  <a:lnTo>
                    <a:pt x="51545" y="4968"/>
                  </a:lnTo>
                  <a:lnTo>
                    <a:pt x="51481" y="4841"/>
                  </a:lnTo>
                  <a:lnTo>
                    <a:pt x="51405" y="4700"/>
                  </a:lnTo>
                  <a:lnTo>
                    <a:pt x="51315" y="4572"/>
                  </a:lnTo>
                  <a:lnTo>
                    <a:pt x="51213" y="4432"/>
                  </a:lnTo>
                  <a:lnTo>
                    <a:pt x="51098" y="4304"/>
                  </a:lnTo>
                  <a:lnTo>
                    <a:pt x="50958" y="4177"/>
                  </a:lnTo>
                  <a:lnTo>
                    <a:pt x="50804" y="4036"/>
                  </a:lnTo>
                  <a:lnTo>
                    <a:pt x="50638" y="3908"/>
                  </a:lnTo>
                  <a:lnTo>
                    <a:pt x="50460" y="3781"/>
                  </a:lnTo>
                  <a:lnTo>
                    <a:pt x="50268" y="3666"/>
                  </a:lnTo>
                  <a:lnTo>
                    <a:pt x="50051" y="3538"/>
                  </a:lnTo>
                  <a:lnTo>
                    <a:pt x="49834" y="3410"/>
                  </a:lnTo>
                  <a:lnTo>
                    <a:pt x="49591" y="3295"/>
                  </a:lnTo>
                  <a:lnTo>
                    <a:pt x="49068" y="3053"/>
                  </a:lnTo>
                  <a:lnTo>
                    <a:pt x="48506" y="2823"/>
                  </a:lnTo>
                  <a:lnTo>
                    <a:pt x="47880" y="2593"/>
                  </a:lnTo>
                  <a:lnTo>
                    <a:pt x="47216" y="2376"/>
                  </a:lnTo>
                  <a:lnTo>
                    <a:pt x="46488" y="2159"/>
                  </a:lnTo>
                  <a:lnTo>
                    <a:pt x="45722" y="1954"/>
                  </a:lnTo>
                  <a:lnTo>
                    <a:pt x="44917" y="1763"/>
                  </a:lnTo>
                  <a:lnTo>
                    <a:pt x="44061" y="1571"/>
                  </a:lnTo>
                  <a:lnTo>
                    <a:pt x="43167" y="1392"/>
                  </a:lnTo>
                  <a:lnTo>
                    <a:pt x="42222" y="1226"/>
                  </a:lnTo>
                  <a:lnTo>
                    <a:pt x="41252" y="1073"/>
                  </a:lnTo>
                  <a:lnTo>
                    <a:pt x="40243" y="920"/>
                  </a:lnTo>
                  <a:lnTo>
                    <a:pt x="39195" y="779"/>
                  </a:lnTo>
                  <a:lnTo>
                    <a:pt x="38110" y="652"/>
                  </a:lnTo>
                  <a:lnTo>
                    <a:pt x="36999" y="524"/>
                  </a:lnTo>
                  <a:lnTo>
                    <a:pt x="35849" y="422"/>
                  </a:lnTo>
                  <a:lnTo>
                    <a:pt x="34687" y="320"/>
                  </a:lnTo>
                  <a:lnTo>
                    <a:pt x="33487" y="243"/>
                  </a:lnTo>
                  <a:lnTo>
                    <a:pt x="32261" y="166"/>
                  </a:lnTo>
                  <a:lnTo>
                    <a:pt x="31009" y="102"/>
                  </a:lnTo>
                  <a:lnTo>
                    <a:pt x="29745" y="64"/>
                  </a:lnTo>
                  <a:lnTo>
                    <a:pt x="28455" y="26"/>
                  </a:lnTo>
                  <a:lnTo>
                    <a:pt x="27139"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6" name="Google Shape;2656;g1c93c773687_2_33"/>
            <p:cNvSpPr/>
            <p:nvPr/>
          </p:nvSpPr>
          <p:spPr>
            <a:xfrm>
              <a:off x="1531253" y="3792248"/>
              <a:ext cx="627747" cy="112326"/>
            </a:xfrm>
            <a:custGeom>
              <a:avLst/>
              <a:gdLst/>
              <a:ahLst/>
              <a:cxnLst/>
              <a:rect l="l" t="t" r="r" b="b"/>
              <a:pathLst>
                <a:path w="42401" h="7587" extrusionOk="0">
                  <a:moveTo>
                    <a:pt x="21200" y="0"/>
                  </a:moveTo>
                  <a:lnTo>
                    <a:pt x="20115" y="13"/>
                  </a:lnTo>
                  <a:lnTo>
                    <a:pt x="19029" y="26"/>
                  </a:lnTo>
                  <a:lnTo>
                    <a:pt x="17969" y="51"/>
                  </a:lnTo>
                  <a:lnTo>
                    <a:pt x="16922" y="77"/>
                  </a:lnTo>
                  <a:lnTo>
                    <a:pt x="15900" y="128"/>
                  </a:lnTo>
                  <a:lnTo>
                    <a:pt x="14891" y="179"/>
                  </a:lnTo>
                  <a:lnTo>
                    <a:pt x="13908" y="230"/>
                  </a:lnTo>
                  <a:lnTo>
                    <a:pt x="12950" y="307"/>
                  </a:lnTo>
                  <a:lnTo>
                    <a:pt x="12005" y="371"/>
                  </a:lnTo>
                  <a:lnTo>
                    <a:pt x="11098" y="460"/>
                  </a:lnTo>
                  <a:lnTo>
                    <a:pt x="10204" y="549"/>
                  </a:lnTo>
                  <a:lnTo>
                    <a:pt x="9349" y="651"/>
                  </a:lnTo>
                  <a:lnTo>
                    <a:pt x="8518" y="754"/>
                  </a:lnTo>
                  <a:lnTo>
                    <a:pt x="7714" y="869"/>
                  </a:lnTo>
                  <a:lnTo>
                    <a:pt x="6948" y="984"/>
                  </a:lnTo>
                  <a:lnTo>
                    <a:pt x="6207" y="1111"/>
                  </a:lnTo>
                  <a:lnTo>
                    <a:pt x="5504" y="1239"/>
                  </a:lnTo>
                  <a:lnTo>
                    <a:pt x="4840" y="1379"/>
                  </a:lnTo>
                  <a:lnTo>
                    <a:pt x="4215" y="1520"/>
                  </a:lnTo>
                  <a:lnTo>
                    <a:pt x="3627" y="1673"/>
                  </a:lnTo>
                  <a:lnTo>
                    <a:pt x="3078" y="1826"/>
                  </a:lnTo>
                  <a:lnTo>
                    <a:pt x="2567" y="1980"/>
                  </a:lnTo>
                  <a:lnTo>
                    <a:pt x="2095" y="2146"/>
                  </a:lnTo>
                  <a:lnTo>
                    <a:pt x="1673" y="2312"/>
                  </a:lnTo>
                  <a:lnTo>
                    <a:pt x="1290" y="2491"/>
                  </a:lnTo>
                  <a:lnTo>
                    <a:pt x="958" y="2669"/>
                  </a:lnTo>
                  <a:lnTo>
                    <a:pt x="677" y="2848"/>
                  </a:lnTo>
                  <a:lnTo>
                    <a:pt x="549" y="2938"/>
                  </a:lnTo>
                  <a:lnTo>
                    <a:pt x="434" y="3027"/>
                  </a:lnTo>
                  <a:lnTo>
                    <a:pt x="332" y="3116"/>
                  </a:lnTo>
                  <a:lnTo>
                    <a:pt x="243" y="3219"/>
                  </a:lnTo>
                  <a:lnTo>
                    <a:pt x="179" y="3308"/>
                  </a:lnTo>
                  <a:lnTo>
                    <a:pt x="115" y="3410"/>
                  </a:lnTo>
                  <a:lnTo>
                    <a:pt x="64" y="3499"/>
                  </a:lnTo>
                  <a:lnTo>
                    <a:pt x="26" y="3602"/>
                  </a:lnTo>
                  <a:lnTo>
                    <a:pt x="13" y="3691"/>
                  </a:lnTo>
                  <a:lnTo>
                    <a:pt x="0" y="3793"/>
                  </a:lnTo>
                  <a:lnTo>
                    <a:pt x="13" y="3895"/>
                  </a:lnTo>
                  <a:lnTo>
                    <a:pt x="26" y="3985"/>
                  </a:lnTo>
                  <a:lnTo>
                    <a:pt x="64" y="4087"/>
                  </a:lnTo>
                  <a:lnTo>
                    <a:pt x="115" y="4176"/>
                  </a:lnTo>
                  <a:lnTo>
                    <a:pt x="179" y="4279"/>
                  </a:lnTo>
                  <a:lnTo>
                    <a:pt x="243" y="4368"/>
                  </a:lnTo>
                  <a:lnTo>
                    <a:pt x="332" y="4457"/>
                  </a:lnTo>
                  <a:lnTo>
                    <a:pt x="434" y="4559"/>
                  </a:lnTo>
                  <a:lnTo>
                    <a:pt x="549" y="4649"/>
                  </a:lnTo>
                  <a:lnTo>
                    <a:pt x="677" y="4738"/>
                  </a:lnTo>
                  <a:lnTo>
                    <a:pt x="958" y="4917"/>
                  </a:lnTo>
                  <a:lnTo>
                    <a:pt x="1290" y="5096"/>
                  </a:lnTo>
                  <a:lnTo>
                    <a:pt x="1673" y="5262"/>
                  </a:lnTo>
                  <a:lnTo>
                    <a:pt x="2095" y="5441"/>
                  </a:lnTo>
                  <a:lnTo>
                    <a:pt x="2567" y="5594"/>
                  </a:lnTo>
                  <a:lnTo>
                    <a:pt x="3078" y="5760"/>
                  </a:lnTo>
                  <a:lnTo>
                    <a:pt x="3627" y="5913"/>
                  </a:lnTo>
                  <a:lnTo>
                    <a:pt x="4215" y="6066"/>
                  </a:lnTo>
                  <a:lnTo>
                    <a:pt x="4840" y="6207"/>
                  </a:lnTo>
                  <a:lnTo>
                    <a:pt x="5504" y="6335"/>
                  </a:lnTo>
                  <a:lnTo>
                    <a:pt x="6207" y="6475"/>
                  </a:lnTo>
                  <a:lnTo>
                    <a:pt x="6948" y="6603"/>
                  </a:lnTo>
                  <a:lnTo>
                    <a:pt x="7714" y="6718"/>
                  </a:lnTo>
                  <a:lnTo>
                    <a:pt x="8518" y="6833"/>
                  </a:lnTo>
                  <a:lnTo>
                    <a:pt x="9349" y="6935"/>
                  </a:lnTo>
                  <a:lnTo>
                    <a:pt x="10204" y="7037"/>
                  </a:lnTo>
                  <a:lnTo>
                    <a:pt x="11098" y="7126"/>
                  </a:lnTo>
                  <a:lnTo>
                    <a:pt x="12005" y="7203"/>
                  </a:lnTo>
                  <a:lnTo>
                    <a:pt x="12950" y="7280"/>
                  </a:lnTo>
                  <a:lnTo>
                    <a:pt x="13908" y="7356"/>
                  </a:lnTo>
                  <a:lnTo>
                    <a:pt x="14891" y="7407"/>
                  </a:lnTo>
                  <a:lnTo>
                    <a:pt x="15900" y="7459"/>
                  </a:lnTo>
                  <a:lnTo>
                    <a:pt x="16922" y="7510"/>
                  </a:lnTo>
                  <a:lnTo>
                    <a:pt x="17969" y="7535"/>
                  </a:lnTo>
                  <a:lnTo>
                    <a:pt x="19029" y="7561"/>
                  </a:lnTo>
                  <a:lnTo>
                    <a:pt x="20115" y="7573"/>
                  </a:lnTo>
                  <a:lnTo>
                    <a:pt x="21200" y="7586"/>
                  </a:lnTo>
                  <a:lnTo>
                    <a:pt x="22286" y="7573"/>
                  </a:lnTo>
                  <a:lnTo>
                    <a:pt x="23371" y="7561"/>
                  </a:lnTo>
                  <a:lnTo>
                    <a:pt x="24431" y="7535"/>
                  </a:lnTo>
                  <a:lnTo>
                    <a:pt x="25466" y="7510"/>
                  </a:lnTo>
                  <a:lnTo>
                    <a:pt x="26500" y="7459"/>
                  </a:lnTo>
                  <a:lnTo>
                    <a:pt x="27496" y="7407"/>
                  </a:lnTo>
                  <a:lnTo>
                    <a:pt x="28493" y="7356"/>
                  </a:lnTo>
                  <a:lnTo>
                    <a:pt x="29450" y="7280"/>
                  </a:lnTo>
                  <a:lnTo>
                    <a:pt x="30383" y="7203"/>
                  </a:lnTo>
                  <a:lnTo>
                    <a:pt x="31302" y="7126"/>
                  </a:lnTo>
                  <a:lnTo>
                    <a:pt x="32183" y="7037"/>
                  </a:lnTo>
                  <a:lnTo>
                    <a:pt x="33052" y="6935"/>
                  </a:lnTo>
                  <a:lnTo>
                    <a:pt x="33882" y="6833"/>
                  </a:lnTo>
                  <a:lnTo>
                    <a:pt x="34687" y="6718"/>
                  </a:lnTo>
                  <a:lnTo>
                    <a:pt x="35453" y="6603"/>
                  </a:lnTo>
                  <a:lnTo>
                    <a:pt x="36181" y="6475"/>
                  </a:lnTo>
                  <a:lnTo>
                    <a:pt x="36883" y="6335"/>
                  </a:lnTo>
                  <a:lnTo>
                    <a:pt x="37560" y="6207"/>
                  </a:lnTo>
                  <a:lnTo>
                    <a:pt x="38186" y="6066"/>
                  </a:lnTo>
                  <a:lnTo>
                    <a:pt x="38773" y="5913"/>
                  </a:lnTo>
                  <a:lnTo>
                    <a:pt x="39323" y="5760"/>
                  </a:lnTo>
                  <a:lnTo>
                    <a:pt x="39833" y="5594"/>
                  </a:lnTo>
                  <a:lnTo>
                    <a:pt x="40306" y="5441"/>
                  </a:lnTo>
                  <a:lnTo>
                    <a:pt x="40727" y="5262"/>
                  </a:lnTo>
                  <a:lnTo>
                    <a:pt x="41111" y="5096"/>
                  </a:lnTo>
                  <a:lnTo>
                    <a:pt x="41443" y="4917"/>
                  </a:lnTo>
                  <a:lnTo>
                    <a:pt x="41724" y="4738"/>
                  </a:lnTo>
                  <a:lnTo>
                    <a:pt x="41851" y="4649"/>
                  </a:lnTo>
                  <a:lnTo>
                    <a:pt x="41966" y="4559"/>
                  </a:lnTo>
                  <a:lnTo>
                    <a:pt x="42068" y="4457"/>
                  </a:lnTo>
                  <a:lnTo>
                    <a:pt x="42145" y="4368"/>
                  </a:lnTo>
                  <a:lnTo>
                    <a:pt x="42222" y="4279"/>
                  </a:lnTo>
                  <a:lnTo>
                    <a:pt x="42285" y="4176"/>
                  </a:lnTo>
                  <a:lnTo>
                    <a:pt x="42337" y="4087"/>
                  </a:lnTo>
                  <a:lnTo>
                    <a:pt x="42362" y="3985"/>
                  </a:lnTo>
                  <a:lnTo>
                    <a:pt x="42388" y="3895"/>
                  </a:lnTo>
                  <a:lnTo>
                    <a:pt x="42400" y="3793"/>
                  </a:lnTo>
                  <a:lnTo>
                    <a:pt x="42388" y="3691"/>
                  </a:lnTo>
                  <a:lnTo>
                    <a:pt x="42362" y="3602"/>
                  </a:lnTo>
                  <a:lnTo>
                    <a:pt x="42337" y="3499"/>
                  </a:lnTo>
                  <a:lnTo>
                    <a:pt x="42285" y="3410"/>
                  </a:lnTo>
                  <a:lnTo>
                    <a:pt x="42222" y="3308"/>
                  </a:lnTo>
                  <a:lnTo>
                    <a:pt x="42145" y="3219"/>
                  </a:lnTo>
                  <a:lnTo>
                    <a:pt x="42068" y="3116"/>
                  </a:lnTo>
                  <a:lnTo>
                    <a:pt x="41966" y="3027"/>
                  </a:lnTo>
                  <a:lnTo>
                    <a:pt x="41851" y="2938"/>
                  </a:lnTo>
                  <a:lnTo>
                    <a:pt x="41724" y="2848"/>
                  </a:lnTo>
                  <a:lnTo>
                    <a:pt x="41443" y="2669"/>
                  </a:lnTo>
                  <a:lnTo>
                    <a:pt x="41111" y="2491"/>
                  </a:lnTo>
                  <a:lnTo>
                    <a:pt x="40727" y="2312"/>
                  </a:lnTo>
                  <a:lnTo>
                    <a:pt x="40306" y="2146"/>
                  </a:lnTo>
                  <a:lnTo>
                    <a:pt x="39833" y="1980"/>
                  </a:lnTo>
                  <a:lnTo>
                    <a:pt x="39323" y="1826"/>
                  </a:lnTo>
                  <a:lnTo>
                    <a:pt x="38773" y="1673"/>
                  </a:lnTo>
                  <a:lnTo>
                    <a:pt x="38186" y="1520"/>
                  </a:lnTo>
                  <a:lnTo>
                    <a:pt x="37560" y="1379"/>
                  </a:lnTo>
                  <a:lnTo>
                    <a:pt x="36883" y="1239"/>
                  </a:lnTo>
                  <a:lnTo>
                    <a:pt x="36181" y="1111"/>
                  </a:lnTo>
                  <a:lnTo>
                    <a:pt x="35453" y="984"/>
                  </a:lnTo>
                  <a:lnTo>
                    <a:pt x="34687" y="869"/>
                  </a:lnTo>
                  <a:lnTo>
                    <a:pt x="33882" y="754"/>
                  </a:lnTo>
                  <a:lnTo>
                    <a:pt x="33052" y="651"/>
                  </a:lnTo>
                  <a:lnTo>
                    <a:pt x="32183" y="549"/>
                  </a:lnTo>
                  <a:lnTo>
                    <a:pt x="31302" y="460"/>
                  </a:lnTo>
                  <a:lnTo>
                    <a:pt x="30383" y="371"/>
                  </a:lnTo>
                  <a:lnTo>
                    <a:pt x="29450" y="307"/>
                  </a:lnTo>
                  <a:lnTo>
                    <a:pt x="28493" y="230"/>
                  </a:lnTo>
                  <a:lnTo>
                    <a:pt x="27496" y="179"/>
                  </a:lnTo>
                  <a:lnTo>
                    <a:pt x="26500" y="128"/>
                  </a:lnTo>
                  <a:lnTo>
                    <a:pt x="25466" y="77"/>
                  </a:lnTo>
                  <a:lnTo>
                    <a:pt x="24431" y="51"/>
                  </a:lnTo>
                  <a:lnTo>
                    <a:pt x="23371"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7" name="Google Shape;2657;g1c93c773687_2_33"/>
            <p:cNvSpPr/>
            <p:nvPr/>
          </p:nvSpPr>
          <p:spPr>
            <a:xfrm>
              <a:off x="1540506" y="3792248"/>
              <a:ext cx="609226" cy="83397"/>
            </a:xfrm>
            <a:custGeom>
              <a:avLst/>
              <a:gdLst/>
              <a:ahLst/>
              <a:cxnLst/>
              <a:rect l="l" t="t" r="r" b="b"/>
              <a:pathLst>
                <a:path w="41150" h="5633" extrusionOk="0">
                  <a:moveTo>
                    <a:pt x="19949" y="0"/>
                  </a:moveTo>
                  <a:lnTo>
                    <a:pt x="18251" y="13"/>
                  </a:lnTo>
                  <a:lnTo>
                    <a:pt x="16578" y="51"/>
                  </a:lnTo>
                  <a:lnTo>
                    <a:pt x="14956" y="115"/>
                  </a:lnTo>
                  <a:lnTo>
                    <a:pt x="13372" y="192"/>
                  </a:lnTo>
                  <a:lnTo>
                    <a:pt x="11840" y="294"/>
                  </a:lnTo>
                  <a:lnTo>
                    <a:pt x="10371" y="409"/>
                  </a:lnTo>
                  <a:lnTo>
                    <a:pt x="8966" y="549"/>
                  </a:lnTo>
                  <a:lnTo>
                    <a:pt x="7625" y="703"/>
                  </a:lnTo>
                  <a:lnTo>
                    <a:pt x="6361" y="881"/>
                  </a:lnTo>
                  <a:lnTo>
                    <a:pt x="5186" y="1073"/>
                  </a:lnTo>
                  <a:lnTo>
                    <a:pt x="4075" y="1277"/>
                  </a:lnTo>
                  <a:lnTo>
                    <a:pt x="3564" y="1392"/>
                  </a:lnTo>
                  <a:lnTo>
                    <a:pt x="3066" y="1507"/>
                  </a:lnTo>
                  <a:lnTo>
                    <a:pt x="2593" y="1622"/>
                  </a:lnTo>
                  <a:lnTo>
                    <a:pt x="2146" y="1737"/>
                  </a:lnTo>
                  <a:lnTo>
                    <a:pt x="1725" y="1865"/>
                  </a:lnTo>
                  <a:lnTo>
                    <a:pt x="1329" y="1980"/>
                  </a:lnTo>
                  <a:lnTo>
                    <a:pt x="959" y="2107"/>
                  </a:lnTo>
                  <a:lnTo>
                    <a:pt x="614" y="2248"/>
                  </a:lnTo>
                  <a:lnTo>
                    <a:pt x="295" y="2376"/>
                  </a:lnTo>
                  <a:lnTo>
                    <a:pt x="1" y="2516"/>
                  </a:lnTo>
                  <a:lnTo>
                    <a:pt x="1" y="2516"/>
                  </a:lnTo>
                  <a:lnTo>
                    <a:pt x="716" y="2299"/>
                  </a:lnTo>
                  <a:lnTo>
                    <a:pt x="1508" y="2095"/>
                  </a:lnTo>
                  <a:lnTo>
                    <a:pt x="2376" y="1903"/>
                  </a:lnTo>
                  <a:lnTo>
                    <a:pt x="3296" y="1712"/>
                  </a:lnTo>
                  <a:lnTo>
                    <a:pt x="4292" y="1545"/>
                  </a:lnTo>
                  <a:lnTo>
                    <a:pt x="5352" y="1379"/>
                  </a:lnTo>
                  <a:lnTo>
                    <a:pt x="6463" y="1239"/>
                  </a:lnTo>
                  <a:lnTo>
                    <a:pt x="7638" y="1098"/>
                  </a:lnTo>
                  <a:lnTo>
                    <a:pt x="8851" y="984"/>
                  </a:lnTo>
                  <a:lnTo>
                    <a:pt x="10116" y="869"/>
                  </a:lnTo>
                  <a:lnTo>
                    <a:pt x="11431" y="779"/>
                  </a:lnTo>
                  <a:lnTo>
                    <a:pt x="12785" y="703"/>
                  </a:lnTo>
                  <a:lnTo>
                    <a:pt x="14177" y="639"/>
                  </a:lnTo>
                  <a:lnTo>
                    <a:pt x="15595" y="600"/>
                  </a:lnTo>
                  <a:lnTo>
                    <a:pt x="17050" y="575"/>
                  </a:lnTo>
                  <a:lnTo>
                    <a:pt x="18532" y="562"/>
                  </a:lnTo>
                  <a:lnTo>
                    <a:pt x="19617" y="562"/>
                  </a:lnTo>
                  <a:lnTo>
                    <a:pt x="20703" y="575"/>
                  </a:lnTo>
                  <a:lnTo>
                    <a:pt x="21763" y="600"/>
                  </a:lnTo>
                  <a:lnTo>
                    <a:pt x="22797" y="639"/>
                  </a:lnTo>
                  <a:lnTo>
                    <a:pt x="23832" y="677"/>
                  </a:lnTo>
                  <a:lnTo>
                    <a:pt x="24841" y="728"/>
                  </a:lnTo>
                  <a:lnTo>
                    <a:pt x="25824" y="792"/>
                  </a:lnTo>
                  <a:lnTo>
                    <a:pt x="26782" y="856"/>
                  </a:lnTo>
                  <a:lnTo>
                    <a:pt x="27714" y="932"/>
                  </a:lnTo>
                  <a:lnTo>
                    <a:pt x="28634" y="1022"/>
                  </a:lnTo>
                  <a:lnTo>
                    <a:pt x="29528" y="1111"/>
                  </a:lnTo>
                  <a:lnTo>
                    <a:pt x="30384" y="1213"/>
                  </a:lnTo>
                  <a:lnTo>
                    <a:pt x="31214" y="1316"/>
                  </a:lnTo>
                  <a:lnTo>
                    <a:pt x="32018" y="1431"/>
                  </a:lnTo>
                  <a:lnTo>
                    <a:pt x="32784" y="1545"/>
                  </a:lnTo>
                  <a:lnTo>
                    <a:pt x="33525" y="1673"/>
                  </a:lnTo>
                  <a:lnTo>
                    <a:pt x="34215" y="1801"/>
                  </a:lnTo>
                  <a:lnTo>
                    <a:pt x="34892" y="1941"/>
                  </a:lnTo>
                  <a:lnTo>
                    <a:pt x="35518" y="2082"/>
                  </a:lnTo>
                  <a:lnTo>
                    <a:pt x="36105" y="2235"/>
                  </a:lnTo>
                  <a:lnTo>
                    <a:pt x="36654" y="2388"/>
                  </a:lnTo>
                  <a:lnTo>
                    <a:pt x="37165" y="2542"/>
                  </a:lnTo>
                  <a:lnTo>
                    <a:pt x="37638" y="2708"/>
                  </a:lnTo>
                  <a:lnTo>
                    <a:pt x="38059" y="2874"/>
                  </a:lnTo>
                  <a:lnTo>
                    <a:pt x="38442" y="3052"/>
                  </a:lnTo>
                  <a:lnTo>
                    <a:pt x="38774" y="3219"/>
                  </a:lnTo>
                  <a:lnTo>
                    <a:pt x="39055" y="3410"/>
                  </a:lnTo>
                  <a:lnTo>
                    <a:pt x="39183" y="3499"/>
                  </a:lnTo>
                  <a:lnTo>
                    <a:pt x="39298" y="3589"/>
                  </a:lnTo>
                  <a:lnTo>
                    <a:pt x="39400" y="3678"/>
                  </a:lnTo>
                  <a:lnTo>
                    <a:pt x="39477" y="3780"/>
                  </a:lnTo>
                  <a:lnTo>
                    <a:pt x="39553" y="3870"/>
                  </a:lnTo>
                  <a:lnTo>
                    <a:pt x="39617" y="3959"/>
                  </a:lnTo>
                  <a:lnTo>
                    <a:pt x="39668" y="4061"/>
                  </a:lnTo>
                  <a:lnTo>
                    <a:pt x="39694" y="4151"/>
                  </a:lnTo>
                  <a:lnTo>
                    <a:pt x="39719" y="4253"/>
                  </a:lnTo>
                  <a:lnTo>
                    <a:pt x="39732" y="4355"/>
                  </a:lnTo>
                  <a:lnTo>
                    <a:pt x="39719" y="4432"/>
                  </a:lnTo>
                  <a:lnTo>
                    <a:pt x="39706" y="4521"/>
                  </a:lnTo>
                  <a:lnTo>
                    <a:pt x="39681" y="4598"/>
                  </a:lnTo>
                  <a:lnTo>
                    <a:pt x="39643" y="4687"/>
                  </a:lnTo>
                  <a:lnTo>
                    <a:pt x="39604" y="4764"/>
                  </a:lnTo>
                  <a:lnTo>
                    <a:pt x="39540" y="4853"/>
                  </a:lnTo>
                  <a:lnTo>
                    <a:pt x="39400" y="5006"/>
                  </a:lnTo>
                  <a:lnTo>
                    <a:pt x="39234" y="5173"/>
                  </a:lnTo>
                  <a:lnTo>
                    <a:pt x="39017" y="5326"/>
                  </a:lnTo>
                  <a:lnTo>
                    <a:pt x="38761" y="5479"/>
                  </a:lnTo>
                  <a:lnTo>
                    <a:pt x="38480" y="5632"/>
                  </a:lnTo>
                  <a:lnTo>
                    <a:pt x="39081" y="5428"/>
                  </a:lnTo>
                  <a:lnTo>
                    <a:pt x="39362" y="5313"/>
                  </a:lnTo>
                  <a:lnTo>
                    <a:pt x="39617" y="5211"/>
                  </a:lnTo>
                  <a:lnTo>
                    <a:pt x="39847" y="5096"/>
                  </a:lnTo>
                  <a:lnTo>
                    <a:pt x="40077" y="4981"/>
                  </a:lnTo>
                  <a:lnTo>
                    <a:pt x="40268" y="4879"/>
                  </a:lnTo>
                  <a:lnTo>
                    <a:pt x="40447" y="4764"/>
                  </a:lnTo>
                  <a:lnTo>
                    <a:pt x="40613" y="4636"/>
                  </a:lnTo>
                  <a:lnTo>
                    <a:pt x="40754" y="4521"/>
                  </a:lnTo>
                  <a:lnTo>
                    <a:pt x="40869" y="4406"/>
                  </a:lnTo>
                  <a:lnTo>
                    <a:pt x="40971" y="4291"/>
                  </a:lnTo>
                  <a:lnTo>
                    <a:pt x="41047" y="4164"/>
                  </a:lnTo>
                  <a:lnTo>
                    <a:pt x="41099" y="4036"/>
                  </a:lnTo>
                  <a:lnTo>
                    <a:pt x="41137" y="3921"/>
                  </a:lnTo>
                  <a:lnTo>
                    <a:pt x="41150" y="3793"/>
                  </a:lnTo>
                  <a:lnTo>
                    <a:pt x="41137" y="3691"/>
                  </a:lnTo>
                  <a:lnTo>
                    <a:pt x="41124" y="3602"/>
                  </a:lnTo>
                  <a:lnTo>
                    <a:pt x="41086" y="3499"/>
                  </a:lnTo>
                  <a:lnTo>
                    <a:pt x="41035" y="3410"/>
                  </a:lnTo>
                  <a:lnTo>
                    <a:pt x="40984" y="3308"/>
                  </a:lnTo>
                  <a:lnTo>
                    <a:pt x="40907" y="3219"/>
                  </a:lnTo>
                  <a:lnTo>
                    <a:pt x="40818" y="3116"/>
                  </a:lnTo>
                  <a:lnTo>
                    <a:pt x="40715" y="3027"/>
                  </a:lnTo>
                  <a:lnTo>
                    <a:pt x="40600" y="2938"/>
                  </a:lnTo>
                  <a:lnTo>
                    <a:pt x="40486" y="2848"/>
                  </a:lnTo>
                  <a:lnTo>
                    <a:pt x="40192" y="2669"/>
                  </a:lnTo>
                  <a:lnTo>
                    <a:pt x="39860" y="2491"/>
                  </a:lnTo>
                  <a:lnTo>
                    <a:pt x="39477" y="2312"/>
                  </a:lnTo>
                  <a:lnTo>
                    <a:pt x="39055" y="2146"/>
                  </a:lnTo>
                  <a:lnTo>
                    <a:pt x="38595" y="1980"/>
                  </a:lnTo>
                  <a:lnTo>
                    <a:pt x="38085" y="1826"/>
                  </a:lnTo>
                  <a:lnTo>
                    <a:pt x="37523" y="1673"/>
                  </a:lnTo>
                  <a:lnTo>
                    <a:pt x="36935" y="1520"/>
                  </a:lnTo>
                  <a:lnTo>
                    <a:pt x="36309" y="1379"/>
                  </a:lnTo>
                  <a:lnTo>
                    <a:pt x="35645" y="1239"/>
                  </a:lnTo>
                  <a:lnTo>
                    <a:pt x="34943" y="1111"/>
                  </a:lnTo>
                  <a:lnTo>
                    <a:pt x="34202" y="984"/>
                  </a:lnTo>
                  <a:lnTo>
                    <a:pt x="33436" y="869"/>
                  </a:lnTo>
                  <a:lnTo>
                    <a:pt x="32631" y="754"/>
                  </a:lnTo>
                  <a:lnTo>
                    <a:pt x="31801" y="651"/>
                  </a:lnTo>
                  <a:lnTo>
                    <a:pt x="30945" y="549"/>
                  </a:lnTo>
                  <a:lnTo>
                    <a:pt x="30051" y="460"/>
                  </a:lnTo>
                  <a:lnTo>
                    <a:pt x="29145" y="371"/>
                  </a:lnTo>
                  <a:lnTo>
                    <a:pt x="28200" y="307"/>
                  </a:lnTo>
                  <a:lnTo>
                    <a:pt x="27242" y="230"/>
                  </a:lnTo>
                  <a:lnTo>
                    <a:pt x="26258" y="179"/>
                  </a:lnTo>
                  <a:lnTo>
                    <a:pt x="25250" y="128"/>
                  </a:lnTo>
                  <a:lnTo>
                    <a:pt x="24228" y="77"/>
                  </a:lnTo>
                  <a:lnTo>
                    <a:pt x="23181" y="51"/>
                  </a:lnTo>
                  <a:lnTo>
                    <a:pt x="22121" y="26"/>
                  </a:lnTo>
                  <a:lnTo>
                    <a:pt x="21048" y="13"/>
                  </a:lnTo>
                  <a:lnTo>
                    <a:pt x="19949"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8" name="Google Shape;2658;g1c93c773687_2_33"/>
            <p:cNvSpPr/>
            <p:nvPr/>
          </p:nvSpPr>
          <p:spPr>
            <a:xfrm>
              <a:off x="1749449" y="3823250"/>
              <a:ext cx="204028" cy="57118"/>
            </a:xfrm>
            <a:custGeom>
              <a:avLst/>
              <a:gdLst/>
              <a:ahLst/>
              <a:cxnLst/>
              <a:rect l="l" t="t" r="r" b="b"/>
              <a:pathLst>
                <a:path w="13781" h="3858" extrusionOk="0">
                  <a:moveTo>
                    <a:pt x="0" y="1"/>
                  </a:moveTo>
                  <a:lnTo>
                    <a:pt x="0" y="384"/>
                  </a:lnTo>
                  <a:lnTo>
                    <a:pt x="3333" y="384"/>
                  </a:lnTo>
                  <a:lnTo>
                    <a:pt x="4240" y="409"/>
                  </a:lnTo>
                  <a:lnTo>
                    <a:pt x="5045" y="448"/>
                  </a:lnTo>
                  <a:lnTo>
                    <a:pt x="5734" y="511"/>
                  </a:lnTo>
                  <a:lnTo>
                    <a:pt x="6322" y="575"/>
                  </a:lnTo>
                  <a:lnTo>
                    <a:pt x="6564" y="626"/>
                  </a:lnTo>
                  <a:lnTo>
                    <a:pt x="6782" y="665"/>
                  </a:lnTo>
                  <a:lnTo>
                    <a:pt x="6973" y="716"/>
                  </a:lnTo>
                  <a:lnTo>
                    <a:pt x="7126" y="767"/>
                  </a:lnTo>
                  <a:lnTo>
                    <a:pt x="7267" y="831"/>
                  </a:lnTo>
                  <a:lnTo>
                    <a:pt x="7356" y="895"/>
                  </a:lnTo>
                  <a:lnTo>
                    <a:pt x="0" y="895"/>
                  </a:lnTo>
                  <a:lnTo>
                    <a:pt x="0" y="1188"/>
                  </a:lnTo>
                  <a:lnTo>
                    <a:pt x="7458" y="1188"/>
                  </a:lnTo>
                  <a:lnTo>
                    <a:pt x="7433" y="1227"/>
                  </a:lnTo>
                  <a:lnTo>
                    <a:pt x="7395" y="1252"/>
                  </a:lnTo>
                  <a:lnTo>
                    <a:pt x="7292" y="1329"/>
                  </a:lnTo>
                  <a:lnTo>
                    <a:pt x="7152" y="1393"/>
                  </a:lnTo>
                  <a:lnTo>
                    <a:pt x="6973" y="1457"/>
                  </a:lnTo>
                  <a:lnTo>
                    <a:pt x="6756" y="1520"/>
                  </a:lnTo>
                  <a:lnTo>
                    <a:pt x="6501" y="1572"/>
                  </a:lnTo>
                  <a:lnTo>
                    <a:pt x="6207" y="1623"/>
                  </a:lnTo>
                  <a:lnTo>
                    <a:pt x="5862" y="1674"/>
                  </a:lnTo>
                  <a:lnTo>
                    <a:pt x="5492" y="1712"/>
                  </a:lnTo>
                  <a:lnTo>
                    <a:pt x="5083" y="1750"/>
                  </a:lnTo>
                  <a:lnTo>
                    <a:pt x="4138" y="1801"/>
                  </a:lnTo>
                  <a:lnTo>
                    <a:pt x="3052" y="1840"/>
                  </a:lnTo>
                  <a:lnTo>
                    <a:pt x="1801" y="1852"/>
                  </a:lnTo>
                  <a:lnTo>
                    <a:pt x="0" y="1852"/>
                  </a:lnTo>
                  <a:lnTo>
                    <a:pt x="0" y="2210"/>
                  </a:lnTo>
                  <a:lnTo>
                    <a:pt x="2184" y="2644"/>
                  </a:lnTo>
                  <a:lnTo>
                    <a:pt x="4202" y="3053"/>
                  </a:lnTo>
                  <a:lnTo>
                    <a:pt x="6117" y="3449"/>
                  </a:lnTo>
                  <a:lnTo>
                    <a:pt x="8020" y="3858"/>
                  </a:lnTo>
                  <a:lnTo>
                    <a:pt x="11162" y="3858"/>
                  </a:lnTo>
                  <a:lnTo>
                    <a:pt x="9093" y="3411"/>
                  </a:lnTo>
                  <a:lnTo>
                    <a:pt x="7037" y="2976"/>
                  </a:lnTo>
                  <a:lnTo>
                    <a:pt x="5032" y="2555"/>
                  </a:lnTo>
                  <a:lnTo>
                    <a:pt x="3078" y="2185"/>
                  </a:lnTo>
                  <a:lnTo>
                    <a:pt x="3844" y="2172"/>
                  </a:lnTo>
                  <a:lnTo>
                    <a:pt x="4572" y="2159"/>
                  </a:lnTo>
                  <a:lnTo>
                    <a:pt x="5262" y="2133"/>
                  </a:lnTo>
                  <a:lnTo>
                    <a:pt x="5913" y="2108"/>
                  </a:lnTo>
                  <a:lnTo>
                    <a:pt x="6526" y="2057"/>
                  </a:lnTo>
                  <a:lnTo>
                    <a:pt x="7101" y="2018"/>
                  </a:lnTo>
                  <a:lnTo>
                    <a:pt x="7624" y="1955"/>
                  </a:lnTo>
                  <a:lnTo>
                    <a:pt x="8110" y="1904"/>
                  </a:lnTo>
                  <a:lnTo>
                    <a:pt x="8544" y="1827"/>
                  </a:lnTo>
                  <a:lnTo>
                    <a:pt x="8940" y="1750"/>
                  </a:lnTo>
                  <a:lnTo>
                    <a:pt x="9285" y="1674"/>
                  </a:lnTo>
                  <a:lnTo>
                    <a:pt x="9578" y="1584"/>
                  </a:lnTo>
                  <a:lnTo>
                    <a:pt x="9821" y="1495"/>
                  </a:lnTo>
                  <a:lnTo>
                    <a:pt x="10013" y="1393"/>
                  </a:lnTo>
                  <a:lnTo>
                    <a:pt x="10089" y="1342"/>
                  </a:lnTo>
                  <a:lnTo>
                    <a:pt x="10153" y="1291"/>
                  </a:lnTo>
                  <a:lnTo>
                    <a:pt x="10204" y="1239"/>
                  </a:lnTo>
                  <a:lnTo>
                    <a:pt x="10243" y="1188"/>
                  </a:lnTo>
                  <a:lnTo>
                    <a:pt x="13780" y="1188"/>
                  </a:lnTo>
                  <a:lnTo>
                    <a:pt x="13780" y="895"/>
                  </a:lnTo>
                  <a:lnTo>
                    <a:pt x="10204" y="895"/>
                  </a:lnTo>
                  <a:lnTo>
                    <a:pt x="10166" y="844"/>
                  </a:lnTo>
                  <a:lnTo>
                    <a:pt x="10115" y="792"/>
                  </a:lnTo>
                  <a:lnTo>
                    <a:pt x="9974" y="703"/>
                  </a:lnTo>
                  <a:lnTo>
                    <a:pt x="9796" y="614"/>
                  </a:lnTo>
                  <a:lnTo>
                    <a:pt x="9578" y="537"/>
                  </a:lnTo>
                  <a:lnTo>
                    <a:pt x="9323" y="473"/>
                  </a:lnTo>
                  <a:lnTo>
                    <a:pt x="9029" y="409"/>
                  </a:lnTo>
                  <a:lnTo>
                    <a:pt x="8723" y="345"/>
                  </a:lnTo>
                  <a:lnTo>
                    <a:pt x="8378" y="294"/>
                  </a:lnTo>
                  <a:lnTo>
                    <a:pt x="13780" y="294"/>
                  </a:lnTo>
                  <a:lnTo>
                    <a:pt x="13780" y="1"/>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59" name="Google Shape;2659;g1c93c773687_2_33"/>
            <p:cNvSpPr/>
            <p:nvPr/>
          </p:nvSpPr>
          <p:spPr>
            <a:xfrm>
              <a:off x="1462987" y="3752349"/>
              <a:ext cx="764264" cy="159790"/>
            </a:xfrm>
            <a:custGeom>
              <a:avLst/>
              <a:gdLst/>
              <a:ahLst/>
              <a:cxnLst/>
              <a:rect l="l" t="t" r="r" b="b"/>
              <a:pathLst>
                <a:path w="51622" h="10793" extrusionOk="0">
                  <a:moveTo>
                    <a:pt x="1" y="0"/>
                  </a:moveTo>
                  <a:lnTo>
                    <a:pt x="1" y="5390"/>
                  </a:lnTo>
                  <a:lnTo>
                    <a:pt x="14" y="5530"/>
                  </a:lnTo>
                  <a:lnTo>
                    <a:pt x="39" y="5671"/>
                  </a:lnTo>
                  <a:lnTo>
                    <a:pt x="77" y="5811"/>
                  </a:lnTo>
                  <a:lnTo>
                    <a:pt x="141" y="5939"/>
                  </a:lnTo>
                  <a:lnTo>
                    <a:pt x="205" y="6080"/>
                  </a:lnTo>
                  <a:lnTo>
                    <a:pt x="294" y="6220"/>
                  </a:lnTo>
                  <a:lnTo>
                    <a:pt x="409" y="6348"/>
                  </a:lnTo>
                  <a:lnTo>
                    <a:pt x="524" y="6475"/>
                  </a:lnTo>
                  <a:lnTo>
                    <a:pt x="665" y="6616"/>
                  </a:lnTo>
                  <a:lnTo>
                    <a:pt x="818" y="6744"/>
                  </a:lnTo>
                  <a:lnTo>
                    <a:pt x="984" y="6871"/>
                  </a:lnTo>
                  <a:lnTo>
                    <a:pt x="1163" y="6999"/>
                  </a:lnTo>
                  <a:lnTo>
                    <a:pt x="1354" y="7127"/>
                  </a:lnTo>
                  <a:lnTo>
                    <a:pt x="1572" y="7242"/>
                  </a:lnTo>
                  <a:lnTo>
                    <a:pt x="1789" y="7369"/>
                  </a:lnTo>
                  <a:lnTo>
                    <a:pt x="2031" y="7497"/>
                  </a:lnTo>
                  <a:lnTo>
                    <a:pt x="2542" y="7727"/>
                  </a:lnTo>
                  <a:lnTo>
                    <a:pt x="3117" y="7970"/>
                  </a:lnTo>
                  <a:lnTo>
                    <a:pt x="3743" y="8187"/>
                  </a:lnTo>
                  <a:lnTo>
                    <a:pt x="4407" y="8404"/>
                  </a:lnTo>
                  <a:lnTo>
                    <a:pt x="5135" y="8621"/>
                  </a:lnTo>
                  <a:lnTo>
                    <a:pt x="5901" y="8825"/>
                  </a:lnTo>
                  <a:lnTo>
                    <a:pt x="6706" y="9017"/>
                  </a:lnTo>
                  <a:lnTo>
                    <a:pt x="7561" y="9208"/>
                  </a:lnTo>
                  <a:lnTo>
                    <a:pt x="8455" y="9387"/>
                  </a:lnTo>
                  <a:lnTo>
                    <a:pt x="9400" y="9553"/>
                  </a:lnTo>
                  <a:lnTo>
                    <a:pt x="10371" y="9719"/>
                  </a:lnTo>
                  <a:lnTo>
                    <a:pt x="11380" y="9860"/>
                  </a:lnTo>
                  <a:lnTo>
                    <a:pt x="12427" y="10000"/>
                  </a:lnTo>
                  <a:lnTo>
                    <a:pt x="13513" y="10141"/>
                  </a:lnTo>
                  <a:lnTo>
                    <a:pt x="14624" y="10256"/>
                  </a:lnTo>
                  <a:lnTo>
                    <a:pt x="15760" y="10358"/>
                  </a:lnTo>
                  <a:lnTo>
                    <a:pt x="16935" y="10460"/>
                  </a:lnTo>
                  <a:lnTo>
                    <a:pt x="18136" y="10549"/>
                  </a:lnTo>
                  <a:lnTo>
                    <a:pt x="19362" y="10613"/>
                  </a:lnTo>
                  <a:lnTo>
                    <a:pt x="20613" y="10677"/>
                  </a:lnTo>
                  <a:lnTo>
                    <a:pt x="21878" y="10728"/>
                  </a:lnTo>
                  <a:lnTo>
                    <a:pt x="23168" y="10754"/>
                  </a:lnTo>
                  <a:lnTo>
                    <a:pt x="24483" y="10779"/>
                  </a:lnTo>
                  <a:lnTo>
                    <a:pt x="25811" y="10792"/>
                  </a:lnTo>
                  <a:lnTo>
                    <a:pt x="27139" y="10779"/>
                  </a:lnTo>
                  <a:lnTo>
                    <a:pt x="28455" y="10754"/>
                  </a:lnTo>
                  <a:lnTo>
                    <a:pt x="29745" y="10728"/>
                  </a:lnTo>
                  <a:lnTo>
                    <a:pt x="31009" y="10677"/>
                  </a:lnTo>
                  <a:lnTo>
                    <a:pt x="32261" y="10613"/>
                  </a:lnTo>
                  <a:lnTo>
                    <a:pt x="33487" y="10549"/>
                  </a:lnTo>
                  <a:lnTo>
                    <a:pt x="34687" y="10460"/>
                  </a:lnTo>
                  <a:lnTo>
                    <a:pt x="35849" y="10358"/>
                  </a:lnTo>
                  <a:lnTo>
                    <a:pt x="36999" y="10256"/>
                  </a:lnTo>
                  <a:lnTo>
                    <a:pt x="38110" y="10141"/>
                  </a:lnTo>
                  <a:lnTo>
                    <a:pt x="39195" y="10000"/>
                  </a:lnTo>
                  <a:lnTo>
                    <a:pt x="40243" y="9860"/>
                  </a:lnTo>
                  <a:lnTo>
                    <a:pt x="41252" y="9719"/>
                  </a:lnTo>
                  <a:lnTo>
                    <a:pt x="42222" y="9553"/>
                  </a:lnTo>
                  <a:lnTo>
                    <a:pt x="43167" y="9387"/>
                  </a:lnTo>
                  <a:lnTo>
                    <a:pt x="44061" y="9208"/>
                  </a:lnTo>
                  <a:lnTo>
                    <a:pt x="44917" y="9017"/>
                  </a:lnTo>
                  <a:lnTo>
                    <a:pt x="45722" y="8825"/>
                  </a:lnTo>
                  <a:lnTo>
                    <a:pt x="46488" y="8621"/>
                  </a:lnTo>
                  <a:lnTo>
                    <a:pt x="47216" y="8404"/>
                  </a:lnTo>
                  <a:lnTo>
                    <a:pt x="47880" y="8187"/>
                  </a:lnTo>
                  <a:lnTo>
                    <a:pt x="48506" y="7970"/>
                  </a:lnTo>
                  <a:lnTo>
                    <a:pt x="49068" y="7727"/>
                  </a:lnTo>
                  <a:lnTo>
                    <a:pt x="49591" y="7497"/>
                  </a:lnTo>
                  <a:lnTo>
                    <a:pt x="49834" y="7369"/>
                  </a:lnTo>
                  <a:lnTo>
                    <a:pt x="50051" y="7242"/>
                  </a:lnTo>
                  <a:lnTo>
                    <a:pt x="50268" y="7127"/>
                  </a:lnTo>
                  <a:lnTo>
                    <a:pt x="50460" y="6999"/>
                  </a:lnTo>
                  <a:lnTo>
                    <a:pt x="50638" y="6871"/>
                  </a:lnTo>
                  <a:lnTo>
                    <a:pt x="50804" y="6744"/>
                  </a:lnTo>
                  <a:lnTo>
                    <a:pt x="50958" y="6616"/>
                  </a:lnTo>
                  <a:lnTo>
                    <a:pt x="51098" y="6475"/>
                  </a:lnTo>
                  <a:lnTo>
                    <a:pt x="51213" y="6348"/>
                  </a:lnTo>
                  <a:lnTo>
                    <a:pt x="51315" y="6220"/>
                  </a:lnTo>
                  <a:lnTo>
                    <a:pt x="51405" y="6080"/>
                  </a:lnTo>
                  <a:lnTo>
                    <a:pt x="51481" y="5939"/>
                  </a:lnTo>
                  <a:lnTo>
                    <a:pt x="51545" y="5811"/>
                  </a:lnTo>
                  <a:lnTo>
                    <a:pt x="51583" y="5671"/>
                  </a:lnTo>
                  <a:lnTo>
                    <a:pt x="51609" y="5530"/>
                  </a:lnTo>
                  <a:lnTo>
                    <a:pt x="51622" y="5390"/>
                  </a:lnTo>
                  <a:lnTo>
                    <a:pt x="51622"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0" name="Google Shape;2660;g1c93c773687_2_33"/>
            <p:cNvSpPr/>
            <p:nvPr/>
          </p:nvSpPr>
          <p:spPr>
            <a:xfrm>
              <a:off x="1462987" y="3672550"/>
              <a:ext cx="764264" cy="159598"/>
            </a:xfrm>
            <a:custGeom>
              <a:avLst/>
              <a:gdLst/>
              <a:ahLst/>
              <a:cxnLst/>
              <a:rect l="l" t="t" r="r" b="b"/>
              <a:pathLst>
                <a:path w="51622" h="10780" extrusionOk="0">
                  <a:moveTo>
                    <a:pt x="24483" y="1"/>
                  </a:moveTo>
                  <a:lnTo>
                    <a:pt x="23168" y="27"/>
                  </a:lnTo>
                  <a:lnTo>
                    <a:pt x="21878" y="65"/>
                  </a:lnTo>
                  <a:lnTo>
                    <a:pt x="20613" y="103"/>
                  </a:lnTo>
                  <a:lnTo>
                    <a:pt x="19362" y="167"/>
                  </a:lnTo>
                  <a:lnTo>
                    <a:pt x="18136" y="244"/>
                  </a:lnTo>
                  <a:lnTo>
                    <a:pt x="16935" y="320"/>
                  </a:lnTo>
                  <a:lnTo>
                    <a:pt x="15760" y="422"/>
                  </a:lnTo>
                  <a:lnTo>
                    <a:pt x="14624" y="525"/>
                  </a:lnTo>
                  <a:lnTo>
                    <a:pt x="13513" y="652"/>
                  </a:lnTo>
                  <a:lnTo>
                    <a:pt x="12427" y="780"/>
                  </a:lnTo>
                  <a:lnTo>
                    <a:pt x="11380" y="921"/>
                  </a:lnTo>
                  <a:lnTo>
                    <a:pt x="10371" y="1074"/>
                  </a:lnTo>
                  <a:lnTo>
                    <a:pt x="9400" y="1227"/>
                  </a:lnTo>
                  <a:lnTo>
                    <a:pt x="8455" y="1406"/>
                  </a:lnTo>
                  <a:lnTo>
                    <a:pt x="7561" y="1572"/>
                  </a:lnTo>
                  <a:lnTo>
                    <a:pt x="6706" y="1763"/>
                  </a:lnTo>
                  <a:lnTo>
                    <a:pt x="5901" y="1955"/>
                  </a:lnTo>
                  <a:lnTo>
                    <a:pt x="5135" y="2159"/>
                  </a:lnTo>
                  <a:lnTo>
                    <a:pt x="4407" y="2376"/>
                  </a:lnTo>
                  <a:lnTo>
                    <a:pt x="3743" y="2594"/>
                  </a:lnTo>
                  <a:lnTo>
                    <a:pt x="3117" y="2823"/>
                  </a:lnTo>
                  <a:lnTo>
                    <a:pt x="2542" y="3053"/>
                  </a:lnTo>
                  <a:lnTo>
                    <a:pt x="2031" y="3296"/>
                  </a:lnTo>
                  <a:lnTo>
                    <a:pt x="1789" y="3411"/>
                  </a:lnTo>
                  <a:lnTo>
                    <a:pt x="1572" y="3539"/>
                  </a:lnTo>
                  <a:lnTo>
                    <a:pt x="1354" y="3666"/>
                  </a:lnTo>
                  <a:lnTo>
                    <a:pt x="1163" y="3794"/>
                  </a:lnTo>
                  <a:lnTo>
                    <a:pt x="984" y="3909"/>
                  </a:lnTo>
                  <a:lnTo>
                    <a:pt x="818" y="4049"/>
                  </a:lnTo>
                  <a:lnTo>
                    <a:pt x="665" y="4177"/>
                  </a:lnTo>
                  <a:lnTo>
                    <a:pt x="524" y="4305"/>
                  </a:lnTo>
                  <a:lnTo>
                    <a:pt x="409" y="4433"/>
                  </a:lnTo>
                  <a:lnTo>
                    <a:pt x="294" y="4573"/>
                  </a:lnTo>
                  <a:lnTo>
                    <a:pt x="205" y="4701"/>
                  </a:lnTo>
                  <a:lnTo>
                    <a:pt x="141" y="4841"/>
                  </a:lnTo>
                  <a:lnTo>
                    <a:pt x="77" y="4982"/>
                  </a:lnTo>
                  <a:lnTo>
                    <a:pt x="39" y="5109"/>
                  </a:lnTo>
                  <a:lnTo>
                    <a:pt x="14" y="5250"/>
                  </a:lnTo>
                  <a:lnTo>
                    <a:pt x="1" y="5390"/>
                  </a:lnTo>
                  <a:lnTo>
                    <a:pt x="14" y="5531"/>
                  </a:lnTo>
                  <a:lnTo>
                    <a:pt x="39" y="5671"/>
                  </a:lnTo>
                  <a:lnTo>
                    <a:pt x="77" y="5812"/>
                  </a:lnTo>
                  <a:lnTo>
                    <a:pt x="141" y="5940"/>
                  </a:lnTo>
                  <a:lnTo>
                    <a:pt x="205" y="6080"/>
                  </a:lnTo>
                  <a:lnTo>
                    <a:pt x="294" y="6208"/>
                  </a:lnTo>
                  <a:lnTo>
                    <a:pt x="409" y="6348"/>
                  </a:lnTo>
                  <a:lnTo>
                    <a:pt x="524" y="6476"/>
                  </a:lnTo>
                  <a:lnTo>
                    <a:pt x="665" y="6604"/>
                  </a:lnTo>
                  <a:lnTo>
                    <a:pt x="818" y="6744"/>
                  </a:lnTo>
                  <a:lnTo>
                    <a:pt x="984" y="6872"/>
                  </a:lnTo>
                  <a:lnTo>
                    <a:pt x="1163" y="7000"/>
                  </a:lnTo>
                  <a:lnTo>
                    <a:pt x="1354" y="7115"/>
                  </a:lnTo>
                  <a:lnTo>
                    <a:pt x="1572" y="7242"/>
                  </a:lnTo>
                  <a:lnTo>
                    <a:pt x="1789" y="7370"/>
                  </a:lnTo>
                  <a:lnTo>
                    <a:pt x="2031" y="7485"/>
                  </a:lnTo>
                  <a:lnTo>
                    <a:pt x="2542" y="7728"/>
                  </a:lnTo>
                  <a:lnTo>
                    <a:pt x="3117" y="7957"/>
                  </a:lnTo>
                  <a:lnTo>
                    <a:pt x="3743" y="8187"/>
                  </a:lnTo>
                  <a:lnTo>
                    <a:pt x="4407" y="8404"/>
                  </a:lnTo>
                  <a:lnTo>
                    <a:pt x="5135" y="8622"/>
                  </a:lnTo>
                  <a:lnTo>
                    <a:pt x="5901" y="8826"/>
                  </a:lnTo>
                  <a:lnTo>
                    <a:pt x="6706" y="9017"/>
                  </a:lnTo>
                  <a:lnTo>
                    <a:pt x="7561" y="9209"/>
                  </a:lnTo>
                  <a:lnTo>
                    <a:pt x="8455" y="9388"/>
                  </a:lnTo>
                  <a:lnTo>
                    <a:pt x="9400" y="9554"/>
                  </a:lnTo>
                  <a:lnTo>
                    <a:pt x="10371" y="9707"/>
                  </a:lnTo>
                  <a:lnTo>
                    <a:pt x="11380" y="9860"/>
                  </a:lnTo>
                  <a:lnTo>
                    <a:pt x="12427" y="10001"/>
                  </a:lnTo>
                  <a:lnTo>
                    <a:pt x="13513" y="10129"/>
                  </a:lnTo>
                  <a:lnTo>
                    <a:pt x="14624" y="10256"/>
                  </a:lnTo>
                  <a:lnTo>
                    <a:pt x="15760" y="10358"/>
                  </a:lnTo>
                  <a:lnTo>
                    <a:pt x="16935" y="10461"/>
                  </a:lnTo>
                  <a:lnTo>
                    <a:pt x="18136" y="10537"/>
                  </a:lnTo>
                  <a:lnTo>
                    <a:pt x="19362" y="10614"/>
                  </a:lnTo>
                  <a:lnTo>
                    <a:pt x="20613" y="10678"/>
                  </a:lnTo>
                  <a:lnTo>
                    <a:pt x="21878" y="10716"/>
                  </a:lnTo>
                  <a:lnTo>
                    <a:pt x="23168" y="10754"/>
                  </a:lnTo>
                  <a:lnTo>
                    <a:pt x="24483" y="10780"/>
                  </a:lnTo>
                  <a:lnTo>
                    <a:pt x="27139" y="10780"/>
                  </a:lnTo>
                  <a:lnTo>
                    <a:pt x="28455" y="10754"/>
                  </a:lnTo>
                  <a:lnTo>
                    <a:pt x="29745" y="10716"/>
                  </a:lnTo>
                  <a:lnTo>
                    <a:pt x="31009" y="10678"/>
                  </a:lnTo>
                  <a:lnTo>
                    <a:pt x="32261" y="10614"/>
                  </a:lnTo>
                  <a:lnTo>
                    <a:pt x="33487" y="10537"/>
                  </a:lnTo>
                  <a:lnTo>
                    <a:pt x="34687" y="10461"/>
                  </a:lnTo>
                  <a:lnTo>
                    <a:pt x="35849" y="10358"/>
                  </a:lnTo>
                  <a:lnTo>
                    <a:pt x="36999" y="10256"/>
                  </a:lnTo>
                  <a:lnTo>
                    <a:pt x="38110" y="10129"/>
                  </a:lnTo>
                  <a:lnTo>
                    <a:pt x="39195" y="10001"/>
                  </a:lnTo>
                  <a:lnTo>
                    <a:pt x="40243" y="9860"/>
                  </a:lnTo>
                  <a:lnTo>
                    <a:pt x="41252" y="9707"/>
                  </a:lnTo>
                  <a:lnTo>
                    <a:pt x="42222" y="9554"/>
                  </a:lnTo>
                  <a:lnTo>
                    <a:pt x="43167" y="9388"/>
                  </a:lnTo>
                  <a:lnTo>
                    <a:pt x="44061" y="9209"/>
                  </a:lnTo>
                  <a:lnTo>
                    <a:pt x="44917" y="9017"/>
                  </a:lnTo>
                  <a:lnTo>
                    <a:pt x="45722" y="8826"/>
                  </a:lnTo>
                  <a:lnTo>
                    <a:pt x="46488" y="8622"/>
                  </a:lnTo>
                  <a:lnTo>
                    <a:pt x="47216" y="8404"/>
                  </a:lnTo>
                  <a:lnTo>
                    <a:pt x="47880" y="8187"/>
                  </a:lnTo>
                  <a:lnTo>
                    <a:pt x="48506" y="7957"/>
                  </a:lnTo>
                  <a:lnTo>
                    <a:pt x="49068" y="7728"/>
                  </a:lnTo>
                  <a:lnTo>
                    <a:pt x="49591" y="7485"/>
                  </a:lnTo>
                  <a:lnTo>
                    <a:pt x="49834" y="7370"/>
                  </a:lnTo>
                  <a:lnTo>
                    <a:pt x="50051" y="7242"/>
                  </a:lnTo>
                  <a:lnTo>
                    <a:pt x="50268" y="7115"/>
                  </a:lnTo>
                  <a:lnTo>
                    <a:pt x="50460" y="7000"/>
                  </a:lnTo>
                  <a:lnTo>
                    <a:pt x="50638" y="6872"/>
                  </a:lnTo>
                  <a:lnTo>
                    <a:pt x="50804" y="6744"/>
                  </a:lnTo>
                  <a:lnTo>
                    <a:pt x="50958" y="6604"/>
                  </a:lnTo>
                  <a:lnTo>
                    <a:pt x="51098" y="6476"/>
                  </a:lnTo>
                  <a:lnTo>
                    <a:pt x="51213" y="6348"/>
                  </a:lnTo>
                  <a:lnTo>
                    <a:pt x="51315" y="6208"/>
                  </a:lnTo>
                  <a:lnTo>
                    <a:pt x="51405" y="6080"/>
                  </a:lnTo>
                  <a:lnTo>
                    <a:pt x="51481" y="5940"/>
                  </a:lnTo>
                  <a:lnTo>
                    <a:pt x="51545" y="5812"/>
                  </a:lnTo>
                  <a:lnTo>
                    <a:pt x="51583" y="5671"/>
                  </a:lnTo>
                  <a:lnTo>
                    <a:pt x="51609" y="5531"/>
                  </a:lnTo>
                  <a:lnTo>
                    <a:pt x="51622" y="5390"/>
                  </a:lnTo>
                  <a:lnTo>
                    <a:pt x="51609" y="5250"/>
                  </a:lnTo>
                  <a:lnTo>
                    <a:pt x="51583" y="5109"/>
                  </a:lnTo>
                  <a:lnTo>
                    <a:pt x="51545" y="4982"/>
                  </a:lnTo>
                  <a:lnTo>
                    <a:pt x="51481" y="4841"/>
                  </a:lnTo>
                  <a:lnTo>
                    <a:pt x="51405" y="4701"/>
                  </a:lnTo>
                  <a:lnTo>
                    <a:pt x="51315" y="4573"/>
                  </a:lnTo>
                  <a:lnTo>
                    <a:pt x="51213" y="4433"/>
                  </a:lnTo>
                  <a:lnTo>
                    <a:pt x="51098" y="4305"/>
                  </a:lnTo>
                  <a:lnTo>
                    <a:pt x="50958" y="4177"/>
                  </a:lnTo>
                  <a:lnTo>
                    <a:pt x="50804" y="4049"/>
                  </a:lnTo>
                  <a:lnTo>
                    <a:pt x="50638" y="3909"/>
                  </a:lnTo>
                  <a:lnTo>
                    <a:pt x="50460" y="3794"/>
                  </a:lnTo>
                  <a:lnTo>
                    <a:pt x="50268" y="3666"/>
                  </a:lnTo>
                  <a:lnTo>
                    <a:pt x="50051" y="3539"/>
                  </a:lnTo>
                  <a:lnTo>
                    <a:pt x="49834" y="3411"/>
                  </a:lnTo>
                  <a:lnTo>
                    <a:pt x="49591" y="3296"/>
                  </a:lnTo>
                  <a:lnTo>
                    <a:pt x="49068" y="3053"/>
                  </a:lnTo>
                  <a:lnTo>
                    <a:pt x="48506" y="2823"/>
                  </a:lnTo>
                  <a:lnTo>
                    <a:pt x="47880" y="2594"/>
                  </a:lnTo>
                  <a:lnTo>
                    <a:pt x="47216" y="2376"/>
                  </a:lnTo>
                  <a:lnTo>
                    <a:pt x="46488" y="2159"/>
                  </a:lnTo>
                  <a:lnTo>
                    <a:pt x="45722" y="1955"/>
                  </a:lnTo>
                  <a:lnTo>
                    <a:pt x="44917" y="1763"/>
                  </a:lnTo>
                  <a:lnTo>
                    <a:pt x="44061" y="1572"/>
                  </a:lnTo>
                  <a:lnTo>
                    <a:pt x="43167" y="1406"/>
                  </a:lnTo>
                  <a:lnTo>
                    <a:pt x="42222" y="1227"/>
                  </a:lnTo>
                  <a:lnTo>
                    <a:pt x="41252" y="1074"/>
                  </a:lnTo>
                  <a:lnTo>
                    <a:pt x="40243" y="921"/>
                  </a:lnTo>
                  <a:lnTo>
                    <a:pt x="39195" y="780"/>
                  </a:lnTo>
                  <a:lnTo>
                    <a:pt x="38110" y="652"/>
                  </a:lnTo>
                  <a:lnTo>
                    <a:pt x="36999" y="525"/>
                  </a:lnTo>
                  <a:lnTo>
                    <a:pt x="35849" y="422"/>
                  </a:lnTo>
                  <a:lnTo>
                    <a:pt x="34687" y="320"/>
                  </a:lnTo>
                  <a:lnTo>
                    <a:pt x="33487" y="244"/>
                  </a:lnTo>
                  <a:lnTo>
                    <a:pt x="32261" y="167"/>
                  </a:lnTo>
                  <a:lnTo>
                    <a:pt x="31009" y="103"/>
                  </a:lnTo>
                  <a:lnTo>
                    <a:pt x="29745" y="65"/>
                  </a:lnTo>
                  <a:lnTo>
                    <a:pt x="28455" y="27"/>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1" name="Google Shape;2661;g1c93c773687_2_33"/>
            <p:cNvSpPr/>
            <p:nvPr/>
          </p:nvSpPr>
          <p:spPr>
            <a:xfrm>
              <a:off x="1531253" y="3686733"/>
              <a:ext cx="627747" cy="112326"/>
            </a:xfrm>
            <a:custGeom>
              <a:avLst/>
              <a:gdLst/>
              <a:ahLst/>
              <a:cxnLst/>
              <a:rect l="l" t="t" r="r" b="b"/>
              <a:pathLst>
                <a:path w="42401" h="7587" extrusionOk="0">
                  <a:moveTo>
                    <a:pt x="21200" y="1"/>
                  </a:moveTo>
                  <a:lnTo>
                    <a:pt x="20115" y="14"/>
                  </a:lnTo>
                  <a:lnTo>
                    <a:pt x="19029" y="26"/>
                  </a:lnTo>
                  <a:lnTo>
                    <a:pt x="17969" y="52"/>
                  </a:lnTo>
                  <a:lnTo>
                    <a:pt x="16922" y="77"/>
                  </a:lnTo>
                  <a:lnTo>
                    <a:pt x="15900" y="129"/>
                  </a:lnTo>
                  <a:lnTo>
                    <a:pt x="14891" y="180"/>
                  </a:lnTo>
                  <a:lnTo>
                    <a:pt x="13908" y="231"/>
                  </a:lnTo>
                  <a:lnTo>
                    <a:pt x="12950" y="307"/>
                  </a:lnTo>
                  <a:lnTo>
                    <a:pt x="12005" y="384"/>
                  </a:lnTo>
                  <a:lnTo>
                    <a:pt x="11098" y="461"/>
                  </a:lnTo>
                  <a:lnTo>
                    <a:pt x="10204" y="550"/>
                  </a:lnTo>
                  <a:lnTo>
                    <a:pt x="9349" y="652"/>
                  </a:lnTo>
                  <a:lnTo>
                    <a:pt x="8518" y="754"/>
                  </a:lnTo>
                  <a:lnTo>
                    <a:pt x="7714" y="869"/>
                  </a:lnTo>
                  <a:lnTo>
                    <a:pt x="6948" y="984"/>
                  </a:lnTo>
                  <a:lnTo>
                    <a:pt x="6207" y="1112"/>
                  </a:lnTo>
                  <a:lnTo>
                    <a:pt x="5504" y="1252"/>
                  </a:lnTo>
                  <a:lnTo>
                    <a:pt x="4840" y="1380"/>
                  </a:lnTo>
                  <a:lnTo>
                    <a:pt x="4215" y="1521"/>
                  </a:lnTo>
                  <a:lnTo>
                    <a:pt x="3627" y="1674"/>
                  </a:lnTo>
                  <a:lnTo>
                    <a:pt x="3078" y="1827"/>
                  </a:lnTo>
                  <a:lnTo>
                    <a:pt x="2567" y="1993"/>
                  </a:lnTo>
                  <a:lnTo>
                    <a:pt x="2095" y="2146"/>
                  </a:lnTo>
                  <a:lnTo>
                    <a:pt x="1673" y="2325"/>
                  </a:lnTo>
                  <a:lnTo>
                    <a:pt x="1290" y="2491"/>
                  </a:lnTo>
                  <a:lnTo>
                    <a:pt x="958" y="2670"/>
                  </a:lnTo>
                  <a:lnTo>
                    <a:pt x="677" y="2849"/>
                  </a:lnTo>
                  <a:lnTo>
                    <a:pt x="549" y="2938"/>
                  </a:lnTo>
                  <a:lnTo>
                    <a:pt x="434" y="3028"/>
                  </a:lnTo>
                  <a:lnTo>
                    <a:pt x="332" y="3130"/>
                  </a:lnTo>
                  <a:lnTo>
                    <a:pt x="243" y="3219"/>
                  </a:lnTo>
                  <a:lnTo>
                    <a:pt x="179" y="3309"/>
                  </a:lnTo>
                  <a:lnTo>
                    <a:pt x="115" y="3411"/>
                  </a:lnTo>
                  <a:lnTo>
                    <a:pt x="64" y="3500"/>
                  </a:lnTo>
                  <a:lnTo>
                    <a:pt x="26" y="3602"/>
                  </a:lnTo>
                  <a:lnTo>
                    <a:pt x="13" y="3692"/>
                  </a:lnTo>
                  <a:lnTo>
                    <a:pt x="0" y="3794"/>
                  </a:lnTo>
                  <a:lnTo>
                    <a:pt x="13" y="3896"/>
                  </a:lnTo>
                  <a:lnTo>
                    <a:pt x="26" y="3985"/>
                  </a:lnTo>
                  <a:lnTo>
                    <a:pt x="64" y="4088"/>
                  </a:lnTo>
                  <a:lnTo>
                    <a:pt x="115" y="4177"/>
                  </a:lnTo>
                  <a:lnTo>
                    <a:pt x="179" y="4279"/>
                  </a:lnTo>
                  <a:lnTo>
                    <a:pt x="243" y="4369"/>
                  </a:lnTo>
                  <a:lnTo>
                    <a:pt x="332" y="4471"/>
                  </a:lnTo>
                  <a:lnTo>
                    <a:pt x="434" y="4560"/>
                  </a:lnTo>
                  <a:lnTo>
                    <a:pt x="549" y="4650"/>
                  </a:lnTo>
                  <a:lnTo>
                    <a:pt x="677" y="4739"/>
                  </a:lnTo>
                  <a:lnTo>
                    <a:pt x="958" y="4918"/>
                  </a:lnTo>
                  <a:lnTo>
                    <a:pt x="1290" y="5097"/>
                  </a:lnTo>
                  <a:lnTo>
                    <a:pt x="1673" y="5275"/>
                  </a:lnTo>
                  <a:lnTo>
                    <a:pt x="2095" y="5441"/>
                  </a:lnTo>
                  <a:lnTo>
                    <a:pt x="2567" y="5595"/>
                  </a:lnTo>
                  <a:lnTo>
                    <a:pt x="3078" y="5761"/>
                  </a:lnTo>
                  <a:lnTo>
                    <a:pt x="3627" y="5914"/>
                  </a:lnTo>
                  <a:lnTo>
                    <a:pt x="4215" y="6067"/>
                  </a:lnTo>
                  <a:lnTo>
                    <a:pt x="4840" y="6208"/>
                  </a:lnTo>
                  <a:lnTo>
                    <a:pt x="5504" y="6348"/>
                  </a:lnTo>
                  <a:lnTo>
                    <a:pt x="6207" y="6476"/>
                  </a:lnTo>
                  <a:lnTo>
                    <a:pt x="6948" y="6604"/>
                  </a:lnTo>
                  <a:lnTo>
                    <a:pt x="7714" y="6718"/>
                  </a:lnTo>
                  <a:lnTo>
                    <a:pt x="8518" y="6833"/>
                  </a:lnTo>
                  <a:lnTo>
                    <a:pt x="9349" y="6936"/>
                  </a:lnTo>
                  <a:lnTo>
                    <a:pt x="10204" y="7038"/>
                  </a:lnTo>
                  <a:lnTo>
                    <a:pt x="11098" y="7127"/>
                  </a:lnTo>
                  <a:lnTo>
                    <a:pt x="12005" y="7217"/>
                  </a:lnTo>
                  <a:lnTo>
                    <a:pt x="12950" y="7280"/>
                  </a:lnTo>
                  <a:lnTo>
                    <a:pt x="13908" y="7357"/>
                  </a:lnTo>
                  <a:lnTo>
                    <a:pt x="14891" y="7408"/>
                  </a:lnTo>
                  <a:lnTo>
                    <a:pt x="15900" y="7459"/>
                  </a:lnTo>
                  <a:lnTo>
                    <a:pt x="16922" y="7510"/>
                  </a:lnTo>
                  <a:lnTo>
                    <a:pt x="17969" y="7536"/>
                  </a:lnTo>
                  <a:lnTo>
                    <a:pt x="19029" y="7561"/>
                  </a:lnTo>
                  <a:lnTo>
                    <a:pt x="20115" y="7574"/>
                  </a:lnTo>
                  <a:lnTo>
                    <a:pt x="21200" y="7587"/>
                  </a:lnTo>
                  <a:lnTo>
                    <a:pt x="22286" y="7574"/>
                  </a:lnTo>
                  <a:lnTo>
                    <a:pt x="23371" y="7561"/>
                  </a:lnTo>
                  <a:lnTo>
                    <a:pt x="24431" y="7536"/>
                  </a:lnTo>
                  <a:lnTo>
                    <a:pt x="25466" y="7510"/>
                  </a:lnTo>
                  <a:lnTo>
                    <a:pt x="26500" y="7459"/>
                  </a:lnTo>
                  <a:lnTo>
                    <a:pt x="27496" y="7408"/>
                  </a:lnTo>
                  <a:lnTo>
                    <a:pt x="28493" y="7357"/>
                  </a:lnTo>
                  <a:lnTo>
                    <a:pt x="29450" y="7280"/>
                  </a:lnTo>
                  <a:lnTo>
                    <a:pt x="30383" y="7217"/>
                  </a:lnTo>
                  <a:lnTo>
                    <a:pt x="31302" y="7127"/>
                  </a:lnTo>
                  <a:lnTo>
                    <a:pt x="32183" y="7038"/>
                  </a:lnTo>
                  <a:lnTo>
                    <a:pt x="33052" y="6936"/>
                  </a:lnTo>
                  <a:lnTo>
                    <a:pt x="33882" y="6833"/>
                  </a:lnTo>
                  <a:lnTo>
                    <a:pt x="34687" y="6718"/>
                  </a:lnTo>
                  <a:lnTo>
                    <a:pt x="35453" y="6604"/>
                  </a:lnTo>
                  <a:lnTo>
                    <a:pt x="36181" y="6476"/>
                  </a:lnTo>
                  <a:lnTo>
                    <a:pt x="36883" y="6348"/>
                  </a:lnTo>
                  <a:lnTo>
                    <a:pt x="37560" y="6208"/>
                  </a:lnTo>
                  <a:lnTo>
                    <a:pt x="38186" y="6067"/>
                  </a:lnTo>
                  <a:lnTo>
                    <a:pt x="38773" y="5914"/>
                  </a:lnTo>
                  <a:lnTo>
                    <a:pt x="39323" y="5761"/>
                  </a:lnTo>
                  <a:lnTo>
                    <a:pt x="39833" y="5595"/>
                  </a:lnTo>
                  <a:lnTo>
                    <a:pt x="40306" y="5441"/>
                  </a:lnTo>
                  <a:lnTo>
                    <a:pt x="40727" y="5275"/>
                  </a:lnTo>
                  <a:lnTo>
                    <a:pt x="41111" y="5097"/>
                  </a:lnTo>
                  <a:lnTo>
                    <a:pt x="41443" y="4918"/>
                  </a:lnTo>
                  <a:lnTo>
                    <a:pt x="41724" y="4739"/>
                  </a:lnTo>
                  <a:lnTo>
                    <a:pt x="41851" y="4650"/>
                  </a:lnTo>
                  <a:lnTo>
                    <a:pt x="41966" y="4560"/>
                  </a:lnTo>
                  <a:lnTo>
                    <a:pt x="42068" y="4471"/>
                  </a:lnTo>
                  <a:lnTo>
                    <a:pt x="42145" y="4369"/>
                  </a:lnTo>
                  <a:lnTo>
                    <a:pt x="42222" y="4279"/>
                  </a:lnTo>
                  <a:lnTo>
                    <a:pt x="42285" y="4177"/>
                  </a:lnTo>
                  <a:lnTo>
                    <a:pt x="42337" y="4088"/>
                  </a:lnTo>
                  <a:lnTo>
                    <a:pt x="42362" y="3985"/>
                  </a:lnTo>
                  <a:lnTo>
                    <a:pt x="42388" y="3896"/>
                  </a:lnTo>
                  <a:lnTo>
                    <a:pt x="42400" y="3794"/>
                  </a:lnTo>
                  <a:lnTo>
                    <a:pt x="42388" y="3692"/>
                  </a:lnTo>
                  <a:lnTo>
                    <a:pt x="42362" y="3602"/>
                  </a:lnTo>
                  <a:lnTo>
                    <a:pt x="42337" y="3500"/>
                  </a:lnTo>
                  <a:lnTo>
                    <a:pt x="42285" y="3411"/>
                  </a:lnTo>
                  <a:lnTo>
                    <a:pt x="42222" y="3309"/>
                  </a:lnTo>
                  <a:lnTo>
                    <a:pt x="42145" y="3219"/>
                  </a:lnTo>
                  <a:lnTo>
                    <a:pt x="42068" y="3130"/>
                  </a:lnTo>
                  <a:lnTo>
                    <a:pt x="41966" y="3028"/>
                  </a:lnTo>
                  <a:lnTo>
                    <a:pt x="41851" y="2938"/>
                  </a:lnTo>
                  <a:lnTo>
                    <a:pt x="41724" y="2849"/>
                  </a:lnTo>
                  <a:lnTo>
                    <a:pt x="41443" y="2670"/>
                  </a:lnTo>
                  <a:lnTo>
                    <a:pt x="41111" y="2491"/>
                  </a:lnTo>
                  <a:lnTo>
                    <a:pt x="40727" y="2325"/>
                  </a:lnTo>
                  <a:lnTo>
                    <a:pt x="40306" y="2146"/>
                  </a:lnTo>
                  <a:lnTo>
                    <a:pt x="39833" y="1993"/>
                  </a:lnTo>
                  <a:lnTo>
                    <a:pt x="39323" y="1827"/>
                  </a:lnTo>
                  <a:lnTo>
                    <a:pt x="38773" y="1674"/>
                  </a:lnTo>
                  <a:lnTo>
                    <a:pt x="38186" y="1521"/>
                  </a:lnTo>
                  <a:lnTo>
                    <a:pt x="37560" y="1380"/>
                  </a:lnTo>
                  <a:lnTo>
                    <a:pt x="36883" y="1252"/>
                  </a:lnTo>
                  <a:lnTo>
                    <a:pt x="36181" y="1112"/>
                  </a:lnTo>
                  <a:lnTo>
                    <a:pt x="35453" y="984"/>
                  </a:lnTo>
                  <a:lnTo>
                    <a:pt x="34687" y="869"/>
                  </a:lnTo>
                  <a:lnTo>
                    <a:pt x="33882" y="754"/>
                  </a:lnTo>
                  <a:lnTo>
                    <a:pt x="33052" y="652"/>
                  </a:lnTo>
                  <a:lnTo>
                    <a:pt x="32183" y="550"/>
                  </a:lnTo>
                  <a:lnTo>
                    <a:pt x="31302" y="461"/>
                  </a:lnTo>
                  <a:lnTo>
                    <a:pt x="30383" y="384"/>
                  </a:lnTo>
                  <a:lnTo>
                    <a:pt x="29450" y="307"/>
                  </a:lnTo>
                  <a:lnTo>
                    <a:pt x="28493" y="231"/>
                  </a:lnTo>
                  <a:lnTo>
                    <a:pt x="27496" y="180"/>
                  </a:lnTo>
                  <a:lnTo>
                    <a:pt x="26500" y="129"/>
                  </a:lnTo>
                  <a:lnTo>
                    <a:pt x="25466" y="77"/>
                  </a:lnTo>
                  <a:lnTo>
                    <a:pt x="24431" y="52"/>
                  </a:lnTo>
                  <a:lnTo>
                    <a:pt x="23371" y="26"/>
                  </a:lnTo>
                  <a:lnTo>
                    <a:pt x="22286" y="14"/>
                  </a:lnTo>
                  <a:lnTo>
                    <a:pt x="21200" y="1"/>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2" name="Google Shape;2662;g1c93c773687_2_33"/>
            <p:cNvSpPr/>
            <p:nvPr/>
          </p:nvSpPr>
          <p:spPr>
            <a:xfrm>
              <a:off x="1540506" y="3686733"/>
              <a:ext cx="609226" cy="83397"/>
            </a:xfrm>
            <a:custGeom>
              <a:avLst/>
              <a:gdLst/>
              <a:ahLst/>
              <a:cxnLst/>
              <a:rect l="l" t="t" r="r" b="b"/>
              <a:pathLst>
                <a:path w="41150" h="5633" extrusionOk="0">
                  <a:moveTo>
                    <a:pt x="19949" y="1"/>
                  </a:moveTo>
                  <a:lnTo>
                    <a:pt x="18251" y="14"/>
                  </a:lnTo>
                  <a:lnTo>
                    <a:pt x="16578" y="52"/>
                  </a:lnTo>
                  <a:lnTo>
                    <a:pt x="14956" y="116"/>
                  </a:lnTo>
                  <a:lnTo>
                    <a:pt x="13372" y="192"/>
                  </a:lnTo>
                  <a:lnTo>
                    <a:pt x="11840" y="295"/>
                  </a:lnTo>
                  <a:lnTo>
                    <a:pt x="10371" y="410"/>
                  </a:lnTo>
                  <a:lnTo>
                    <a:pt x="8966" y="550"/>
                  </a:lnTo>
                  <a:lnTo>
                    <a:pt x="7625" y="716"/>
                  </a:lnTo>
                  <a:lnTo>
                    <a:pt x="6361" y="882"/>
                  </a:lnTo>
                  <a:lnTo>
                    <a:pt x="5186" y="1074"/>
                  </a:lnTo>
                  <a:lnTo>
                    <a:pt x="4075" y="1278"/>
                  </a:lnTo>
                  <a:lnTo>
                    <a:pt x="3564" y="1393"/>
                  </a:lnTo>
                  <a:lnTo>
                    <a:pt x="3066" y="1508"/>
                  </a:lnTo>
                  <a:lnTo>
                    <a:pt x="2593" y="1623"/>
                  </a:lnTo>
                  <a:lnTo>
                    <a:pt x="2146" y="1738"/>
                  </a:lnTo>
                  <a:lnTo>
                    <a:pt x="1725" y="1865"/>
                  </a:lnTo>
                  <a:lnTo>
                    <a:pt x="1329" y="1980"/>
                  </a:lnTo>
                  <a:lnTo>
                    <a:pt x="959" y="2108"/>
                  </a:lnTo>
                  <a:lnTo>
                    <a:pt x="614" y="2249"/>
                  </a:lnTo>
                  <a:lnTo>
                    <a:pt x="295" y="2376"/>
                  </a:lnTo>
                  <a:lnTo>
                    <a:pt x="1" y="2517"/>
                  </a:lnTo>
                  <a:lnTo>
                    <a:pt x="1" y="2517"/>
                  </a:lnTo>
                  <a:lnTo>
                    <a:pt x="716" y="2300"/>
                  </a:lnTo>
                  <a:lnTo>
                    <a:pt x="1508" y="2095"/>
                  </a:lnTo>
                  <a:lnTo>
                    <a:pt x="2376" y="1904"/>
                  </a:lnTo>
                  <a:lnTo>
                    <a:pt x="3296" y="1712"/>
                  </a:lnTo>
                  <a:lnTo>
                    <a:pt x="4292" y="1546"/>
                  </a:lnTo>
                  <a:lnTo>
                    <a:pt x="5352" y="1380"/>
                  </a:lnTo>
                  <a:lnTo>
                    <a:pt x="6463" y="1240"/>
                  </a:lnTo>
                  <a:lnTo>
                    <a:pt x="7638" y="1099"/>
                  </a:lnTo>
                  <a:lnTo>
                    <a:pt x="8851" y="984"/>
                  </a:lnTo>
                  <a:lnTo>
                    <a:pt x="10116" y="869"/>
                  </a:lnTo>
                  <a:lnTo>
                    <a:pt x="11431" y="780"/>
                  </a:lnTo>
                  <a:lnTo>
                    <a:pt x="12785" y="703"/>
                  </a:lnTo>
                  <a:lnTo>
                    <a:pt x="14177" y="639"/>
                  </a:lnTo>
                  <a:lnTo>
                    <a:pt x="15595" y="601"/>
                  </a:lnTo>
                  <a:lnTo>
                    <a:pt x="17050" y="576"/>
                  </a:lnTo>
                  <a:lnTo>
                    <a:pt x="18532" y="563"/>
                  </a:lnTo>
                  <a:lnTo>
                    <a:pt x="19617" y="563"/>
                  </a:lnTo>
                  <a:lnTo>
                    <a:pt x="20703" y="588"/>
                  </a:lnTo>
                  <a:lnTo>
                    <a:pt x="21763" y="601"/>
                  </a:lnTo>
                  <a:lnTo>
                    <a:pt x="22797" y="639"/>
                  </a:lnTo>
                  <a:lnTo>
                    <a:pt x="23832" y="678"/>
                  </a:lnTo>
                  <a:lnTo>
                    <a:pt x="24841" y="729"/>
                  </a:lnTo>
                  <a:lnTo>
                    <a:pt x="25824" y="793"/>
                  </a:lnTo>
                  <a:lnTo>
                    <a:pt x="26782" y="856"/>
                  </a:lnTo>
                  <a:lnTo>
                    <a:pt x="27714" y="933"/>
                  </a:lnTo>
                  <a:lnTo>
                    <a:pt x="28634" y="1023"/>
                  </a:lnTo>
                  <a:lnTo>
                    <a:pt x="29528" y="1112"/>
                  </a:lnTo>
                  <a:lnTo>
                    <a:pt x="30384" y="1214"/>
                  </a:lnTo>
                  <a:lnTo>
                    <a:pt x="31214" y="1316"/>
                  </a:lnTo>
                  <a:lnTo>
                    <a:pt x="32018" y="1431"/>
                  </a:lnTo>
                  <a:lnTo>
                    <a:pt x="32784" y="1546"/>
                  </a:lnTo>
                  <a:lnTo>
                    <a:pt x="33525" y="1674"/>
                  </a:lnTo>
                  <a:lnTo>
                    <a:pt x="34215" y="1802"/>
                  </a:lnTo>
                  <a:lnTo>
                    <a:pt x="34892" y="1942"/>
                  </a:lnTo>
                  <a:lnTo>
                    <a:pt x="35518" y="2083"/>
                  </a:lnTo>
                  <a:lnTo>
                    <a:pt x="36105" y="2236"/>
                  </a:lnTo>
                  <a:lnTo>
                    <a:pt x="36654" y="2389"/>
                  </a:lnTo>
                  <a:lnTo>
                    <a:pt x="37165" y="2542"/>
                  </a:lnTo>
                  <a:lnTo>
                    <a:pt x="37638" y="2708"/>
                  </a:lnTo>
                  <a:lnTo>
                    <a:pt x="38059" y="2874"/>
                  </a:lnTo>
                  <a:lnTo>
                    <a:pt x="38442" y="3053"/>
                  </a:lnTo>
                  <a:lnTo>
                    <a:pt x="38774" y="3232"/>
                  </a:lnTo>
                  <a:lnTo>
                    <a:pt x="39055" y="3411"/>
                  </a:lnTo>
                  <a:lnTo>
                    <a:pt x="39183" y="3500"/>
                  </a:lnTo>
                  <a:lnTo>
                    <a:pt x="39298" y="3590"/>
                  </a:lnTo>
                  <a:lnTo>
                    <a:pt x="39400" y="3679"/>
                  </a:lnTo>
                  <a:lnTo>
                    <a:pt x="39477" y="3781"/>
                  </a:lnTo>
                  <a:lnTo>
                    <a:pt x="39553" y="3871"/>
                  </a:lnTo>
                  <a:lnTo>
                    <a:pt x="39617" y="3960"/>
                  </a:lnTo>
                  <a:lnTo>
                    <a:pt x="39668" y="4062"/>
                  </a:lnTo>
                  <a:lnTo>
                    <a:pt x="39694" y="4164"/>
                  </a:lnTo>
                  <a:lnTo>
                    <a:pt x="39719" y="4254"/>
                  </a:lnTo>
                  <a:lnTo>
                    <a:pt x="39732" y="4356"/>
                  </a:lnTo>
                  <a:lnTo>
                    <a:pt x="39719" y="4432"/>
                  </a:lnTo>
                  <a:lnTo>
                    <a:pt x="39706" y="4522"/>
                  </a:lnTo>
                  <a:lnTo>
                    <a:pt x="39681" y="4598"/>
                  </a:lnTo>
                  <a:lnTo>
                    <a:pt x="39643" y="4688"/>
                  </a:lnTo>
                  <a:lnTo>
                    <a:pt x="39604" y="4764"/>
                  </a:lnTo>
                  <a:lnTo>
                    <a:pt x="39540" y="4854"/>
                  </a:lnTo>
                  <a:lnTo>
                    <a:pt x="39400" y="5007"/>
                  </a:lnTo>
                  <a:lnTo>
                    <a:pt x="39234" y="5173"/>
                  </a:lnTo>
                  <a:lnTo>
                    <a:pt x="39017" y="5326"/>
                  </a:lnTo>
                  <a:lnTo>
                    <a:pt x="38761" y="5480"/>
                  </a:lnTo>
                  <a:lnTo>
                    <a:pt x="38480" y="5633"/>
                  </a:lnTo>
                  <a:lnTo>
                    <a:pt x="39081" y="5429"/>
                  </a:lnTo>
                  <a:lnTo>
                    <a:pt x="39362" y="5314"/>
                  </a:lnTo>
                  <a:lnTo>
                    <a:pt x="39617" y="5211"/>
                  </a:lnTo>
                  <a:lnTo>
                    <a:pt x="39847" y="5097"/>
                  </a:lnTo>
                  <a:lnTo>
                    <a:pt x="40077" y="4994"/>
                  </a:lnTo>
                  <a:lnTo>
                    <a:pt x="40268" y="4879"/>
                  </a:lnTo>
                  <a:lnTo>
                    <a:pt x="40447" y="4764"/>
                  </a:lnTo>
                  <a:lnTo>
                    <a:pt x="40613" y="4650"/>
                  </a:lnTo>
                  <a:lnTo>
                    <a:pt x="40754" y="4522"/>
                  </a:lnTo>
                  <a:lnTo>
                    <a:pt x="40869" y="4407"/>
                  </a:lnTo>
                  <a:lnTo>
                    <a:pt x="40971" y="4292"/>
                  </a:lnTo>
                  <a:lnTo>
                    <a:pt x="41047" y="4164"/>
                  </a:lnTo>
                  <a:lnTo>
                    <a:pt x="41099" y="4037"/>
                  </a:lnTo>
                  <a:lnTo>
                    <a:pt x="41137" y="3922"/>
                  </a:lnTo>
                  <a:lnTo>
                    <a:pt x="41150" y="3794"/>
                  </a:lnTo>
                  <a:lnTo>
                    <a:pt x="41137" y="3692"/>
                  </a:lnTo>
                  <a:lnTo>
                    <a:pt x="41124" y="3602"/>
                  </a:lnTo>
                  <a:lnTo>
                    <a:pt x="41086" y="3500"/>
                  </a:lnTo>
                  <a:lnTo>
                    <a:pt x="41035" y="3411"/>
                  </a:lnTo>
                  <a:lnTo>
                    <a:pt x="40984" y="3309"/>
                  </a:lnTo>
                  <a:lnTo>
                    <a:pt x="40907" y="3219"/>
                  </a:lnTo>
                  <a:lnTo>
                    <a:pt x="40818" y="3130"/>
                  </a:lnTo>
                  <a:lnTo>
                    <a:pt x="40715" y="3028"/>
                  </a:lnTo>
                  <a:lnTo>
                    <a:pt x="40600" y="2938"/>
                  </a:lnTo>
                  <a:lnTo>
                    <a:pt x="40486" y="2849"/>
                  </a:lnTo>
                  <a:lnTo>
                    <a:pt x="40192" y="2670"/>
                  </a:lnTo>
                  <a:lnTo>
                    <a:pt x="39860" y="2491"/>
                  </a:lnTo>
                  <a:lnTo>
                    <a:pt x="39477" y="2325"/>
                  </a:lnTo>
                  <a:lnTo>
                    <a:pt x="39055" y="2146"/>
                  </a:lnTo>
                  <a:lnTo>
                    <a:pt x="38595" y="1993"/>
                  </a:lnTo>
                  <a:lnTo>
                    <a:pt x="38085" y="1827"/>
                  </a:lnTo>
                  <a:lnTo>
                    <a:pt x="37523" y="1674"/>
                  </a:lnTo>
                  <a:lnTo>
                    <a:pt x="36935" y="1521"/>
                  </a:lnTo>
                  <a:lnTo>
                    <a:pt x="36309" y="1380"/>
                  </a:lnTo>
                  <a:lnTo>
                    <a:pt x="35645" y="1252"/>
                  </a:lnTo>
                  <a:lnTo>
                    <a:pt x="34943" y="1112"/>
                  </a:lnTo>
                  <a:lnTo>
                    <a:pt x="34202" y="984"/>
                  </a:lnTo>
                  <a:lnTo>
                    <a:pt x="33436" y="869"/>
                  </a:lnTo>
                  <a:lnTo>
                    <a:pt x="32631" y="754"/>
                  </a:lnTo>
                  <a:lnTo>
                    <a:pt x="31801" y="652"/>
                  </a:lnTo>
                  <a:lnTo>
                    <a:pt x="30945" y="550"/>
                  </a:lnTo>
                  <a:lnTo>
                    <a:pt x="30051" y="461"/>
                  </a:lnTo>
                  <a:lnTo>
                    <a:pt x="29145" y="384"/>
                  </a:lnTo>
                  <a:lnTo>
                    <a:pt x="28200" y="307"/>
                  </a:lnTo>
                  <a:lnTo>
                    <a:pt x="27242" y="231"/>
                  </a:lnTo>
                  <a:lnTo>
                    <a:pt x="26258" y="180"/>
                  </a:lnTo>
                  <a:lnTo>
                    <a:pt x="25250" y="129"/>
                  </a:lnTo>
                  <a:lnTo>
                    <a:pt x="24228" y="77"/>
                  </a:lnTo>
                  <a:lnTo>
                    <a:pt x="23181" y="52"/>
                  </a:lnTo>
                  <a:lnTo>
                    <a:pt x="22121" y="26"/>
                  </a:lnTo>
                  <a:lnTo>
                    <a:pt x="21048" y="14"/>
                  </a:lnTo>
                  <a:lnTo>
                    <a:pt x="19949" y="1"/>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3" name="Google Shape;2663;g1c93c773687_2_33"/>
            <p:cNvSpPr/>
            <p:nvPr/>
          </p:nvSpPr>
          <p:spPr>
            <a:xfrm>
              <a:off x="1749449" y="3717749"/>
              <a:ext cx="204028" cy="57118"/>
            </a:xfrm>
            <a:custGeom>
              <a:avLst/>
              <a:gdLst/>
              <a:ahLst/>
              <a:cxnLst/>
              <a:rect l="l" t="t" r="r" b="b"/>
              <a:pathLst>
                <a:path w="13781" h="3858" extrusionOk="0">
                  <a:moveTo>
                    <a:pt x="0" y="0"/>
                  </a:moveTo>
                  <a:lnTo>
                    <a:pt x="0" y="383"/>
                  </a:lnTo>
                  <a:lnTo>
                    <a:pt x="2324" y="383"/>
                  </a:lnTo>
                  <a:lnTo>
                    <a:pt x="3333" y="396"/>
                  </a:lnTo>
                  <a:lnTo>
                    <a:pt x="4240" y="409"/>
                  </a:lnTo>
                  <a:lnTo>
                    <a:pt x="5045" y="447"/>
                  </a:lnTo>
                  <a:lnTo>
                    <a:pt x="5734" y="511"/>
                  </a:lnTo>
                  <a:lnTo>
                    <a:pt x="6322" y="575"/>
                  </a:lnTo>
                  <a:lnTo>
                    <a:pt x="6564" y="626"/>
                  </a:lnTo>
                  <a:lnTo>
                    <a:pt x="6782" y="664"/>
                  </a:lnTo>
                  <a:lnTo>
                    <a:pt x="6973" y="715"/>
                  </a:lnTo>
                  <a:lnTo>
                    <a:pt x="7126" y="767"/>
                  </a:lnTo>
                  <a:lnTo>
                    <a:pt x="7267" y="830"/>
                  </a:lnTo>
                  <a:lnTo>
                    <a:pt x="7356" y="894"/>
                  </a:lnTo>
                  <a:lnTo>
                    <a:pt x="0" y="894"/>
                  </a:lnTo>
                  <a:lnTo>
                    <a:pt x="0" y="1188"/>
                  </a:lnTo>
                  <a:lnTo>
                    <a:pt x="7458" y="1188"/>
                  </a:lnTo>
                  <a:lnTo>
                    <a:pt x="7433" y="1226"/>
                  </a:lnTo>
                  <a:lnTo>
                    <a:pt x="7395" y="1252"/>
                  </a:lnTo>
                  <a:lnTo>
                    <a:pt x="7292" y="1329"/>
                  </a:lnTo>
                  <a:lnTo>
                    <a:pt x="7152" y="1392"/>
                  </a:lnTo>
                  <a:lnTo>
                    <a:pt x="6973" y="1456"/>
                  </a:lnTo>
                  <a:lnTo>
                    <a:pt x="6756" y="1520"/>
                  </a:lnTo>
                  <a:lnTo>
                    <a:pt x="6501" y="1571"/>
                  </a:lnTo>
                  <a:lnTo>
                    <a:pt x="6207" y="1622"/>
                  </a:lnTo>
                  <a:lnTo>
                    <a:pt x="5862" y="1673"/>
                  </a:lnTo>
                  <a:lnTo>
                    <a:pt x="5492" y="1712"/>
                  </a:lnTo>
                  <a:lnTo>
                    <a:pt x="5083" y="1750"/>
                  </a:lnTo>
                  <a:lnTo>
                    <a:pt x="4138" y="1801"/>
                  </a:lnTo>
                  <a:lnTo>
                    <a:pt x="3052" y="1839"/>
                  </a:lnTo>
                  <a:lnTo>
                    <a:pt x="1801" y="1852"/>
                  </a:lnTo>
                  <a:lnTo>
                    <a:pt x="0" y="1852"/>
                  </a:lnTo>
                  <a:lnTo>
                    <a:pt x="0" y="2210"/>
                  </a:lnTo>
                  <a:lnTo>
                    <a:pt x="2184" y="2644"/>
                  </a:lnTo>
                  <a:lnTo>
                    <a:pt x="4202" y="3053"/>
                  </a:lnTo>
                  <a:lnTo>
                    <a:pt x="6117" y="3449"/>
                  </a:lnTo>
                  <a:lnTo>
                    <a:pt x="8020" y="3857"/>
                  </a:lnTo>
                  <a:lnTo>
                    <a:pt x="11162" y="3857"/>
                  </a:lnTo>
                  <a:lnTo>
                    <a:pt x="9093" y="3410"/>
                  </a:lnTo>
                  <a:lnTo>
                    <a:pt x="7037" y="2976"/>
                  </a:lnTo>
                  <a:lnTo>
                    <a:pt x="5032" y="2567"/>
                  </a:lnTo>
                  <a:lnTo>
                    <a:pt x="3078" y="2184"/>
                  </a:lnTo>
                  <a:lnTo>
                    <a:pt x="3844" y="2171"/>
                  </a:lnTo>
                  <a:lnTo>
                    <a:pt x="4572" y="2159"/>
                  </a:lnTo>
                  <a:lnTo>
                    <a:pt x="5262" y="2133"/>
                  </a:lnTo>
                  <a:lnTo>
                    <a:pt x="5913" y="2108"/>
                  </a:lnTo>
                  <a:lnTo>
                    <a:pt x="6526" y="2056"/>
                  </a:lnTo>
                  <a:lnTo>
                    <a:pt x="7101" y="2018"/>
                  </a:lnTo>
                  <a:lnTo>
                    <a:pt x="7624" y="1967"/>
                  </a:lnTo>
                  <a:lnTo>
                    <a:pt x="8110" y="1903"/>
                  </a:lnTo>
                  <a:lnTo>
                    <a:pt x="8544" y="1827"/>
                  </a:lnTo>
                  <a:lnTo>
                    <a:pt x="8940" y="1763"/>
                  </a:lnTo>
                  <a:lnTo>
                    <a:pt x="9285" y="1673"/>
                  </a:lnTo>
                  <a:lnTo>
                    <a:pt x="9578" y="1584"/>
                  </a:lnTo>
                  <a:lnTo>
                    <a:pt x="9821" y="1495"/>
                  </a:lnTo>
                  <a:lnTo>
                    <a:pt x="10013" y="1392"/>
                  </a:lnTo>
                  <a:lnTo>
                    <a:pt x="10089" y="1341"/>
                  </a:lnTo>
                  <a:lnTo>
                    <a:pt x="10153" y="1290"/>
                  </a:lnTo>
                  <a:lnTo>
                    <a:pt x="10204" y="1239"/>
                  </a:lnTo>
                  <a:lnTo>
                    <a:pt x="10243" y="1188"/>
                  </a:lnTo>
                  <a:lnTo>
                    <a:pt x="13780" y="1188"/>
                  </a:lnTo>
                  <a:lnTo>
                    <a:pt x="13780" y="894"/>
                  </a:lnTo>
                  <a:lnTo>
                    <a:pt x="10204" y="894"/>
                  </a:lnTo>
                  <a:lnTo>
                    <a:pt x="10166" y="843"/>
                  </a:lnTo>
                  <a:lnTo>
                    <a:pt x="10115" y="792"/>
                  </a:lnTo>
                  <a:lnTo>
                    <a:pt x="9974" y="703"/>
                  </a:lnTo>
                  <a:lnTo>
                    <a:pt x="9796" y="613"/>
                  </a:lnTo>
                  <a:lnTo>
                    <a:pt x="9578" y="537"/>
                  </a:lnTo>
                  <a:lnTo>
                    <a:pt x="9323" y="473"/>
                  </a:lnTo>
                  <a:lnTo>
                    <a:pt x="9029"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4" name="Google Shape;2664;g1c93c773687_2_33"/>
            <p:cNvSpPr/>
            <p:nvPr/>
          </p:nvSpPr>
          <p:spPr>
            <a:xfrm>
              <a:off x="1462987" y="3646848"/>
              <a:ext cx="764264" cy="159776"/>
            </a:xfrm>
            <a:custGeom>
              <a:avLst/>
              <a:gdLst/>
              <a:ahLst/>
              <a:cxnLst/>
              <a:rect l="l" t="t" r="r" b="b"/>
              <a:pathLst>
                <a:path w="51622" h="10792" extrusionOk="0">
                  <a:moveTo>
                    <a:pt x="1" y="0"/>
                  </a:moveTo>
                  <a:lnTo>
                    <a:pt x="1" y="5390"/>
                  </a:lnTo>
                  <a:lnTo>
                    <a:pt x="14" y="5530"/>
                  </a:lnTo>
                  <a:lnTo>
                    <a:pt x="39" y="5671"/>
                  </a:lnTo>
                  <a:lnTo>
                    <a:pt x="77" y="5811"/>
                  </a:lnTo>
                  <a:lnTo>
                    <a:pt x="141" y="5951"/>
                  </a:lnTo>
                  <a:lnTo>
                    <a:pt x="205" y="6079"/>
                  </a:lnTo>
                  <a:lnTo>
                    <a:pt x="294" y="6220"/>
                  </a:lnTo>
                  <a:lnTo>
                    <a:pt x="409" y="6347"/>
                  </a:lnTo>
                  <a:lnTo>
                    <a:pt x="524" y="6488"/>
                  </a:lnTo>
                  <a:lnTo>
                    <a:pt x="665" y="6616"/>
                  </a:lnTo>
                  <a:lnTo>
                    <a:pt x="818" y="6743"/>
                  </a:lnTo>
                  <a:lnTo>
                    <a:pt x="984" y="6871"/>
                  </a:lnTo>
                  <a:lnTo>
                    <a:pt x="1163" y="6999"/>
                  </a:lnTo>
                  <a:lnTo>
                    <a:pt x="1354" y="7126"/>
                  </a:lnTo>
                  <a:lnTo>
                    <a:pt x="1572" y="7254"/>
                  </a:lnTo>
                  <a:lnTo>
                    <a:pt x="1789" y="7369"/>
                  </a:lnTo>
                  <a:lnTo>
                    <a:pt x="2031" y="7497"/>
                  </a:lnTo>
                  <a:lnTo>
                    <a:pt x="2542" y="7727"/>
                  </a:lnTo>
                  <a:lnTo>
                    <a:pt x="3117" y="7969"/>
                  </a:lnTo>
                  <a:lnTo>
                    <a:pt x="3743" y="8186"/>
                  </a:lnTo>
                  <a:lnTo>
                    <a:pt x="4407" y="8404"/>
                  </a:lnTo>
                  <a:lnTo>
                    <a:pt x="5135" y="8621"/>
                  </a:lnTo>
                  <a:lnTo>
                    <a:pt x="5901" y="8825"/>
                  </a:lnTo>
                  <a:lnTo>
                    <a:pt x="6706" y="9017"/>
                  </a:lnTo>
                  <a:lnTo>
                    <a:pt x="7561" y="9208"/>
                  </a:lnTo>
                  <a:lnTo>
                    <a:pt x="8455" y="9387"/>
                  </a:lnTo>
                  <a:lnTo>
                    <a:pt x="9400" y="9553"/>
                  </a:lnTo>
                  <a:lnTo>
                    <a:pt x="10371" y="9719"/>
                  </a:lnTo>
                  <a:lnTo>
                    <a:pt x="11380" y="9872"/>
                  </a:lnTo>
                  <a:lnTo>
                    <a:pt x="12427" y="10013"/>
                  </a:lnTo>
                  <a:lnTo>
                    <a:pt x="13513" y="10140"/>
                  </a:lnTo>
                  <a:lnTo>
                    <a:pt x="14624" y="10255"/>
                  </a:lnTo>
                  <a:lnTo>
                    <a:pt x="15760" y="10358"/>
                  </a:lnTo>
                  <a:lnTo>
                    <a:pt x="16935" y="10460"/>
                  </a:lnTo>
                  <a:lnTo>
                    <a:pt x="18136" y="10549"/>
                  </a:lnTo>
                  <a:lnTo>
                    <a:pt x="19362" y="10613"/>
                  </a:lnTo>
                  <a:lnTo>
                    <a:pt x="20613" y="10677"/>
                  </a:lnTo>
                  <a:lnTo>
                    <a:pt x="21878" y="10728"/>
                  </a:lnTo>
                  <a:lnTo>
                    <a:pt x="23168" y="10753"/>
                  </a:lnTo>
                  <a:lnTo>
                    <a:pt x="24483" y="10779"/>
                  </a:lnTo>
                  <a:lnTo>
                    <a:pt x="25811" y="10792"/>
                  </a:lnTo>
                  <a:lnTo>
                    <a:pt x="27139" y="10779"/>
                  </a:lnTo>
                  <a:lnTo>
                    <a:pt x="28455" y="10753"/>
                  </a:lnTo>
                  <a:lnTo>
                    <a:pt x="29745" y="10728"/>
                  </a:lnTo>
                  <a:lnTo>
                    <a:pt x="31009" y="10677"/>
                  </a:lnTo>
                  <a:lnTo>
                    <a:pt x="32261" y="10613"/>
                  </a:lnTo>
                  <a:lnTo>
                    <a:pt x="33487" y="10549"/>
                  </a:lnTo>
                  <a:lnTo>
                    <a:pt x="34687" y="10460"/>
                  </a:lnTo>
                  <a:lnTo>
                    <a:pt x="35849" y="10358"/>
                  </a:lnTo>
                  <a:lnTo>
                    <a:pt x="36999" y="10255"/>
                  </a:lnTo>
                  <a:lnTo>
                    <a:pt x="38110" y="10140"/>
                  </a:lnTo>
                  <a:lnTo>
                    <a:pt x="39195" y="10013"/>
                  </a:lnTo>
                  <a:lnTo>
                    <a:pt x="40243" y="9872"/>
                  </a:lnTo>
                  <a:lnTo>
                    <a:pt x="41252" y="9719"/>
                  </a:lnTo>
                  <a:lnTo>
                    <a:pt x="42222" y="9553"/>
                  </a:lnTo>
                  <a:lnTo>
                    <a:pt x="43167" y="9387"/>
                  </a:lnTo>
                  <a:lnTo>
                    <a:pt x="44061" y="9208"/>
                  </a:lnTo>
                  <a:lnTo>
                    <a:pt x="44917" y="9017"/>
                  </a:lnTo>
                  <a:lnTo>
                    <a:pt x="45722" y="8825"/>
                  </a:lnTo>
                  <a:lnTo>
                    <a:pt x="46488" y="8621"/>
                  </a:lnTo>
                  <a:lnTo>
                    <a:pt x="47216" y="8404"/>
                  </a:lnTo>
                  <a:lnTo>
                    <a:pt x="47880" y="8186"/>
                  </a:lnTo>
                  <a:lnTo>
                    <a:pt x="48506" y="7969"/>
                  </a:lnTo>
                  <a:lnTo>
                    <a:pt x="49068" y="7727"/>
                  </a:lnTo>
                  <a:lnTo>
                    <a:pt x="49591" y="7497"/>
                  </a:lnTo>
                  <a:lnTo>
                    <a:pt x="49834" y="7369"/>
                  </a:lnTo>
                  <a:lnTo>
                    <a:pt x="50051" y="7254"/>
                  </a:lnTo>
                  <a:lnTo>
                    <a:pt x="50268" y="7126"/>
                  </a:lnTo>
                  <a:lnTo>
                    <a:pt x="50460" y="6999"/>
                  </a:lnTo>
                  <a:lnTo>
                    <a:pt x="50638" y="6871"/>
                  </a:lnTo>
                  <a:lnTo>
                    <a:pt x="50804" y="6743"/>
                  </a:lnTo>
                  <a:lnTo>
                    <a:pt x="50958" y="6616"/>
                  </a:lnTo>
                  <a:lnTo>
                    <a:pt x="51098" y="6488"/>
                  </a:lnTo>
                  <a:lnTo>
                    <a:pt x="51213" y="6347"/>
                  </a:lnTo>
                  <a:lnTo>
                    <a:pt x="51315" y="6220"/>
                  </a:lnTo>
                  <a:lnTo>
                    <a:pt x="51405" y="6079"/>
                  </a:lnTo>
                  <a:lnTo>
                    <a:pt x="51481" y="5951"/>
                  </a:lnTo>
                  <a:lnTo>
                    <a:pt x="51545" y="5811"/>
                  </a:lnTo>
                  <a:lnTo>
                    <a:pt x="51583" y="5671"/>
                  </a:lnTo>
                  <a:lnTo>
                    <a:pt x="51609" y="5530"/>
                  </a:lnTo>
                  <a:lnTo>
                    <a:pt x="51622" y="5390"/>
                  </a:lnTo>
                  <a:lnTo>
                    <a:pt x="51622"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5" name="Google Shape;2665;g1c93c773687_2_33"/>
            <p:cNvSpPr/>
            <p:nvPr/>
          </p:nvSpPr>
          <p:spPr>
            <a:xfrm>
              <a:off x="1462987" y="3567049"/>
              <a:ext cx="764264" cy="159598"/>
            </a:xfrm>
            <a:custGeom>
              <a:avLst/>
              <a:gdLst/>
              <a:ahLst/>
              <a:cxnLst/>
              <a:rect l="l" t="t" r="r" b="b"/>
              <a:pathLst>
                <a:path w="51622" h="10780" extrusionOk="0">
                  <a:moveTo>
                    <a:pt x="24483" y="1"/>
                  </a:moveTo>
                  <a:lnTo>
                    <a:pt x="23168" y="26"/>
                  </a:lnTo>
                  <a:lnTo>
                    <a:pt x="21878" y="65"/>
                  </a:lnTo>
                  <a:lnTo>
                    <a:pt x="20613" y="103"/>
                  </a:lnTo>
                  <a:lnTo>
                    <a:pt x="19362" y="167"/>
                  </a:lnTo>
                  <a:lnTo>
                    <a:pt x="18136" y="243"/>
                  </a:lnTo>
                  <a:lnTo>
                    <a:pt x="16935" y="333"/>
                  </a:lnTo>
                  <a:lnTo>
                    <a:pt x="15760" y="422"/>
                  </a:lnTo>
                  <a:lnTo>
                    <a:pt x="14624" y="537"/>
                  </a:lnTo>
                  <a:lnTo>
                    <a:pt x="13513" y="652"/>
                  </a:lnTo>
                  <a:lnTo>
                    <a:pt x="12427" y="780"/>
                  </a:lnTo>
                  <a:lnTo>
                    <a:pt x="11380" y="920"/>
                  </a:lnTo>
                  <a:lnTo>
                    <a:pt x="10371" y="1073"/>
                  </a:lnTo>
                  <a:lnTo>
                    <a:pt x="9400" y="1227"/>
                  </a:lnTo>
                  <a:lnTo>
                    <a:pt x="8455" y="1405"/>
                  </a:lnTo>
                  <a:lnTo>
                    <a:pt x="7561" y="1584"/>
                  </a:lnTo>
                  <a:lnTo>
                    <a:pt x="6706" y="1763"/>
                  </a:lnTo>
                  <a:lnTo>
                    <a:pt x="5901" y="1967"/>
                  </a:lnTo>
                  <a:lnTo>
                    <a:pt x="5135" y="2172"/>
                  </a:lnTo>
                  <a:lnTo>
                    <a:pt x="4407" y="2376"/>
                  </a:lnTo>
                  <a:lnTo>
                    <a:pt x="3743" y="2593"/>
                  </a:lnTo>
                  <a:lnTo>
                    <a:pt x="3117" y="2823"/>
                  </a:lnTo>
                  <a:lnTo>
                    <a:pt x="2542" y="3053"/>
                  </a:lnTo>
                  <a:lnTo>
                    <a:pt x="2031" y="3296"/>
                  </a:lnTo>
                  <a:lnTo>
                    <a:pt x="1789" y="3411"/>
                  </a:lnTo>
                  <a:lnTo>
                    <a:pt x="1572" y="3538"/>
                  </a:lnTo>
                  <a:lnTo>
                    <a:pt x="1354" y="3666"/>
                  </a:lnTo>
                  <a:lnTo>
                    <a:pt x="1163" y="3794"/>
                  </a:lnTo>
                  <a:lnTo>
                    <a:pt x="984" y="3921"/>
                  </a:lnTo>
                  <a:lnTo>
                    <a:pt x="818" y="4049"/>
                  </a:lnTo>
                  <a:lnTo>
                    <a:pt x="665" y="4177"/>
                  </a:lnTo>
                  <a:lnTo>
                    <a:pt x="524" y="4305"/>
                  </a:lnTo>
                  <a:lnTo>
                    <a:pt x="409" y="4432"/>
                  </a:lnTo>
                  <a:lnTo>
                    <a:pt x="294" y="4573"/>
                  </a:lnTo>
                  <a:lnTo>
                    <a:pt x="205" y="4700"/>
                  </a:lnTo>
                  <a:lnTo>
                    <a:pt x="141" y="4841"/>
                  </a:lnTo>
                  <a:lnTo>
                    <a:pt x="77" y="4981"/>
                  </a:lnTo>
                  <a:lnTo>
                    <a:pt x="39" y="5109"/>
                  </a:lnTo>
                  <a:lnTo>
                    <a:pt x="14" y="5250"/>
                  </a:lnTo>
                  <a:lnTo>
                    <a:pt x="1" y="5390"/>
                  </a:lnTo>
                  <a:lnTo>
                    <a:pt x="14" y="5531"/>
                  </a:lnTo>
                  <a:lnTo>
                    <a:pt x="39" y="5671"/>
                  </a:lnTo>
                  <a:lnTo>
                    <a:pt x="77" y="5812"/>
                  </a:lnTo>
                  <a:lnTo>
                    <a:pt x="141" y="5939"/>
                  </a:lnTo>
                  <a:lnTo>
                    <a:pt x="205" y="6080"/>
                  </a:lnTo>
                  <a:lnTo>
                    <a:pt x="294" y="6207"/>
                  </a:lnTo>
                  <a:lnTo>
                    <a:pt x="409" y="6348"/>
                  </a:lnTo>
                  <a:lnTo>
                    <a:pt x="524" y="6476"/>
                  </a:lnTo>
                  <a:lnTo>
                    <a:pt x="665" y="6616"/>
                  </a:lnTo>
                  <a:lnTo>
                    <a:pt x="818" y="6744"/>
                  </a:lnTo>
                  <a:lnTo>
                    <a:pt x="984" y="6872"/>
                  </a:lnTo>
                  <a:lnTo>
                    <a:pt x="1163" y="6999"/>
                  </a:lnTo>
                  <a:lnTo>
                    <a:pt x="1354" y="7127"/>
                  </a:lnTo>
                  <a:lnTo>
                    <a:pt x="1572" y="7242"/>
                  </a:lnTo>
                  <a:lnTo>
                    <a:pt x="1789" y="7370"/>
                  </a:lnTo>
                  <a:lnTo>
                    <a:pt x="2031" y="7497"/>
                  </a:lnTo>
                  <a:lnTo>
                    <a:pt x="2542" y="7727"/>
                  </a:lnTo>
                  <a:lnTo>
                    <a:pt x="3117" y="7957"/>
                  </a:lnTo>
                  <a:lnTo>
                    <a:pt x="3743" y="8187"/>
                  </a:lnTo>
                  <a:lnTo>
                    <a:pt x="4407" y="8404"/>
                  </a:lnTo>
                  <a:lnTo>
                    <a:pt x="5135" y="8621"/>
                  </a:lnTo>
                  <a:lnTo>
                    <a:pt x="5901" y="8826"/>
                  </a:lnTo>
                  <a:lnTo>
                    <a:pt x="6706" y="9017"/>
                  </a:lnTo>
                  <a:lnTo>
                    <a:pt x="7561" y="9209"/>
                  </a:lnTo>
                  <a:lnTo>
                    <a:pt x="8455" y="9387"/>
                  </a:lnTo>
                  <a:lnTo>
                    <a:pt x="9400" y="9554"/>
                  </a:lnTo>
                  <a:lnTo>
                    <a:pt x="10371" y="9720"/>
                  </a:lnTo>
                  <a:lnTo>
                    <a:pt x="11380" y="9860"/>
                  </a:lnTo>
                  <a:lnTo>
                    <a:pt x="12427" y="10001"/>
                  </a:lnTo>
                  <a:lnTo>
                    <a:pt x="13513" y="10128"/>
                  </a:lnTo>
                  <a:lnTo>
                    <a:pt x="14624" y="10256"/>
                  </a:lnTo>
                  <a:lnTo>
                    <a:pt x="15760" y="10358"/>
                  </a:lnTo>
                  <a:lnTo>
                    <a:pt x="16935" y="10460"/>
                  </a:lnTo>
                  <a:lnTo>
                    <a:pt x="18136" y="10537"/>
                  </a:lnTo>
                  <a:lnTo>
                    <a:pt x="19362" y="10614"/>
                  </a:lnTo>
                  <a:lnTo>
                    <a:pt x="20613" y="10677"/>
                  </a:lnTo>
                  <a:lnTo>
                    <a:pt x="21878" y="10728"/>
                  </a:lnTo>
                  <a:lnTo>
                    <a:pt x="23168" y="10754"/>
                  </a:lnTo>
                  <a:lnTo>
                    <a:pt x="24483" y="10780"/>
                  </a:lnTo>
                  <a:lnTo>
                    <a:pt x="27139" y="10780"/>
                  </a:lnTo>
                  <a:lnTo>
                    <a:pt x="28455" y="10754"/>
                  </a:lnTo>
                  <a:lnTo>
                    <a:pt x="29745" y="10728"/>
                  </a:lnTo>
                  <a:lnTo>
                    <a:pt x="31009" y="10677"/>
                  </a:lnTo>
                  <a:lnTo>
                    <a:pt x="32261" y="10614"/>
                  </a:lnTo>
                  <a:lnTo>
                    <a:pt x="33487" y="10537"/>
                  </a:lnTo>
                  <a:lnTo>
                    <a:pt x="34687" y="10460"/>
                  </a:lnTo>
                  <a:lnTo>
                    <a:pt x="35849" y="10358"/>
                  </a:lnTo>
                  <a:lnTo>
                    <a:pt x="36999" y="10256"/>
                  </a:lnTo>
                  <a:lnTo>
                    <a:pt x="38110" y="10128"/>
                  </a:lnTo>
                  <a:lnTo>
                    <a:pt x="39195" y="10001"/>
                  </a:lnTo>
                  <a:lnTo>
                    <a:pt x="40243" y="9860"/>
                  </a:lnTo>
                  <a:lnTo>
                    <a:pt x="41252" y="9720"/>
                  </a:lnTo>
                  <a:lnTo>
                    <a:pt x="42222" y="9554"/>
                  </a:lnTo>
                  <a:lnTo>
                    <a:pt x="43167" y="9387"/>
                  </a:lnTo>
                  <a:lnTo>
                    <a:pt x="44061" y="9209"/>
                  </a:lnTo>
                  <a:lnTo>
                    <a:pt x="44917" y="9017"/>
                  </a:lnTo>
                  <a:lnTo>
                    <a:pt x="45722" y="8826"/>
                  </a:lnTo>
                  <a:lnTo>
                    <a:pt x="46488" y="8621"/>
                  </a:lnTo>
                  <a:lnTo>
                    <a:pt x="47216" y="8404"/>
                  </a:lnTo>
                  <a:lnTo>
                    <a:pt x="47880" y="8187"/>
                  </a:lnTo>
                  <a:lnTo>
                    <a:pt x="48506" y="7957"/>
                  </a:lnTo>
                  <a:lnTo>
                    <a:pt x="49068" y="7727"/>
                  </a:lnTo>
                  <a:lnTo>
                    <a:pt x="49591" y="7497"/>
                  </a:lnTo>
                  <a:lnTo>
                    <a:pt x="49834" y="7370"/>
                  </a:lnTo>
                  <a:lnTo>
                    <a:pt x="50051" y="7242"/>
                  </a:lnTo>
                  <a:lnTo>
                    <a:pt x="50268" y="7127"/>
                  </a:lnTo>
                  <a:lnTo>
                    <a:pt x="50460" y="6999"/>
                  </a:lnTo>
                  <a:lnTo>
                    <a:pt x="50638" y="6872"/>
                  </a:lnTo>
                  <a:lnTo>
                    <a:pt x="50804" y="6744"/>
                  </a:lnTo>
                  <a:lnTo>
                    <a:pt x="50958" y="6616"/>
                  </a:lnTo>
                  <a:lnTo>
                    <a:pt x="51098" y="6476"/>
                  </a:lnTo>
                  <a:lnTo>
                    <a:pt x="51213" y="6348"/>
                  </a:lnTo>
                  <a:lnTo>
                    <a:pt x="51315" y="6207"/>
                  </a:lnTo>
                  <a:lnTo>
                    <a:pt x="51405" y="6080"/>
                  </a:lnTo>
                  <a:lnTo>
                    <a:pt x="51481" y="5939"/>
                  </a:lnTo>
                  <a:lnTo>
                    <a:pt x="51545" y="5812"/>
                  </a:lnTo>
                  <a:lnTo>
                    <a:pt x="51583" y="5671"/>
                  </a:lnTo>
                  <a:lnTo>
                    <a:pt x="51609" y="5531"/>
                  </a:lnTo>
                  <a:lnTo>
                    <a:pt x="51622" y="5390"/>
                  </a:lnTo>
                  <a:lnTo>
                    <a:pt x="51609" y="5250"/>
                  </a:lnTo>
                  <a:lnTo>
                    <a:pt x="51583" y="5109"/>
                  </a:lnTo>
                  <a:lnTo>
                    <a:pt x="51545" y="4981"/>
                  </a:lnTo>
                  <a:lnTo>
                    <a:pt x="51481" y="4841"/>
                  </a:lnTo>
                  <a:lnTo>
                    <a:pt x="51405" y="4700"/>
                  </a:lnTo>
                  <a:lnTo>
                    <a:pt x="51315" y="4573"/>
                  </a:lnTo>
                  <a:lnTo>
                    <a:pt x="51213" y="4432"/>
                  </a:lnTo>
                  <a:lnTo>
                    <a:pt x="51098" y="4305"/>
                  </a:lnTo>
                  <a:lnTo>
                    <a:pt x="50958" y="4177"/>
                  </a:lnTo>
                  <a:lnTo>
                    <a:pt x="50804" y="4049"/>
                  </a:lnTo>
                  <a:lnTo>
                    <a:pt x="50638" y="3921"/>
                  </a:lnTo>
                  <a:lnTo>
                    <a:pt x="50460" y="3794"/>
                  </a:lnTo>
                  <a:lnTo>
                    <a:pt x="50268" y="3666"/>
                  </a:lnTo>
                  <a:lnTo>
                    <a:pt x="50051" y="3538"/>
                  </a:lnTo>
                  <a:lnTo>
                    <a:pt x="49834" y="3411"/>
                  </a:lnTo>
                  <a:lnTo>
                    <a:pt x="49591" y="3296"/>
                  </a:lnTo>
                  <a:lnTo>
                    <a:pt x="49068" y="3053"/>
                  </a:lnTo>
                  <a:lnTo>
                    <a:pt x="48506" y="2823"/>
                  </a:lnTo>
                  <a:lnTo>
                    <a:pt x="47880" y="2593"/>
                  </a:lnTo>
                  <a:lnTo>
                    <a:pt x="47216" y="2376"/>
                  </a:lnTo>
                  <a:lnTo>
                    <a:pt x="46488" y="2172"/>
                  </a:lnTo>
                  <a:lnTo>
                    <a:pt x="45722" y="1967"/>
                  </a:lnTo>
                  <a:lnTo>
                    <a:pt x="44917" y="1763"/>
                  </a:lnTo>
                  <a:lnTo>
                    <a:pt x="44061" y="1584"/>
                  </a:lnTo>
                  <a:lnTo>
                    <a:pt x="43167" y="1405"/>
                  </a:lnTo>
                  <a:lnTo>
                    <a:pt x="42222" y="1227"/>
                  </a:lnTo>
                  <a:lnTo>
                    <a:pt x="41252" y="1073"/>
                  </a:lnTo>
                  <a:lnTo>
                    <a:pt x="40243" y="920"/>
                  </a:lnTo>
                  <a:lnTo>
                    <a:pt x="39195" y="780"/>
                  </a:lnTo>
                  <a:lnTo>
                    <a:pt x="38110" y="652"/>
                  </a:lnTo>
                  <a:lnTo>
                    <a:pt x="36999" y="537"/>
                  </a:lnTo>
                  <a:lnTo>
                    <a:pt x="35849" y="422"/>
                  </a:lnTo>
                  <a:lnTo>
                    <a:pt x="34687" y="333"/>
                  </a:lnTo>
                  <a:lnTo>
                    <a:pt x="33487" y="243"/>
                  </a:lnTo>
                  <a:lnTo>
                    <a:pt x="32261" y="167"/>
                  </a:lnTo>
                  <a:lnTo>
                    <a:pt x="31009" y="103"/>
                  </a:lnTo>
                  <a:lnTo>
                    <a:pt x="29745" y="65"/>
                  </a:lnTo>
                  <a:lnTo>
                    <a:pt x="28455" y="26"/>
                  </a:lnTo>
                  <a:lnTo>
                    <a:pt x="2713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6" name="Google Shape;2666;g1c93c773687_2_33"/>
            <p:cNvSpPr/>
            <p:nvPr/>
          </p:nvSpPr>
          <p:spPr>
            <a:xfrm>
              <a:off x="1531253" y="3581232"/>
              <a:ext cx="627747" cy="112326"/>
            </a:xfrm>
            <a:custGeom>
              <a:avLst/>
              <a:gdLst/>
              <a:ahLst/>
              <a:cxnLst/>
              <a:rect l="l" t="t" r="r" b="b"/>
              <a:pathLst>
                <a:path w="42401" h="7587" extrusionOk="0">
                  <a:moveTo>
                    <a:pt x="21200" y="0"/>
                  </a:moveTo>
                  <a:lnTo>
                    <a:pt x="20115" y="13"/>
                  </a:lnTo>
                  <a:lnTo>
                    <a:pt x="19029" y="26"/>
                  </a:lnTo>
                  <a:lnTo>
                    <a:pt x="17969" y="52"/>
                  </a:lnTo>
                  <a:lnTo>
                    <a:pt x="16922" y="77"/>
                  </a:lnTo>
                  <a:lnTo>
                    <a:pt x="15900" y="128"/>
                  </a:lnTo>
                  <a:lnTo>
                    <a:pt x="14891" y="179"/>
                  </a:lnTo>
                  <a:lnTo>
                    <a:pt x="13908" y="230"/>
                  </a:lnTo>
                  <a:lnTo>
                    <a:pt x="12950" y="307"/>
                  </a:lnTo>
                  <a:lnTo>
                    <a:pt x="12005" y="384"/>
                  </a:lnTo>
                  <a:lnTo>
                    <a:pt x="11098" y="460"/>
                  </a:lnTo>
                  <a:lnTo>
                    <a:pt x="10204" y="550"/>
                  </a:lnTo>
                  <a:lnTo>
                    <a:pt x="9349" y="652"/>
                  </a:lnTo>
                  <a:lnTo>
                    <a:pt x="8518" y="754"/>
                  </a:lnTo>
                  <a:lnTo>
                    <a:pt x="7714" y="869"/>
                  </a:lnTo>
                  <a:lnTo>
                    <a:pt x="6948" y="984"/>
                  </a:lnTo>
                  <a:lnTo>
                    <a:pt x="6207" y="1112"/>
                  </a:lnTo>
                  <a:lnTo>
                    <a:pt x="5504" y="1252"/>
                  </a:lnTo>
                  <a:lnTo>
                    <a:pt x="4840" y="1380"/>
                  </a:lnTo>
                  <a:lnTo>
                    <a:pt x="4215" y="1533"/>
                  </a:lnTo>
                  <a:lnTo>
                    <a:pt x="3627" y="1674"/>
                  </a:lnTo>
                  <a:lnTo>
                    <a:pt x="3078" y="1827"/>
                  </a:lnTo>
                  <a:lnTo>
                    <a:pt x="2567" y="1993"/>
                  </a:lnTo>
                  <a:lnTo>
                    <a:pt x="2095" y="2146"/>
                  </a:lnTo>
                  <a:lnTo>
                    <a:pt x="1673" y="2325"/>
                  </a:lnTo>
                  <a:lnTo>
                    <a:pt x="1290" y="2491"/>
                  </a:lnTo>
                  <a:lnTo>
                    <a:pt x="958" y="2670"/>
                  </a:lnTo>
                  <a:lnTo>
                    <a:pt x="677" y="2848"/>
                  </a:lnTo>
                  <a:lnTo>
                    <a:pt x="549" y="2938"/>
                  </a:lnTo>
                  <a:lnTo>
                    <a:pt x="434" y="3027"/>
                  </a:lnTo>
                  <a:lnTo>
                    <a:pt x="332" y="3129"/>
                  </a:lnTo>
                  <a:lnTo>
                    <a:pt x="243" y="3219"/>
                  </a:lnTo>
                  <a:lnTo>
                    <a:pt x="179" y="3308"/>
                  </a:lnTo>
                  <a:lnTo>
                    <a:pt x="115" y="3410"/>
                  </a:lnTo>
                  <a:lnTo>
                    <a:pt x="64" y="3500"/>
                  </a:lnTo>
                  <a:lnTo>
                    <a:pt x="26" y="3602"/>
                  </a:lnTo>
                  <a:lnTo>
                    <a:pt x="13" y="3691"/>
                  </a:lnTo>
                  <a:lnTo>
                    <a:pt x="0" y="3794"/>
                  </a:lnTo>
                  <a:lnTo>
                    <a:pt x="13" y="3896"/>
                  </a:lnTo>
                  <a:lnTo>
                    <a:pt x="26" y="3985"/>
                  </a:lnTo>
                  <a:lnTo>
                    <a:pt x="64" y="4087"/>
                  </a:lnTo>
                  <a:lnTo>
                    <a:pt x="115" y="4177"/>
                  </a:lnTo>
                  <a:lnTo>
                    <a:pt x="179" y="4279"/>
                  </a:lnTo>
                  <a:lnTo>
                    <a:pt x="243" y="4368"/>
                  </a:lnTo>
                  <a:lnTo>
                    <a:pt x="332" y="4470"/>
                  </a:lnTo>
                  <a:lnTo>
                    <a:pt x="434" y="4560"/>
                  </a:lnTo>
                  <a:lnTo>
                    <a:pt x="549" y="4649"/>
                  </a:lnTo>
                  <a:lnTo>
                    <a:pt x="677" y="4739"/>
                  </a:lnTo>
                  <a:lnTo>
                    <a:pt x="958" y="4917"/>
                  </a:lnTo>
                  <a:lnTo>
                    <a:pt x="1290" y="5096"/>
                  </a:lnTo>
                  <a:lnTo>
                    <a:pt x="1673" y="5275"/>
                  </a:lnTo>
                  <a:lnTo>
                    <a:pt x="2095" y="5441"/>
                  </a:lnTo>
                  <a:lnTo>
                    <a:pt x="2567" y="5607"/>
                  </a:lnTo>
                  <a:lnTo>
                    <a:pt x="3078" y="5760"/>
                  </a:lnTo>
                  <a:lnTo>
                    <a:pt x="3627" y="5914"/>
                  </a:lnTo>
                  <a:lnTo>
                    <a:pt x="4215" y="6067"/>
                  </a:lnTo>
                  <a:lnTo>
                    <a:pt x="4840" y="6207"/>
                  </a:lnTo>
                  <a:lnTo>
                    <a:pt x="5504" y="6348"/>
                  </a:lnTo>
                  <a:lnTo>
                    <a:pt x="6207" y="6475"/>
                  </a:lnTo>
                  <a:lnTo>
                    <a:pt x="6948" y="6603"/>
                  </a:lnTo>
                  <a:lnTo>
                    <a:pt x="7714" y="6718"/>
                  </a:lnTo>
                  <a:lnTo>
                    <a:pt x="8518" y="6833"/>
                  </a:lnTo>
                  <a:lnTo>
                    <a:pt x="9349" y="6935"/>
                  </a:lnTo>
                  <a:lnTo>
                    <a:pt x="10204" y="7037"/>
                  </a:lnTo>
                  <a:lnTo>
                    <a:pt x="11098" y="7127"/>
                  </a:lnTo>
                  <a:lnTo>
                    <a:pt x="12005" y="7216"/>
                  </a:lnTo>
                  <a:lnTo>
                    <a:pt x="12950" y="7293"/>
                  </a:lnTo>
                  <a:lnTo>
                    <a:pt x="13908" y="7357"/>
                  </a:lnTo>
                  <a:lnTo>
                    <a:pt x="14891" y="7421"/>
                  </a:lnTo>
                  <a:lnTo>
                    <a:pt x="15900" y="7472"/>
                  </a:lnTo>
                  <a:lnTo>
                    <a:pt x="16922" y="7510"/>
                  </a:lnTo>
                  <a:lnTo>
                    <a:pt x="17969" y="7536"/>
                  </a:lnTo>
                  <a:lnTo>
                    <a:pt x="19029" y="7561"/>
                  </a:lnTo>
                  <a:lnTo>
                    <a:pt x="20115" y="7574"/>
                  </a:lnTo>
                  <a:lnTo>
                    <a:pt x="21200" y="7587"/>
                  </a:lnTo>
                  <a:lnTo>
                    <a:pt x="22286" y="7574"/>
                  </a:lnTo>
                  <a:lnTo>
                    <a:pt x="23371" y="7561"/>
                  </a:lnTo>
                  <a:lnTo>
                    <a:pt x="24431" y="7536"/>
                  </a:lnTo>
                  <a:lnTo>
                    <a:pt x="25466" y="7510"/>
                  </a:lnTo>
                  <a:lnTo>
                    <a:pt x="26500" y="7472"/>
                  </a:lnTo>
                  <a:lnTo>
                    <a:pt x="27496" y="7421"/>
                  </a:lnTo>
                  <a:lnTo>
                    <a:pt x="28493" y="7357"/>
                  </a:lnTo>
                  <a:lnTo>
                    <a:pt x="29450" y="7293"/>
                  </a:lnTo>
                  <a:lnTo>
                    <a:pt x="30383" y="7216"/>
                  </a:lnTo>
                  <a:lnTo>
                    <a:pt x="31302" y="7127"/>
                  </a:lnTo>
                  <a:lnTo>
                    <a:pt x="32183" y="7037"/>
                  </a:lnTo>
                  <a:lnTo>
                    <a:pt x="33052" y="6935"/>
                  </a:lnTo>
                  <a:lnTo>
                    <a:pt x="33882" y="6833"/>
                  </a:lnTo>
                  <a:lnTo>
                    <a:pt x="34687" y="6718"/>
                  </a:lnTo>
                  <a:lnTo>
                    <a:pt x="35453" y="6603"/>
                  </a:lnTo>
                  <a:lnTo>
                    <a:pt x="36181" y="6475"/>
                  </a:lnTo>
                  <a:lnTo>
                    <a:pt x="36883" y="6348"/>
                  </a:lnTo>
                  <a:lnTo>
                    <a:pt x="37560" y="6207"/>
                  </a:lnTo>
                  <a:lnTo>
                    <a:pt x="38186" y="6067"/>
                  </a:lnTo>
                  <a:lnTo>
                    <a:pt x="38773" y="5914"/>
                  </a:lnTo>
                  <a:lnTo>
                    <a:pt x="39323" y="5760"/>
                  </a:lnTo>
                  <a:lnTo>
                    <a:pt x="39833" y="5607"/>
                  </a:lnTo>
                  <a:lnTo>
                    <a:pt x="40306" y="5441"/>
                  </a:lnTo>
                  <a:lnTo>
                    <a:pt x="40727" y="5275"/>
                  </a:lnTo>
                  <a:lnTo>
                    <a:pt x="41111" y="5096"/>
                  </a:lnTo>
                  <a:lnTo>
                    <a:pt x="41443" y="4917"/>
                  </a:lnTo>
                  <a:lnTo>
                    <a:pt x="41724" y="4739"/>
                  </a:lnTo>
                  <a:lnTo>
                    <a:pt x="41851" y="4649"/>
                  </a:lnTo>
                  <a:lnTo>
                    <a:pt x="41966" y="4560"/>
                  </a:lnTo>
                  <a:lnTo>
                    <a:pt x="42068" y="4470"/>
                  </a:lnTo>
                  <a:lnTo>
                    <a:pt x="42145" y="4368"/>
                  </a:lnTo>
                  <a:lnTo>
                    <a:pt x="42222" y="4279"/>
                  </a:lnTo>
                  <a:lnTo>
                    <a:pt x="42285" y="4177"/>
                  </a:lnTo>
                  <a:lnTo>
                    <a:pt x="42337" y="4087"/>
                  </a:lnTo>
                  <a:lnTo>
                    <a:pt x="42362" y="3985"/>
                  </a:lnTo>
                  <a:lnTo>
                    <a:pt x="42388" y="3896"/>
                  </a:lnTo>
                  <a:lnTo>
                    <a:pt x="42400" y="3794"/>
                  </a:lnTo>
                  <a:lnTo>
                    <a:pt x="42388" y="3691"/>
                  </a:lnTo>
                  <a:lnTo>
                    <a:pt x="42362" y="3602"/>
                  </a:lnTo>
                  <a:lnTo>
                    <a:pt x="42337" y="3500"/>
                  </a:lnTo>
                  <a:lnTo>
                    <a:pt x="42285" y="3410"/>
                  </a:lnTo>
                  <a:lnTo>
                    <a:pt x="42222" y="3308"/>
                  </a:lnTo>
                  <a:lnTo>
                    <a:pt x="42145" y="3219"/>
                  </a:lnTo>
                  <a:lnTo>
                    <a:pt x="42068" y="3129"/>
                  </a:lnTo>
                  <a:lnTo>
                    <a:pt x="41966" y="3027"/>
                  </a:lnTo>
                  <a:lnTo>
                    <a:pt x="41851" y="2938"/>
                  </a:lnTo>
                  <a:lnTo>
                    <a:pt x="41724" y="2848"/>
                  </a:lnTo>
                  <a:lnTo>
                    <a:pt x="41443" y="2670"/>
                  </a:lnTo>
                  <a:lnTo>
                    <a:pt x="41111" y="2491"/>
                  </a:lnTo>
                  <a:lnTo>
                    <a:pt x="40727" y="2325"/>
                  </a:lnTo>
                  <a:lnTo>
                    <a:pt x="40306" y="2146"/>
                  </a:lnTo>
                  <a:lnTo>
                    <a:pt x="39833" y="1993"/>
                  </a:lnTo>
                  <a:lnTo>
                    <a:pt x="39323" y="1827"/>
                  </a:lnTo>
                  <a:lnTo>
                    <a:pt x="38773" y="1674"/>
                  </a:lnTo>
                  <a:lnTo>
                    <a:pt x="38186" y="1533"/>
                  </a:lnTo>
                  <a:lnTo>
                    <a:pt x="37560" y="1380"/>
                  </a:lnTo>
                  <a:lnTo>
                    <a:pt x="36883" y="1252"/>
                  </a:lnTo>
                  <a:lnTo>
                    <a:pt x="36181" y="1112"/>
                  </a:lnTo>
                  <a:lnTo>
                    <a:pt x="35453" y="984"/>
                  </a:lnTo>
                  <a:lnTo>
                    <a:pt x="34687" y="869"/>
                  </a:lnTo>
                  <a:lnTo>
                    <a:pt x="33882" y="754"/>
                  </a:lnTo>
                  <a:lnTo>
                    <a:pt x="33052" y="652"/>
                  </a:lnTo>
                  <a:lnTo>
                    <a:pt x="32183" y="550"/>
                  </a:lnTo>
                  <a:lnTo>
                    <a:pt x="31302" y="460"/>
                  </a:lnTo>
                  <a:lnTo>
                    <a:pt x="30383" y="384"/>
                  </a:lnTo>
                  <a:lnTo>
                    <a:pt x="29450" y="307"/>
                  </a:lnTo>
                  <a:lnTo>
                    <a:pt x="28493" y="230"/>
                  </a:lnTo>
                  <a:lnTo>
                    <a:pt x="27496" y="179"/>
                  </a:lnTo>
                  <a:lnTo>
                    <a:pt x="26500" y="128"/>
                  </a:lnTo>
                  <a:lnTo>
                    <a:pt x="25466" y="77"/>
                  </a:lnTo>
                  <a:lnTo>
                    <a:pt x="24431" y="52"/>
                  </a:lnTo>
                  <a:lnTo>
                    <a:pt x="23371"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7" name="Google Shape;2667;g1c93c773687_2_33"/>
            <p:cNvSpPr/>
            <p:nvPr/>
          </p:nvSpPr>
          <p:spPr>
            <a:xfrm>
              <a:off x="1540506" y="3581232"/>
              <a:ext cx="609226" cy="83397"/>
            </a:xfrm>
            <a:custGeom>
              <a:avLst/>
              <a:gdLst/>
              <a:ahLst/>
              <a:cxnLst/>
              <a:rect l="l" t="t" r="r" b="b"/>
              <a:pathLst>
                <a:path w="41150" h="5633" extrusionOk="0">
                  <a:moveTo>
                    <a:pt x="19949" y="0"/>
                  </a:moveTo>
                  <a:lnTo>
                    <a:pt x="18251" y="13"/>
                  </a:lnTo>
                  <a:lnTo>
                    <a:pt x="16578" y="52"/>
                  </a:lnTo>
                  <a:lnTo>
                    <a:pt x="14956" y="115"/>
                  </a:lnTo>
                  <a:lnTo>
                    <a:pt x="13372" y="192"/>
                  </a:lnTo>
                  <a:lnTo>
                    <a:pt x="11840" y="294"/>
                  </a:lnTo>
                  <a:lnTo>
                    <a:pt x="10371" y="409"/>
                  </a:lnTo>
                  <a:lnTo>
                    <a:pt x="8966" y="550"/>
                  </a:lnTo>
                  <a:lnTo>
                    <a:pt x="7625" y="716"/>
                  </a:lnTo>
                  <a:lnTo>
                    <a:pt x="6361" y="882"/>
                  </a:lnTo>
                  <a:lnTo>
                    <a:pt x="5186" y="1073"/>
                  </a:lnTo>
                  <a:lnTo>
                    <a:pt x="4075" y="1290"/>
                  </a:lnTo>
                  <a:lnTo>
                    <a:pt x="3564" y="1393"/>
                  </a:lnTo>
                  <a:lnTo>
                    <a:pt x="3066" y="1507"/>
                  </a:lnTo>
                  <a:lnTo>
                    <a:pt x="2593" y="1622"/>
                  </a:lnTo>
                  <a:lnTo>
                    <a:pt x="2146" y="1737"/>
                  </a:lnTo>
                  <a:lnTo>
                    <a:pt x="1725" y="1865"/>
                  </a:lnTo>
                  <a:lnTo>
                    <a:pt x="1329" y="1993"/>
                  </a:lnTo>
                  <a:lnTo>
                    <a:pt x="959" y="2121"/>
                  </a:lnTo>
                  <a:lnTo>
                    <a:pt x="614" y="2248"/>
                  </a:lnTo>
                  <a:lnTo>
                    <a:pt x="295" y="2376"/>
                  </a:lnTo>
                  <a:lnTo>
                    <a:pt x="1" y="2516"/>
                  </a:lnTo>
                  <a:lnTo>
                    <a:pt x="1" y="2516"/>
                  </a:lnTo>
                  <a:lnTo>
                    <a:pt x="716" y="2299"/>
                  </a:lnTo>
                  <a:lnTo>
                    <a:pt x="1508" y="2095"/>
                  </a:lnTo>
                  <a:lnTo>
                    <a:pt x="2376" y="1903"/>
                  </a:lnTo>
                  <a:lnTo>
                    <a:pt x="3296" y="1725"/>
                  </a:lnTo>
                  <a:lnTo>
                    <a:pt x="4292" y="1546"/>
                  </a:lnTo>
                  <a:lnTo>
                    <a:pt x="5352" y="1393"/>
                  </a:lnTo>
                  <a:lnTo>
                    <a:pt x="6463" y="1239"/>
                  </a:lnTo>
                  <a:lnTo>
                    <a:pt x="7638" y="1099"/>
                  </a:lnTo>
                  <a:lnTo>
                    <a:pt x="8851" y="984"/>
                  </a:lnTo>
                  <a:lnTo>
                    <a:pt x="10116" y="869"/>
                  </a:lnTo>
                  <a:lnTo>
                    <a:pt x="11431" y="780"/>
                  </a:lnTo>
                  <a:lnTo>
                    <a:pt x="12785" y="703"/>
                  </a:lnTo>
                  <a:lnTo>
                    <a:pt x="14177" y="639"/>
                  </a:lnTo>
                  <a:lnTo>
                    <a:pt x="15595" y="601"/>
                  </a:lnTo>
                  <a:lnTo>
                    <a:pt x="17050" y="575"/>
                  </a:lnTo>
                  <a:lnTo>
                    <a:pt x="18532" y="562"/>
                  </a:lnTo>
                  <a:lnTo>
                    <a:pt x="19617" y="575"/>
                  </a:lnTo>
                  <a:lnTo>
                    <a:pt x="20703" y="588"/>
                  </a:lnTo>
                  <a:lnTo>
                    <a:pt x="21763" y="614"/>
                  </a:lnTo>
                  <a:lnTo>
                    <a:pt x="22797" y="639"/>
                  </a:lnTo>
                  <a:lnTo>
                    <a:pt x="23832" y="677"/>
                  </a:lnTo>
                  <a:lnTo>
                    <a:pt x="24841" y="728"/>
                  </a:lnTo>
                  <a:lnTo>
                    <a:pt x="25824" y="792"/>
                  </a:lnTo>
                  <a:lnTo>
                    <a:pt x="26782" y="856"/>
                  </a:lnTo>
                  <a:lnTo>
                    <a:pt x="27714" y="933"/>
                  </a:lnTo>
                  <a:lnTo>
                    <a:pt x="28634" y="1022"/>
                  </a:lnTo>
                  <a:lnTo>
                    <a:pt x="29528" y="1112"/>
                  </a:lnTo>
                  <a:lnTo>
                    <a:pt x="30384" y="1214"/>
                  </a:lnTo>
                  <a:lnTo>
                    <a:pt x="31214" y="1316"/>
                  </a:lnTo>
                  <a:lnTo>
                    <a:pt x="32018" y="1431"/>
                  </a:lnTo>
                  <a:lnTo>
                    <a:pt x="32784" y="1546"/>
                  </a:lnTo>
                  <a:lnTo>
                    <a:pt x="33525" y="1674"/>
                  </a:lnTo>
                  <a:lnTo>
                    <a:pt x="34215" y="1801"/>
                  </a:lnTo>
                  <a:lnTo>
                    <a:pt x="34892" y="1942"/>
                  </a:lnTo>
                  <a:lnTo>
                    <a:pt x="35518" y="2082"/>
                  </a:lnTo>
                  <a:lnTo>
                    <a:pt x="36105" y="2235"/>
                  </a:lnTo>
                  <a:lnTo>
                    <a:pt x="36654" y="2389"/>
                  </a:lnTo>
                  <a:lnTo>
                    <a:pt x="37165" y="2542"/>
                  </a:lnTo>
                  <a:lnTo>
                    <a:pt x="37638" y="2708"/>
                  </a:lnTo>
                  <a:lnTo>
                    <a:pt x="38059" y="2874"/>
                  </a:lnTo>
                  <a:lnTo>
                    <a:pt x="38442" y="3053"/>
                  </a:lnTo>
                  <a:lnTo>
                    <a:pt x="38774" y="3232"/>
                  </a:lnTo>
                  <a:lnTo>
                    <a:pt x="39055" y="3410"/>
                  </a:lnTo>
                  <a:lnTo>
                    <a:pt x="39183" y="3500"/>
                  </a:lnTo>
                  <a:lnTo>
                    <a:pt x="39298" y="3589"/>
                  </a:lnTo>
                  <a:lnTo>
                    <a:pt x="39400" y="3679"/>
                  </a:lnTo>
                  <a:lnTo>
                    <a:pt x="39477" y="3781"/>
                  </a:lnTo>
                  <a:lnTo>
                    <a:pt x="39553" y="3870"/>
                  </a:lnTo>
                  <a:lnTo>
                    <a:pt x="39617" y="3972"/>
                  </a:lnTo>
                  <a:lnTo>
                    <a:pt x="39668" y="4062"/>
                  </a:lnTo>
                  <a:lnTo>
                    <a:pt x="39694" y="4164"/>
                  </a:lnTo>
                  <a:lnTo>
                    <a:pt x="39719" y="4253"/>
                  </a:lnTo>
                  <a:lnTo>
                    <a:pt x="39732" y="4355"/>
                  </a:lnTo>
                  <a:lnTo>
                    <a:pt x="39719" y="4432"/>
                  </a:lnTo>
                  <a:lnTo>
                    <a:pt x="39706" y="4522"/>
                  </a:lnTo>
                  <a:lnTo>
                    <a:pt x="39681" y="4611"/>
                  </a:lnTo>
                  <a:lnTo>
                    <a:pt x="39643" y="4688"/>
                  </a:lnTo>
                  <a:lnTo>
                    <a:pt x="39604" y="4764"/>
                  </a:lnTo>
                  <a:lnTo>
                    <a:pt x="39540" y="4854"/>
                  </a:lnTo>
                  <a:lnTo>
                    <a:pt x="39400" y="5007"/>
                  </a:lnTo>
                  <a:lnTo>
                    <a:pt x="39234" y="5173"/>
                  </a:lnTo>
                  <a:lnTo>
                    <a:pt x="39017" y="5326"/>
                  </a:lnTo>
                  <a:lnTo>
                    <a:pt x="38761" y="5479"/>
                  </a:lnTo>
                  <a:lnTo>
                    <a:pt x="38480" y="5633"/>
                  </a:lnTo>
                  <a:lnTo>
                    <a:pt x="39081" y="5428"/>
                  </a:lnTo>
                  <a:lnTo>
                    <a:pt x="39362" y="5326"/>
                  </a:lnTo>
                  <a:lnTo>
                    <a:pt x="39617" y="5211"/>
                  </a:lnTo>
                  <a:lnTo>
                    <a:pt x="39847" y="5096"/>
                  </a:lnTo>
                  <a:lnTo>
                    <a:pt x="40077" y="4994"/>
                  </a:lnTo>
                  <a:lnTo>
                    <a:pt x="40268" y="4879"/>
                  </a:lnTo>
                  <a:lnTo>
                    <a:pt x="40447" y="4764"/>
                  </a:lnTo>
                  <a:lnTo>
                    <a:pt x="40613" y="4649"/>
                  </a:lnTo>
                  <a:lnTo>
                    <a:pt x="40754" y="4522"/>
                  </a:lnTo>
                  <a:lnTo>
                    <a:pt x="40869" y="4407"/>
                  </a:lnTo>
                  <a:lnTo>
                    <a:pt x="40971" y="4292"/>
                  </a:lnTo>
                  <a:lnTo>
                    <a:pt x="41047" y="4164"/>
                  </a:lnTo>
                  <a:lnTo>
                    <a:pt x="41099" y="4049"/>
                  </a:lnTo>
                  <a:lnTo>
                    <a:pt x="41137" y="3921"/>
                  </a:lnTo>
                  <a:lnTo>
                    <a:pt x="41150" y="3794"/>
                  </a:lnTo>
                  <a:lnTo>
                    <a:pt x="41137" y="3691"/>
                  </a:lnTo>
                  <a:lnTo>
                    <a:pt x="41124" y="3602"/>
                  </a:lnTo>
                  <a:lnTo>
                    <a:pt x="41086" y="3500"/>
                  </a:lnTo>
                  <a:lnTo>
                    <a:pt x="41035" y="3410"/>
                  </a:lnTo>
                  <a:lnTo>
                    <a:pt x="40984" y="3308"/>
                  </a:lnTo>
                  <a:lnTo>
                    <a:pt x="40907" y="3219"/>
                  </a:lnTo>
                  <a:lnTo>
                    <a:pt x="40818" y="3129"/>
                  </a:lnTo>
                  <a:lnTo>
                    <a:pt x="40715" y="3027"/>
                  </a:lnTo>
                  <a:lnTo>
                    <a:pt x="40600" y="2938"/>
                  </a:lnTo>
                  <a:lnTo>
                    <a:pt x="40486" y="2848"/>
                  </a:lnTo>
                  <a:lnTo>
                    <a:pt x="40192" y="2670"/>
                  </a:lnTo>
                  <a:lnTo>
                    <a:pt x="39860" y="2491"/>
                  </a:lnTo>
                  <a:lnTo>
                    <a:pt x="39477" y="2325"/>
                  </a:lnTo>
                  <a:lnTo>
                    <a:pt x="39055" y="2146"/>
                  </a:lnTo>
                  <a:lnTo>
                    <a:pt x="38595" y="1993"/>
                  </a:lnTo>
                  <a:lnTo>
                    <a:pt x="38085" y="1827"/>
                  </a:lnTo>
                  <a:lnTo>
                    <a:pt x="37523" y="1674"/>
                  </a:lnTo>
                  <a:lnTo>
                    <a:pt x="36935" y="1533"/>
                  </a:lnTo>
                  <a:lnTo>
                    <a:pt x="36309" y="1380"/>
                  </a:lnTo>
                  <a:lnTo>
                    <a:pt x="35645" y="1252"/>
                  </a:lnTo>
                  <a:lnTo>
                    <a:pt x="34943" y="1112"/>
                  </a:lnTo>
                  <a:lnTo>
                    <a:pt x="34202" y="984"/>
                  </a:lnTo>
                  <a:lnTo>
                    <a:pt x="33436" y="869"/>
                  </a:lnTo>
                  <a:lnTo>
                    <a:pt x="32631" y="754"/>
                  </a:lnTo>
                  <a:lnTo>
                    <a:pt x="31801" y="652"/>
                  </a:lnTo>
                  <a:lnTo>
                    <a:pt x="30945" y="550"/>
                  </a:lnTo>
                  <a:lnTo>
                    <a:pt x="30051" y="460"/>
                  </a:lnTo>
                  <a:lnTo>
                    <a:pt x="29145" y="384"/>
                  </a:lnTo>
                  <a:lnTo>
                    <a:pt x="28200" y="307"/>
                  </a:lnTo>
                  <a:lnTo>
                    <a:pt x="27242" y="230"/>
                  </a:lnTo>
                  <a:lnTo>
                    <a:pt x="26258" y="179"/>
                  </a:lnTo>
                  <a:lnTo>
                    <a:pt x="25250" y="128"/>
                  </a:lnTo>
                  <a:lnTo>
                    <a:pt x="24228" y="77"/>
                  </a:lnTo>
                  <a:lnTo>
                    <a:pt x="23181" y="52"/>
                  </a:lnTo>
                  <a:lnTo>
                    <a:pt x="22121" y="26"/>
                  </a:lnTo>
                  <a:lnTo>
                    <a:pt x="21048" y="13"/>
                  </a:lnTo>
                  <a:lnTo>
                    <a:pt x="19949" y="0"/>
                  </a:lnTo>
                  <a:close/>
                </a:path>
              </a:pathLst>
            </a:custGeom>
            <a:solidFill>
              <a:srgbClr val="D4A65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8" name="Google Shape;2668;g1c93c773687_2_33"/>
            <p:cNvSpPr/>
            <p:nvPr/>
          </p:nvSpPr>
          <p:spPr>
            <a:xfrm>
              <a:off x="1462987" y="3541333"/>
              <a:ext cx="764264" cy="159790"/>
            </a:xfrm>
            <a:custGeom>
              <a:avLst/>
              <a:gdLst/>
              <a:ahLst/>
              <a:cxnLst/>
              <a:rect l="l" t="t" r="r" b="b"/>
              <a:pathLst>
                <a:path w="51622" h="10793" extrusionOk="0">
                  <a:moveTo>
                    <a:pt x="1" y="1"/>
                  </a:moveTo>
                  <a:lnTo>
                    <a:pt x="1" y="5390"/>
                  </a:lnTo>
                  <a:lnTo>
                    <a:pt x="14" y="5531"/>
                  </a:lnTo>
                  <a:lnTo>
                    <a:pt x="39" y="5671"/>
                  </a:lnTo>
                  <a:lnTo>
                    <a:pt x="77" y="5812"/>
                  </a:lnTo>
                  <a:lnTo>
                    <a:pt x="141" y="5952"/>
                  </a:lnTo>
                  <a:lnTo>
                    <a:pt x="205" y="6080"/>
                  </a:lnTo>
                  <a:lnTo>
                    <a:pt x="294" y="6220"/>
                  </a:lnTo>
                  <a:lnTo>
                    <a:pt x="409" y="6348"/>
                  </a:lnTo>
                  <a:lnTo>
                    <a:pt x="524" y="6489"/>
                  </a:lnTo>
                  <a:lnTo>
                    <a:pt x="665" y="6616"/>
                  </a:lnTo>
                  <a:lnTo>
                    <a:pt x="818" y="6744"/>
                  </a:lnTo>
                  <a:lnTo>
                    <a:pt x="984" y="6872"/>
                  </a:lnTo>
                  <a:lnTo>
                    <a:pt x="1163" y="6999"/>
                  </a:lnTo>
                  <a:lnTo>
                    <a:pt x="1354" y="7127"/>
                  </a:lnTo>
                  <a:lnTo>
                    <a:pt x="1572" y="7255"/>
                  </a:lnTo>
                  <a:lnTo>
                    <a:pt x="1789" y="7370"/>
                  </a:lnTo>
                  <a:lnTo>
                    <a:pt x="2031" y="7497"/>
                  </a:lnTo>
                  <a:lnTo>
                    <a:pt x="2542" y="7740"/>
                  </a:lnTo>
                  <a:lnTo>
                    <a:pt x="3117" y="7970"/>
                  </a:lnTo>
                  <a:lnTo>
                    <a:pt x="3743" y="8187"/>
                  </a:lnTo>
                  <a:lnTo>
                    <a:pt x="4407" y="8417"/>
                  </a:lnTo>
                  <a:lnTo>
                    <a:pt x="5135" y="8621"/>
                  </a:lnTo>
                  <a:lnTo>
                    <a:pt x="5901" y="8826"/>
                  </a:lnTo>
                  <a:lnTo>
                    <a:pt x="6706" y="9017"/>
                  </a:lnTo>
                  <a:lnTo>
                    <a:pt x="7561" y="9209"/>
                  </a:lnTo>
                  <a:lnTo>
                    <a:pt x="8455" y="9388"/>
                  </a:lnTo>
                  <a:lnTo>
                    <a:pt x="9400" y="9554"/>
                  </a:lnTo>
                  <a:lnTo>
                    <a:pt x="10371" y="9720"/>
                  </a:lnTo>
                  <a:lnTo>
                    <a:pt x="11380" y="9873"/>
                  </a:lnTo>
                  <a:lnTo>
                    <a:pt x="12427" y="10013"/>
                  </a:lnTo>
                  <a:lnTo>
                    <a:pt x="13513" y="10141"/>
                  </a:lnTo>
                  <a:lnTo>
                    <a:pt x="14624" y="10256"/>
                  </a:lnTo>
                  <a:lnTo>
                    <a:pt x="15760" y="10371"/>
                  </a:lnTo>
                  <a:lnTo>
                    <a:pt x="16935" y="10460"/>
                  </a:lnTo>
                  <a:lnTo>
                    <a:pt x="18136" y="10550"/>
                  </a:lnTo>
                  <a:lnTo>
                    <a:pt x="19362" y="10614"/>
                  </a:lnTo>
                  <a:lnTo>
                    <a:pt x="20613" y="10677"/>
                  </a:lnTo>
                  <a:lnTo>
                    <a:pt x="21878" y="10729"/>
                  </a:lnTo>
                  <a:lnTo>
                    <a:pt x="23168" y="10767"/>
                  </a:lnTo>
                  <a:lnTo>
                    <a:pt x="24483" y="10780"/>
                  </a:lnTo>
                  <a:lnTo>
                    <a:pt x="25811" y="10792"/>
                  </a:lnTo>
                  <a:lnTo>
                    <a:pt x="27139" y="10780"/>
                  </a:lnTo>
                  <a:lnTo>
                    <a:pt x="28455" y="10767"/>
                  </a:lnTo>
                  <a:lnTo>
                    <a:pt x="29745" y="10729"/>
                  </a:lnTo>
                  <a:lnTo>
                    <a:pt x="31009" y="10677"/>
                  </a:lnTo>
                  <a:lnTo>
                    <a:pt x="32261" y="10614"/>
                  </a:lnTo>
                  <a:lnTo>
                    <a:pt x="33487" y="10550"/>
                  </a:lnTo>
                  <a:lnTo>
                    <a:pt x="34687" y="10460"/>
                  </a:lnTo>
                  <a:lnTo>
                    <a:pt x="35849" y="10371"/>
                  </a:lnTo>
                  <a:lnTo>
                    <a:pt x="36999" y="10256"/>
                  </a:lnTo>
                  <a:lnTo>
                    <a:pt x="38110" y="10141"/>
                  </a:lnTo>
                  <a:lnTo>
                    <a:pt x="39195" y="10013"/>
                  </a:lnTo>
                  <a:lnTo>
                    <a:pt x="40243" y="9873"/>
                  </a:lnTo>
                  <a:lnTo>
                    <a:pt x="41252" y="9720"/>
                  </a:lnTo>
                  <a:lnTo>
                    <a:pt x="42222" y="9554"/>
                  </a:lnTo>
                  <a:lnTo>
                    <a:pt x="43167" y="9388"/>
                  </a:lnTo>
                  <a:lnTo>
                    <a:pt x="44061" y="9209"/>
                  </a:lnTo>
                  <a:lnTo>
                    <a:pt x="44917" y="9017"/>
                  </a:lnTo>
                  <a:lnTo>
                    <a:pt x="45722" y="8826"/>
                  </a:lnTo>
                  <a:lnTo>
                    <a:pt x="46488" y="8621"/>
                  </a:lnTo>
                  <a:lnTo>
                    <a:pt x="47216" y="8417"/>
                  </a:lnTo>
                  <a:lnTo>
                    <a:pt x="47880" y="8187"/>
                  </a:lnTo>
                  <a:lnTo>
                    <a:pt x="48506" y="7970"/>
                  </a:lnTo>
                  <a:lnTo>
                    <a:pt x="49068" y="7740"/>
                  </a:lnTo>
                  <a:lnTo>
                    <a:pt x="49591" y="7497"/>
                  </a:lnTo>
                  <a:lnTo>
                    <a:pt x="49834" y="7370"/>
                  </a:lnTo>
                  <a:lnTo>
                    <a:pt x="50051" y="7255"/>
                  </a:lnTo>
                  <a:lnTo>
                    <a:pt x="50268" y="7127"/>
                  </a:lnTo>
                  <a:lnTo>
                    <a:pt x="50460" y="6999"/>
                  </a:lnTo>
                  <a:lnTo>
                    <a:pt x="50638" y="6872"/>
                  </a:lnTo>
                  <a:lnTo>
                    <a:pt x="50804" y="6744"/>
                  </a:lnTo>
                  <a:lnTo>
                    <a:pt x="50958" y="6616"/>
                  </a:lnTo>
                  <a:lnTo>
                    <a:pt x="51098" y="6489"/>
                  </a:lnTo>
                  <a:lnTo>
                    <a:pt x="51213" y="6348"/>
                  </a:lnTo>
                  <a:lnTo>
                    <a:pt x="51315" y="6220"/>
                  </a:lnTo>
                  <a:lnTo>
                    <a:pt x="51405" y="6080"/>
                  </a:lnTo>
                  <a:lnTo>
                    <a:pt x="51481" y="5952"/>
                  </a:lnTo>
                  <a:lnTo>
                    <a:pt x="51545" y="5812"/>
                  </a:lnTo>
                  <a:lnTo>
                    <a:pt x="51583" y="5671"/>
                  </a:lnTo>
                  <a:lnTo>
                    <a:pt x="51609" y="5531"/>
                  </a:lnTo>
                  <a:lnTo>
                    <a:pt x="51622" y="5390"/>
                  </a:lnTo>
                  <a:lnTo>
                    <a:pt x="51622" y="1"/>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69" name="Google Shape;2669;g1c93c773687_2_33"/>
            <p:cNvSpPr/>
            <p:nvPr/>
          </p:nvSpPr>
          <p:spPr>
            <a:xfrm>
              <a:off x="1462987" y="3461549"/>
              <a:ext cx="764264" cy="159598"/>
            </a:xfrm>
            <a:custGeom>
              <a:avLst/>
              <a:gdLst/>
              <a:ahLst/>
              <a:cxnLst/>
              <a:rect l="l" t="t" r="r" b="b"/>
              <a:pathLst>
                <a:path w="51622" h="10780" extrusionOk="0">
                  <a:moveTo>
                    <a:pt x="25811" y="0"/>
                  </a:moveTo>
                  <a:lnTo>
                    <a:pt x="24483" y="13"/>
                  </a:lnTo>
                  <a:lnTo>
                    <a:pt x="23168" y="26"/>
                  </a:lnTo>
                  <a:lnTo>
                    <a:pt x="21878" y="64"/>
                  </a:lnTo>
                  <a:lnTo>
                    <a:pt x="20613" y="115"/>
                  </a:lnTo>
                  <a:lnTo>
                    <a:pt x="19362" y="166"/>
                  </a:lnTo>
                  <a:lnTo>
                    <a:pt x="18136" y="243"/>
                  </a:lnTo>
                  <a:lnTo>
                    <a:pt x="16935" y="332"/>
                  </a:lnTo>
                  <a:lnTo>
                    <a:pt x="15760" y="422"/>
                  </a:lnTo>
                  <a:lnTo>
                    <a:pt x="14624" y="537"/>
                  </a:lnTo>
                  <a:lnTo>
                    <a:pt x="13513" y="652"/>
                  </a:lnTo>
                  <a:lnTo>
                    <a:pt x="12427" y="779"/>
                  </a:lnTo>
                  <a:lnTo>
                    <a:pt x="11380" y="920"/>
                  </a:lnTo>
                  <a:lnTo>
                    <a:pt x="10371" y="1073"/>
                  </a:lnTo>
                  <a:lnTo>
                    <a:pt x="9400" y="1226"/>
                  </a:lnTo>
                  <a:lnTo>
                    <a:pt x="8455" y="1405"/>
                  </a:lnTo>
                  <a:lnTo>
                    <a:pt x="7561" y="1584"/>
                  </a:lnTo>
                  <a:lnTo>
                    <a:pt x="6706" y="1763"/>
                  </a:lnTo>
                  <a:lnTo>
                    <a:pt x="5901" y="1967"/>
                  </a:lnTo>
                  <a:lnTo>
                    <a:pt x="5135" y="2171"/>
                  </a:lnTo>
                  <a:lnTo>
                    <a:pt x="4407" y="2376"/>
                  </a:lnTo>
                  <a:lnTo>
                    <a:pt x="3743" y="2593"/>
                  </a:lnTo>
                  <a:lnTo>
                    <a:pt x="3117" y="2823"/>
                  </a:lnTo>
                  <a:lnTo>
                    <a:pt x="2542" y="3053"/>
                  </a:lnTo>
                  <a:lnTo>
                    <a:pt x="2031" y="3295"/>
                  </a:lnTo>
                  <a:lnTo>
                    <a:pt x="1789" y="3410"/>
                  </a:lnTo>
                  <a:lnTo>
                    <a:pt x="1572" y="3538"/>
                  </a:lnTo>
                  <a:lnTo>
                    <a:pt x="1354" y="3666"/>
                  </a:lnTo>
                  <a:lnTo>
                    <a:pt x="1163" y="3793"/>
                  </a:lnTo>
                  <a:lnTo>
                    <a:pt x="984" y="3921"/>
                  </a:lnTo>
                  <a:lnTo>
                    <a:pt x="818" y="4049"/>
                  </a:lnTo>
                  <a:lnTo>
                    <a:pt x="665" y="4177"/>
                  </a:lnTo>
                  <a:lnTo>
                    <a:pt x="524" y="4304"/>
                  </a:lnTo>
                  <a:lnTo>
                    <a:pt x="409" y="4432"/>
                  </a:lnTo>
                  <a:lnTo>
                    <a:pt x="294" y="4572"/>
                  </a:lnTo>
                  <a:lnTo>
                    <a:pt x="205" y="4700"/>
                  </a:lnTo>
                  <a:lnTo>
                    <a:pt x="141" y="4841"/>
                  </a:lnTo>
                  <a:lnTo>
                    <a:pt x="77" y="4981"/>
                  </a:lnTo>
                  <a:lnTo>
                    <a:pt x="39" y="5122"/>
                  </a:lnTo>
                  <a:lnTo>
                    <a:pt x="14" y="5249"/>
                  </a:lnTo>
                  <a:lnTo>
                    <a:pt x="1" y="5390"/>
                  </a:lnTo>
                  <a:lnTo>
                    <a:pt x="14" y="5530"/>
                  </a:lnTo>
                  <a:lnTo>
                    <a:pt x="39" y="5671"/>
                  </a:lnTo>
                  <a:lnTo>
                    <a:pt x="77" y="5811"/>
                  </a:lnTo>
                  <a:lnTo>
                    <a:pt x="141" y="5939"/>
                  </a:lnTo>
                  <a:lnTo>
                    <a:pt x="205" y="6079"/>
                  </a:lnTo>
                  <a:lnTo>
                    <a:pt x="294" y="6220"/>
                  </a:lnTo>
                  <a:lnTo>
                    <a:pt x="409" y="6348"/>
                  </a:lnTo>
                  <a:lnTo>
                    <a:pt x="524" y="6475"/>
                  </a:lnTo>
                  <a:lnTo>
                    <a:pt x="665" y="6616"/>
                  </a:lnTo>
                  <a:lnTo>
                    <a:pt x="818" y="6744"/>
                  </a:lnTo>
                  <a:lnTo>
                    <a:pt x="984" y="6871"/>
                  </a:lnTo>
                  <a:lnTo>
                    <a:pt x="1163" y="6999"/>
                  </a:lnTo>
                  <a:lnTo>
                    <a:pt x="1354" y="7127"/>
                  </a:lnTo>
                  <a:lnTo>
                    <a:pt x="1572" y="7242"/>
                  </a:lnTo>
                  <a:lnTo>
                    <a:pt x="1789" y="7369"/>
                  </a:lnTo>
                  <a:lnTo>
                    <a:pt x="2031" y="7497"/>
                  </a:lnTo>
                  <a:lnTo>
                    <a:pt x="2542" y="7727"/>
                  </a:lnTo>
                  <a:lnTo>
                    <a:pt x="3117" y="7970"/>
                  </a:lnTo>
                  <a:lnTo>
                    <a:pt x="3743" y="8187"/>
                  </a:lnTo>
                  <a:lnTo>
                    <a:pt x="4407" y="8404"/>
                  </a:lnTo>
                  <a:lnTo>
                    <a:pt x="5135" y="8621"/>
                  </a:lnTo>
                  <a:lnTo>
                    <a:pt x="5901" y="8825"/>
                  </a:lnTo>
                  <a:lnTo>
                    <a:pt x="6706" y="9017"/>
                  </a:lnTo>
                  <a:lnTo>
                    <a:pt x="7561" y="9208"/>
                  </a:lnTo>
                  <a:lnTo>
                    <a:pt x="8455" y="9387"/>
                  </a:lnTo>
                  <a:lnTo>
                    <a:pt x="9400" y="9553"/>
                  </a:lnTo>
                  <a:lnTo>
                    <a:pt x="10371" y="9719"/>
                  </a:lnTo>
                  <a:lnTo>
                    <a:pt x="11380" y="9860"/>
                  </a:lnTo>
                  <a:lnTo>
                    <a:pt x="12427" y="10000"/>
                  </a:lnTo>
                  <a:lnTo>
                    <a:pt x="13513" y="10141"/>
                  </a:lnTo>
                  <a:lnTo>
                    <a:pt x="14624" y="10256"/>
                  </a:lnTo>
                  <a:lnTo>
                    <a:pt x="15760" y="10358"/>
                  </a:lnTo>
                  <a:lnTo>
                    <a:pt x="16935" y="10460"/>
                  </a:lnTo>
                  <a:lnTo>
                    <a:pt x="18136" y="10549"/>
                  </a:lnTo>
                  <a:lnTo>
                    <a:pt x="19362" y="10613"/>
                  </a:lnTo>
                  <a:lnTo>
                    <a:pt x="20613" y="10677"/>
                  </a:lnTo>
                  <a:lnTo>
                    <a:pt x="21878" y="10728"/>
                  </a:lnTo>
                  <a:lnTo>
                    <a:pt x="23168" y="10754"/>
                  </a:lnTo>
                  <a:lnTo>
                    <a:pt x="24483" y="10779"/>
                  </a:lnTo>
                  <a:lnTo>
                    <a:pt x="27139" y="10779"/>
                  </a:lnTo>
                  <a:lnTo>
                    <a:pt x="28455" y="10754"/>
                  </a:lnTo>
                  <a:lnTo>
                    <a:pt x="29745" y="10728"/>
                  </a:lnTo>
                  <a:lnTo>
                    <a:pt x="31009" y="10677"/>
                  </a:lnTo>
                  <a:lnTo>
                    <a:pt x="32261" y="10613"/>
                  </a:lnTo>
                  <a:lnTo>
                    <a:pt x="33487" y="10549"/>
                  </a:lnTo>
                  <a:lnTo>
                    <a:pt x="34687" y="10460"/>
                  </a:lnTo>
                  <a:lnTo>
                    <a:pt x="35849" y="10358"/>
                  </a:lnTo>
                  <a:lnTo>
                    <a:pt x="36999" y="10256"/>
                  </a:lnTo>
                  <a:lnTo>
                    <a:pt x="38110" y="10141"/>
                  </a:lnTo>
                  <a:lnTo>
                    <a:pt x="39195" y="10000"/>
                  </a:lnTo>
                  <a:lnTo>
                    <a:pt x="40243" y="9860"/>
                  </a:lnTo>
                  <a:lnTo>
                    <a:pt x="41252" y="9719"/>
                  </a:lnTo>
                  <a:lnTo>
                    <a:pt x="42222" y="9553"/>
                  </a:lnTo>
                  <a:lnTo>
                    <a:pt x="43167" y="9387"/>
                  </a:lnTo>
                  <a:lnTo>
                    <a:pt x="44061" y="9208"/>
                  </a:lnTo>
                  <a:lnTo>
                    <a:pt x="44917" y="9017"/>
                  </a:lnTo>
                  <a:lnTo>
                    <a:pt x="45722" y="8825"/>
                  </a:lnTo>
                  <a:lnTo>
                    <a:pt x="46488" y="8621"/>
                  </a:lnTo>
                  <a:lnTo>
                    <a:pt x="47216" y="8404"/>
                  </a:lnTo>
                  <a:lnTo>
                    <a:pt x="47880" y="8187"/>
                  </a:lnTo>
                  <a:lnTo>
                    <a:pt x="48506" y="7970"/>
                  </a:lnTo>
                  <a:lnTo>
                    <a:pt x="49068" y="7727"/>
                  </a:lnTo>
                  <a:lnTo>
                    <a:pt x="49591" y="7497"/>
                  </a:lnTo>
                  <a:lnTo>
                    <a:pt x="49834" y="7369"/>
                  </a:lnTo>
                  <a:lnTo>
                    <a:pt x="50051" y="7242"/>
                  </a:lnTo>
                  <a:lnTo>
                    <a:pt x="50268" y="7127"/>
                  </a:lnTo>
                  <a:lnTo>
                    <a:pt x="50460" y="6999"/>
                  </a:lnTo>
                  <a:lnTo>
                    <a:pt x="50638" y="6871"/>
                  </a:lnTo>
                  <a:lnTo>
                    <a:pt x="50804" y="6744"/>
                  </a:lnTo>
                  <a:lnTo>
                    <a:pt x="50958" y="6616"/>
                  </a:lnTo>
                  <a:lnTo>
                    <a:pt x="51098" y="6475"/>
                  </a:lnTo>
                  <a:lnTo>
                    <a:pt x="51213" y="6348"/>
                  </a:lnTo>
                  <a:lnTo>
                    <a:pt x="51315" y="6220"/>
                  </a:lnTo>
                  <a:lnTo>
                    <a:pt x="51405" y="6079"/>
                  </a:lnTo>
                  <a:lnTo>
                    <a:pt x="51481" y="5939"/>
                  </a:lnTo>
                  <a:lnTo>
                    <a:pt x="51545" y="5811"/>
                  </a:lnTo>
                  <a:lnTo>
                    <a:pt x="51583" y="5671"/>
                  </a:lnTo>
                  <a:lnTo>
                    <a:pt x="51609" y="5530"/>
                  </a:lnTo>
                  <a:lnTo>
                    <a:pt x="51622" y="5390"/>
                  </a:lnTo>
                  <a:lnTo>
                    <a:pt x="51609" y="5249"/>
                  </a:lnTo>
                  <a:lnTo>
                    <a:pt x="51583" y="5122"/>
                  </a:lnTo>
                  <a:lnTo>
                    <a:pt x="51545" y="4981"/>
                  </a:lnTo>
                  <a:lnTo>
                    <a:pt x="51481" y="4841"/>
                  </a:lnTo>
                  <a:lnTo>
                    <a:pt x="51405" y="4700"/>
                  </a:lnTo>
                  <a:lnTo>
                    <a:pt x="51315" y="4572"/>
                  </a:lnTo>
                  <a:lnTo>
                    <a:pt x="51213" y="4432"/>
                  </a:lnTo>
                  <a:lnTo>
                    <a:pt x="51098" y="4304"/>
                  </a:lnTo>
                  <a:lnTo>
                    <a:pt x="50958" y="4177"/>
                  </a:lnTo>
                  <a:lnTo>
                    <a:pt x="50804" y="4049"/>
                  </a:lnTo>
                  <a:lnTo>
                    <a:pt x="50638" y="3921"/>
                  </a:lnTo>
                  <a:lnTo>
                    <a:pt x="50460" y="3793"/>
                  </a:lnTo>
                  <a:lnTo>
                    <a:pt x="50268" y="3666"/>
                  </a:lnTo>
                  <a:lnTo>
                    <a:pt x="50051" y="3538"/>
                  </a:lnTo>
                  <a:lnTo>
                    <a:pt x="49834" y="3410"/>
                  </a:lnTo>
                  <a:lnTo>
                    <a:pt x="49591" y="3295"/>
                  </a:lnTo>
                  <a:lnTo>
                    <a:pt x="49068" y="3053"/>
                  </a:lnTo>
                  <a:lnTo>
                    <a:pt x="48506" y="2823"/>
                  </a:lnTo>
                  <a:lnTo>
                    <a:pt x="47880" y="2593"/>
                  </a:lnTo>
                  <a:lnTo>
                    <a:pt x="47216" y="2376"/>
                  </a:lnTo>
                  <a:lnTo>
                    <a:pt x="46488" y="2171"/>
                  </a:lnTo>
                  <a:lnTo>
                    <a:pt x="45722" y="1967"/>
                  </a:lnTo>
                  <a:lnTo>
                    <a:pt x="44917" y="1763"/>
                  </a:lnTo>
                  <a:lnTo>
                    <a:pt x="44061" y="1584"/>
                  </a:lnTo>
                  <a:lnTo>
                    <a:pt x="43167" y="1405"/>
                  </a:lnTo>
                  <a:lnTo>
                    <a:pt x="42222" y="1226"/>
                  </a:lnTo>
                  <a:lnTo>
                    <a:pt x="41252" y="1073"/>
                  </a:lnTo>
                  <a:lnTo>
                    <a:pt x="40243" y="920"/>
                  </a:lnTo>
                  <a:lnTo>
                    <a:pt x="39195" y="779"/>
                  </a:lnTo>
                  <a:lnTo>
                    <a:pt x="38110" y="652"/>
                  </a:lnTo>
                  <a:lnTo>
                    <a:pt x="36999" y="537"/>
                  </a:lnTo>
                  <a:lnTo>
                    <a:pt x="35849" y="422"/>
                  </a:lnTo>
                  <a:lnTo>
                    <a:pt x="34687" y="332"/>
                  </a:lnTo>
                  <a:lnTo>
                    <a:pt x="33487" y="243"/>
                  </a:lnTo>
                  <a:lnTo>
                    <a:pt x="32261" y="166"/>
                  </a:lnTo>
                  <a:lnTo>
                    <a:pt x="31009" y="115"/>
                  </a:lnTo>
                  <a:lnTo>
                    <a:pt x="29745" y="64"/>
                  </a:lnTo>
                  <a:lnTo>
                    <a:pt x="28455"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70" name="Google Shape;2670;g1c93c773687_2_33"/>
            <p:cNvSpPr/>
            <p:nvPr/>
          </p:nvSpPr>
          <p:spPr>
            <a:xfrm>
              <a:off x="1531253" y="3475732"/>
              <a:ext cx="627747" cy="112326"/>
            </a:xfrm>
            <a:custGeom>
              <a:avLst/>
              <a:gdLst/>
              <a:ahLst/>
              <a:cxnLst/>
              <a:rect l="l" t="t" r="r" b="b"/>
              <a:pathLst>
                <a:path w="42401" h="7587" extrusionOk="0">
                  <a:moveTo>
                    <a:pt x="21200" y="0"/>
                  </a:moveTo>
                  <a:lnTo>
                    <a:pt x="20115" y="13"/>
                  </a:lnTo>
                  <a:lnTo>
                    <a:pt x="19029" y="26"/>
                  </a:lnTo>
                  <a:lnTo>
                    <a:pt x="17969" y="51"/>
                  </a:lnTo>
                  <a:lnTo>
                    <a:pt x="16922" y="77"/>
                  </a:lnTo>
                  <a:lnTo>
                    <a:pt x="15900" y="128"/>
                  </a:lnTo>
                  <a:lnTo>
                    <a:pt x="14891" y="179"/>
                  </a:lnTo>
                  <a:lnTo>
                    <a:pt x="13908" y="230"/>
                  </a:lnTo>
                  <a:lnTo>
                    <a:pt x="12950" y="307"/>
                  </a:lnTo>
                  <a:lnTo>
                    <a:pt x="12005" y="383"/>
                  </a:lnTo>
                  <a:lnTo>
                    <a:pt x="11098" y="460"/>
                  </a:lnTo>
                  <a:lnTo>
                    <a:pt x="10204" y="549"/>
                  </a:lnTo>
                  <a:lnTo>
                    <a:pt x="9349" y="651"/>
                  </a:lnTo>
                  <a:lnTo>
                    <a:pt x="8518" y="754"/>
                  </a:lnTo>
                  <a:lnTo>
                    <a:pt x="7714" y="869"/>
                  </a:lnTo>
                  <a:lnTo>
                    <a:pt x="6948" y="996"/>
                  </a:lnTo>
                  <a:lnTo>
                    <a:pt x="6207" y="1111"/>
                  </a:lnTo>
                  <a:lnTo>
                    <a:pt x="5504" y="1252"/>
                  </a:lnTo>
                  <a:lnTo>
                    <a:pt x="4840" y="1379"/>
                  </a:lnTo>
                  <a:lnTo>
                    <a:pt x="4215" y="1533"/>
                  </a:lnTo>
                  <a:lnTo>
                    <a:pt x="3627" y="1673"/>
                  </a:lnTo>
                  <a:lnTo>
                    <a:pt x="3078" y="1826"/>
                  </a:lnTo>
                  <a:lnTo>
                    <a:pt x="2567" y="1992"/>
                  </a:lnTo>
                  <a:lnTo>
                    <a:pt x="2095" y="2158"/>
                  </a:lnTo>
                  <a:lnTo>
                    <a:pt x="1673" y="2325"/>
                  </a:lnTo>
                  <a:lnTo>
                    <a:pt x="1290" y="2491"/>
                  </a:lnTo>
                  <a:lnTo>
                    <a:pt x="958" y="2669"/>
                  </a:lnTo>
                  <a:lnTo>
                    <a:pt x="677" y="2848"/>
                  </a:lnTo>
                  <a:lnTo>
                    <a:pt x="549" y="2938"/>
                  </a:lnTo>
                  <a:lnTo>
                    <a:pt x="434" y="3027"/>
                  </a:lnTo>
                  <a:lnTo>
                    <a:pt x="332" y="3129"/>
                  </a:lnTo>
                  <a:lnTo>
                    <a:pt x="243" y="3219"/>
                  </a:lnTo>
                  <a:lnTo>
                    <a:pt x="179" y="3308"/>
                  </a:lnTo>
                  <a:lnTo>
                    <a:pt x="115" y="3410"/>
                  </a:lnTo>
                  <a:lnTo>
                    <a:pt x="64" y="3499"/>
                  </a:lnTo>
                  <a:lnTo>
                    <a:pt x="26" y="3602"/>
                  </a:lnTo>
                  <a:lnTo>
                    <a:pt x="13" y="3704"/>
                  </a:lnTo>
                  <a:lnTo>
                    <a:pt x="0" y="3793"/>
                  </a:lnTo>
                  <a:lnTo>
                    <a:pt x="13" y="3895"/>
                  </a:lnTo>
                  <a:lnTo>
                    <a:pt x="26" y="3985"/>
                  </a:lnTo>
                  <a:lnTo>
                    <a:pt x="64" y="4087"/>
                  </a:lnTo>
                  <a:lnTo>
                    <a:pt x="115" y="4189"/>
                  </a:lnTo>
                  <a:lnTo>
                    <a:pt x="179" y="4279"/>
                  </a:lnTo>
                  <a:lnTo>
                    <a:pt x="243" y="4368"/>
                  </a:lnTo>
                  <a:lnTo>
                    <a:pt x="332" y="4470"/>
                  </a:lnTo>
                  <a:lnTo>
                    <a:pt x="434" y="4559"/>
                  </a:lnTo>
                  <a:lnTo>
                    <a:pt x="549" y="4649"/>
                  </a:lnTo>
                  <a:lnTo>
                    <a:pt x="677" y="4738"/>
                  </a:lnTo>
                  <a:lnTo>
                    <a:pt x="958" y="4917"/>
                  </a:lnTo>
                  <a:lnTo>
                    <a:pt x="1290" y="5096"/>
                  </a:lnTo>
                  <a:lnTo>
                    <a:pt x="1673" y="5275"/>
                  </a:lnTo>
                  <a:lnTo>
                    <a:pt x="2095" y="5441"/>
                  </a:lnTo>
                  <a:lnTo>
                    <a:pt x="2567" y="5607"/>
                  </a:lnTo>
                  <a:lnTo>
                    <a:pt x="3078" y="5760"/>
                  </a:lnTo>
                  <a:lnTo>
                    <a:pt x="3627" y="5913"/>
                  </a:lnTo>
                  <a:lnTo>
                    <a:pt x="4215" y="6066"/>
                  </a:lnTo>
                  <a:lnTo>
                    <a:pt x="4840" y="6207"/>
                  </a:lnTo>
                  <a:lnTo>
                    <a:pt x="5504" y="6347"/>
                  </a:lnTo>
                  <a:lnTo>
                    <a:pt x="6207" y="6475"/>
                  </a:lnTo>
                  <a:lnTo>
                    <a:pt x="6948" y="6603"/>
                  </a:lnTo>
                  <a:lnTo>
                    <a:pt x="7714" y="6718"/>
                  </a:lnTo>
                  <a:lnTo>
                    <a:pt x="8518" y="6833"/>
                  </a:lnTo>
                  <a:lnTo>
                    <a:pt x="9349" y="6935"/>
                  </a:lnTo>
                  <a:lnTo>
                    <a:pt x="10204" y="7037"/>
                  </a:lnTo>
                  <a:lnTo>
                    <a:pt x="11098" y="7126"/>
                  </a:lnTo>
                  <a:lnTo>
                    <a:pt x="12005" y="7216"/>
                  </a:lnTo>
                  <a:lnTo>
                    <a:pt x="12950" y="7293"/>
                  </a:lnTo>
                  <a:lnTo>
                    <a:pt x="13908" y="7356"/>
                  </a:lnTo>
                  <a:lnTo>
                    <a:pt x="14891" y="7420"/>
                  </a:lnTo>
                  <a:lnTo>
                    <a:pt x="15900" y="7471"/>
                  </a:lnTo>
                  <a:lnTo>
                    <a:pt x="16922" y="7510"/>
                  </a:lnTo>
                  <a:lnTo>
                    <a:pt x="17969" y="7548"/>
                  </a:lnTo>
                  <a:lnTo>
                    <a:pt x="19029" y="7561"/>
                  </a:lnTo>
                  <a:lnTo>
                    <a:pt x="20115" y="7586"/>
                  </a:lnTo>
                  <a:lnTo>
                    <a:pt x="22286" y="7586"/>
                  </a:lnTo>
                  <a:lnTo>
                    <a:pt x="23371" y="7561"/>
                  </a:lnTo>
                  <a:lnTo>
                    <a:pt x="24431" y="7548"/>
                  </a:lnTo>
                  <a:lnTo>
                    <a:pt x="25466" y="7510"/>
                  </a:lnTo>
                  <a:lnTo>
                    <a:pt x="26500" y="7471"/>
                  </a:lnTo>
                  <a:lnTo>
                    <a:pt x="27496" y="7420"/>
                  </a:lnTo>
                  <a:lnTo>
                    <a:pt x="28493" y="7356"/>
                  </a:lnTo>
                  <a:lnTo>
                    <a:pt x="29450" y="7293"/>
                  </a:lnTo>
                  <a:lnTo>
                    <a:pt x="30383" y="7216"/>
                  </a:lnTo>
                  <a:lnTo>
                    <a:pt x="31302" y="7126"/>
                  </a:lnTo>
                  <a:lnTo>
                    <a:pt x="32183" y="7037"/>
                  </a:lnTo>
                  <a:lnTo>
                    <a:pt x="33052" y="6935"/>
                  </a:lnTo>
                  <a:lnTo>
                    <a:pt x="33882" y="6833"/>
                  </a:lnTo>
                  <a:lnTo>
                    <a:pt x="34687" y="6718"/>
                  </a:lnTo>
                  <a:lnTo>
                    <a:pt x="35453" y="6603"/>
                  </a:lnTo>
                  <a:lnTo>
                    <a:pt x="36181" y="6475"/>
                  </a:lnTo>
                  <a:lnTo>
                    <a:pt x="36883" y="6347"/>
                  </a:lnTo>
                  <a:lnTo>
                    <a:pt x="37560" y="6207"/>
                  </a:lnTo>
                  <a:lnTo>
                    <a:pt x="38186" y="6066"/>
                  </a:lnTo>
                  <a:lnTo>
                    <a:pt x="38773" y="5913"/>
                  </a:lnTo>
                  <a:lnTo>
                    <a:pt x="39323" y="5760"/>
                  </a:lnTo>
                  <a:lnTo>
                    <a:pt x="39833" y="5607"/>
                  </a:lnTo>
                  <a:lnTo>
                    <a:pt x="40306" y="5441"/>
                  </a:lnTo>
                  <a:lnTo>
                    <a:pt x="40727" y="5275"/>
                  </a:lnTo>
                  <a:lnTo>
                    <a:pt x="41111" y="5096"/>
                  </a:lnTo>
                  <a:lnTo>
                    <a:pt x="41443" y="4917"/>
                  </a:lnTo>
                  <a:lnTo>
                    <a:pt x="41724" y="4738"/>
                  </a:lnTo>
                  <a:lnTo>
                    <a:pt x="41851" y="4649"/>
                  </a:lnTo>
                  <a:lnTo>
                    <a:pt x="41966" y="4559"/>
                  </a:lnTo>
                  <a:lnTo>
                    <a:pt x="42068" y="4470"/>
                  </a:lnTo>
                  <a:lnTo>
                    <a:pt x="42145" y="4368"/>
                  </a:lnTo>
                  <a:lnTo>
                    <a:pt x="42222" y="4279"/>
                  </a:lnTo>
                  <a:lnTo>
                    <a:pt x="42285" y="4189"/>
                  </a:lnTo>
                  <a:lnTo>
                    <a:pt x="42337" y="4087"/>
                  </a:lnTo>
                  <a:lnTo>
                    <a:pt x="42362" y="3985"/>
                  </a:lnTo>
                  <a:lnTo>
                    <a:pt x="42388" y="3895"/>
                  </a:lnTo>
                  <a:lnTo>
                    <a:pt x="42400" y="3793"/>
                  </a:lnTo>
                  <a:lnTo>
                    <a:pt x="42388" y="3704"/>
                  </a:lnTo>
                  <a:lnTo>
                    <a:pt x="42362" y="3602"/>
                  </a:lnTo>
                  <a:lnTo>
                    <a:pt x="42337" y="3499"/>
                  </a:lnTo>
                  <a:lnTo>
                    <a:pt x="42285" y="3410"/>
                  </a:lnTo>
                  <a:lnTo>
                    <a:pt x="42222" y="3308"/>
                  </a:lnTo>
                  <a:lnTo>
                    <a:pt x="42145" y="3219"/>
                  </a:lnTo>
                  <a:lnTo>
                    <a:pt x="42068" y="3129"/>
                  </a:lnTo>
                  <a:lnTo>
                    <a:pt x="41966" y="3027"/>
                  </a:lnTo>
                  <a:lnTo>
                    <a:pt x="41851" y="2938"/>
                  </a:lnTo>
                  <a:lnTo>
                    <a:pt x="41724" y="2848"/>
                  </a:lnTo>
                  <a:lnTo>
                    <a:pt x="41443" y="2669"/>
                  </a:lnTo>
                  <a:lnTo>
                    <a:pt x="41111" y="2491"/>
                  </a:lnTo>
                  <a:lnTo>
                    <a:pt x="40727" y="2325"/>
                  </a:lnTo>
                  <a:lnTo>
                    <a:pt x="40306" y="2158"/>
                  </a:lnTo>
                  <a:lnTo>
                    <a:pt x="39833" y="1992"/>
                  </a:lnTo>
                  <a:lnTo>
                    <a:pt x="39323" y="1826"/>
                  </a:lnTo>
                  <a:lnTo>
                    <a:pt x="38773" y="1673"/>
                  </a:lnTo>
                  <a:lnTo>
                    <a:pt x="38186" y="1533"/>
                  </a:lnTo>
                  <a:lnTo>
                    <a:pt x="37560" y="1379"/>
                  </a:lnTo>
                  <a:lnTo>
                    <a:pt x="36883" y="1252"/>
                  </a:lnTo>
                  <a:lnTo>
                    <a:pt x="36181" y="1111"/>
                  </a:lnTo>
                  <a:lnTo>
                    <a:pt x="35453" y="996"/>
                  </a:lnTo>
                  <a:lnTo>
                    <a:pt x="34687" y="869"/>
                  </a:lnTo>
                  <a:lnTo>
                    <a:pt x="33882" y="754"/>
                  </a:lnTo>
                  <a:lnTo>
                    <a:pt x="33052" y="651"/>
                  </a:lnTo>
                  <a:lnTo>
                    <a:pt x="32183" y="549"/>
                  </a:lnTo>
                  <a:lnTo>
                    <a:pt x="31302" y="460"/>
                  </a:lnTo>
                  <a:lnTo>
                    <a:pt x="30383" y="383"/>
                  </a:lnTo>
                  <a:lnTo>
                    <a:pt x="29450" y="307"/>
                  </a:lnTo>
                  <a:lnTo>
                    <a:pt x="28493" y="230"/>
                  </a:lnTo>
                  <a:lnTo>
                    <a:pt x="27496" y="179"/>
                  </a:lnTo>
                  <a:lnTo>
                    <a:pt x="26500" y="128"/>
                  </a:lnTo>
                  <a:lnTo>
                    <a:pt x="25466" y="77"/>
                  </a:lnTo>
                  <a:lnTo>
                    <a:pt x="24431" y="51"/>
                  </a:lnTo>
                  <a:lnTo>
                    <a:pt x="23371" y="26"/>
                  </a:lnTo>
                  <a:lnTo>
                    <a:pt x="22286" y="13"/>
                  </a:lnTo>
                  <a:lnTo>
                    <a:pt x="21200" y="0"/>
                  </a:lnTo>
                  <a:close/>
                </a:path>
              </a:pathLst>
            </a:custGeom>
            <a:solidFill>
              <a:srgbClr val="FFBB6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sp>
          <p:nvSpPr>
            <p:cNvPr id="2671" name="Google Shape;2671;g1c93c773687_2_33"/>
            <p:cNvSpPr/>
            <p:nvPr/>
          </p:nvSpPr>
          <p:spPr>
            <a:xfrm>
              <a:off x="1550159" y="3475732"/>
              <a:ext cx="609211" cy="83397"/>
            </a:xfrm>
            <a:custGeom>
              <a:avLst/>
              <a:gdLst/>
              <a:ahLst/>
              <a:cxnLst/>
              <a:rect l="l" t="t" r="r" b="b"/>
              <a:pathLst>
                <a:path w="41149" h="5633" extrusionOk="0">
                  <a:moveTo>
                    <a:pt x="19949" y="0"/>
                  </a:moveTo>
                  <a:lnTo>
                    <a:pt x="18237" y="13"/>
                  </a:lnTo>
                  <a:lnTo>
                    <a:pt x="16577" y="51"/>
                  </a:lnTo>
                  <a:lnTo>
                    <a:pt x="14943" y="115"/>
                  </a:lnTo>
                  <a:lnTo>
                    <a:pt x="13372" y="192"/>
                  </a:lnTo>
                  <a:lnTo>
                    <a:pt x="11839" y="294"/>
                  </a:lnTo>
                  <a:lnTo>
                    <a:pt x="10370" y="409"/>
                  </a:lnTo>
                  <a:lnTo>
                    <a:pt x="8966" y="549"/>
                  </a:lnTo>
                  <a:lnTo>
                    <a:pt x="7625" y="715"/>
                  </a:lnTo>
                  <a:lnTo>
                    <a:pt x="6360" y="881"/>
                  </a:lnTo>
                  <a:lnTo>
                    <a:pt x="5173" y="1073"/>
                  </a:lnTo>
                  <a:lnTo>
                    <a:pt x="4074" y="1290"/>
                  </a:lnTo>
                  <a:lnTo>
                    <a:pt x="3551" y="1392"/>
                  </a:lnTo>
                  <a:lnTo>
                    <a:pt x="3065" y="1507"/>
                  </a:lnTo>
                  <a:lnTo>
                    <a:pt x="2593" y="1622"/>
                  </a:lnTo>
                  <a:lnTo>
                    <a:pt x="2146" y="1737"/>
                  </a:lnTo>
                  <a:lnTo>
                    <a:pt x="1724" y="1865"/>
                  </a:lnTo>
                  <a:lnTo>
                    <a:pt x="1316" y="1992"/>
                  </a:lnTo>
                  <a:lnTo>
                    <a:pt x="945" y="2120"/>
                  </a:lnTo>
                  <a:lnTo>
                    <a:pt x="600" y="2248"/>
                  </a:lnTo>
                  <a:lnTo>
                    <a:pt x="281" y="2376"/>
                  </a:lnTo>
                  <a:lnTo>
                    <a:pt x="0" y="2516"/>
                  </a:lnTo>
                  <a:lnTo>
                    <a:pt x="0" y="2516"/>
                  </a:lnTo>
                  <a:lnTo>
                    <a:pt x="715" y="2299"/>
                  </a:lnTo>
                  <a:lnTo>
                    <a:pt x="1507" y="2095"/>
                  </a:lnTo>
                  <a:lnTo>
                    <a:pt x="2363" y="1903"/>
                  </a:lnTo>
                  <a:lnTo>
                    <a:pt x="3295" y="1724"/>
                  </a:lnTo>
                  <a:lnTo>
                    <a:pt x="4291" y="1545"/>
                  </a:lnTo>
                  <a:lnTo>
                    <a:pt x="5351" y="1392"/>
                  </a:lnTo>
                  <a:lnTo>
                    <a:pt x="6462" y="1239"/>
                  </a:lnTo>
                  <a:lnTo>
                    <a:pt x="7625" y="1098"/>
                  </a:lnTo>
                  <a:lnTo>
                    <a:pt x="8851" y="984"/>
                  </a:lnTo>
                  <a:lnTo>
                    <a:pt x="10115" y="881"/>
                  </a:lnTo>
                  <a:lnTo>
                    <a:pt x="11430" y="779"/>
                  </a:lnTo>
                  <a:lnTo>
                    <a:pt x="12784" y="703"/>
                  </a:lnTo>
                  <a:lnTo>
                    <a:pt x="14163" y="651"/>
                  </a:lnTo>
                  <a:lnTo>
                    <a:pt x="15594" y="600"/>
                  </a:lnTo>
                  <a:lnTo>
                    <a:pt x="17050" y="575"/>
                  </a:lnTo>
                  <a:lnTo>
                    <a:pt x="18531" y="562"/>
                  </a:lnTo>
                  <a:lnTo>
                    <a:pt x="19617" y="575"/>
                  </a:lnTo>
                  <a:lnTo>
                    <a:pt x="20690" y="588"/>
                  </a:lnTo>
                  <a:lnTo>
                    <a:pt x="21762" y="613"/>
                  </a:lnTo>
                  <a:lnTo>
                    <a:pt x="22797" y="639"/>
                  </a:lnTo>
                  <a:lnTo>
                    <a:pt x="23831" y="690"/>
                  </a:lnTo>
                  <a:lnTo>
                    <a:pt x="24827" y="741"/>
                  </a:lnTo>
                  <a:lnTo>
                    <a:pt x="25811" y="792"/>
                  </a:lnTo>
                  <a:lnTo>
                    <a:pt x="26781" y="869"/>
                  </a:lnTo>
                  <a:lnTo>
                    <a:pt x="27714" y="932"/>
                  </a:lnTo>
                  <a:lnTo>
                    <a:pt x="28633" y="1022"/>
                  </a:lnTo>
                  <a:lnTo>
                    <a:pt x="29514" y="1111"/>
                  </a:lnTo>
                  <a:lnTo>
                    <a:pt x="30383" y="1213"/>
                  </a:lnTo>
                  <a:lnTo>
                    <a:pt x="31213" y="1316"/>
                  </a:lnTo>
                  <a:lnTo>
                    <a:pt x="32005" y="1431"/>
                  </a:lnTo>
                  <a:lnTo>
                    <a:pt x="32784" y="1545"/>
                  </a:lnTo>
                  <a:lnTo>
                    <a:pt x="33512" y="1673"/>
                  </a:lnTo>
                  <a:lnTo>
                    <a:pt x="34214" y="1801"/>
                  </a:lnTo>
                  <a:lnTo>
                    <a:pt x="34878" y="1941"/>
                  </a:lnTo>
                  <a:lnTo>
                    <a:pt x="35517" y="2082"/>
                  </a:lnTo>
                  <a:lnTo>
                    <a:pt x="36104" y="2235"/>
                  </a:lnTo>
                  <a:lnTo>
                    <a:pt x="36653" y="2388"/>
                  </a:lnTo>
                  <a:lnTo>
                    <a:pt x="37164" y="2554"/>
                  </a:lnTo>
                  <a:lnTo>
                    <a:pt x="37637" y="2708"/>
                  </a:lnTo>
                  <a:lnTo>
                    <a:pt x="38058" y="2874"/>
                  </a:lnTo>
                  <a:lnTo>
                    <a:pt x="38441" y="3052"/>
                  </a:lnTo>
                  <a:lnTo>
                    <a:pt x="38774" y="3231"/>
                  </a:lnTo>
                  <a:lnTo>
                    <a:pt x="39054" y="3410"/>
                  </a:lnTo>
                  <a:lnTo>
                    <a:pt x="39182" y="3499"/>
                  </a:lnTo>
                  <a:lnTo>
                    <a:pt x="39297" y="3589"/>
                  </a:lnTo>
                  <a:lnTo>
                    <a:pt x="39387" y="3678"/>
                  </a:lnTo>
                  <a:lnTo>
                    <a:pt x="39476" y="3780"/>
                  </a:lnTo>
                  <a:lnTo>
                    <a:pt x="39553" y="3870"/>
                  </a:lnTo>
                  <a:lnTo>
                    <a:pt x="39616" y="3972"/>
                  </a:lnTo>
                  <a:lnTo>
                    <a:pt x="39667" y="4061"/>
                  </a:lnTo>
                  <a:lnTo>
                    <a:pt x="39693" y="4164"/>
                  </a:lnTo>
                  <a:lnTo>
                    <a:pt x="39719" y="4253"/>
                  </a:lnTo>
                  <a:lnTo>
                    <a:pt x="39719" y="4355"/>
                  </a:lnTo>
                  <a:lnTo>
                    <a:pt x="39719" y="4445"/>
                  </a:lnTo>
                  <a:lnTo>
                    <a:pt x="39706" y="4521"/>
                  </a:lnTo>
                  <a:lnTo>
                    <a:pt x="39680" y="4611"/>
                  </a:lnTo>
                  <a:lnTo>
                    <a:pt x="39642" y="4687"/>
                  </a:lnTo>
                  <a:lnTo>
                    <a:pt x="39591" y="4777"/>
                  </a:lnTo>
                  <a:lnTo>
                    <a:pt x="39540" y="4853"/>
                  </a:lnTo>
                  <a:lnTo>
                    <a:pt x="39399" y="5019"/>
                  </a:lnTo>
                  <a:lnTo>
                    <a:pt x="39220" y="5172"/>
                  </a:lnTo>
                  <a:lnTo>
                    <a:pt x="39016" y="5326"/>
                  </a:lnTo>
                  <a:lnTo>
                    <a:pt x="38761" y="5479"/>
                  </a:lnTo>
                  <a:lnTo>
                    <a:pt x="38480" y="5632"/>
                  </a:lnTo>
                  <a:lnTo>
                    <a:pt x="38480" y="5632"/>
                  </a:lnTo>
                  <a:lnTo>
                    <a:pt x="39080" y="5428"/>
                  </a:lnTo>
                  <a:lnTo>
                    <a:pt x="39361" y="5326"/>
                  </a:lnTo>
                  <a:lnTo>
                    <a:pt x="39616" y="5211"/>
                  </a:lnTo>
                  <a:lnTo>
                    <a:pt x="39846" y="5096"/>
                  </a:lnTo>
                  <a:lnTo>
                    <a:pt x="40063" y="4994"/>
                  </a:lnTo>
                  <a:lnTo>
                    <a:pt x="40268" y="4879"/>
                  </a:lnTo>
                  <a:lnTo>
                    <a:pt x="40447" y="4764"/>
                  </a:lnTo>
                  <a:lnTo>
                    <a:pt x="40613" y="4649"/>
                  </a:lnTo>
                  <a:lnTo>
                    <a:pt x="40753" y="4534"/>
                  </a:lnTo>
                  <a:lnTo>
                    <a:pt x="40868" y="4406"/>
                  </a:lnTo>
                  <a:lnTo>
                    <a:pt x="40970" y="4291"/>
                  </a:lnTo>
                  <a:lnTo>
                    <a:pt x="41047" y="4164"/>
                  </a:lnTo>
                  <a:lnTo>
                    <a:pt x="41098" y="4049"/>
                  </a:lnTo>
                  <a:lnTo>
                    <a:pt x="41136" y="3921"/>
                  </a:lnTo>
                  <a:lnTo>
                    <a:pt x="41149" y="3793"/>
                  </a:lnTo>
                  <a:lnTo>
                    <a:pt x="41136" y="3704"/>
                  </a:lnTo>
                  <a:lnTo>
                    <a:pt x="41111" y="3602"/>
                  </a:lnTo>
                  <a:lnTo>
                    <a:pt x="41085" y="3499"/>
                  </a:lnTo>
                  <a:lnTo>
                    <a:pt x="41034" y="3410"/>
                  </a:lnTo>
                  <a:lnTo>
                    <a:pt x="40970" y="3308"/>
                  </a:lnTo>
                  <a:lnTo>
                    <a:pt x="40906" y="3219"/>
                  </a:lnTo>
                  <a:lnTo>
                    <a:pt x="40817" y="3129"/>
                  </a:lnTo>
                  <a:lnTo>
                    <a:pt x="40715" y="3027"/>
                  </a:lnTo>
                  <a:lnTo>
                    <a:pt x="40600" y="2938"/>
                  </a:lnTo>
                  <a:lnTo>
                    <a:pt x="40472" y="2848"/>
                  </a:lnTo>
                  <a:lnTo>
                    <a:pt x="40191" y="2669"/>
                  </a:lnTo>
                  <a:lnTo>
                    <a:pt x="39859" y="2491"/>
                  </a:lnTo>
                  <a:lnTo>
                    <a:pt x="39476" y="2325"/>
                  </a:lnTo>
                  <a:lnTo>
                    <a:pt x="39054" y="2158"/>
                  </a:lnTo>
                  <a:lnTo>
                    <a:pt x="38582" y="1992"/>
                  </a:lnTo>
                  <a:lnTo>
                    <a:pt x="38071" y="1826"/>
                  </a:lnTo>
                  <a:lnTo>
                    <a:pt x="37522" y="1673"/>
                  </a:lnTo>
                  <a:lnTo>
                    <a:pt x="36934" y="1533"/>
                  </a:lnTo>
                  <a:lnTo>
                    <a:pt x="36309" y="1379"/>
                  </a:lnTo>
                  <a:lnTo>
                    <a:pt x="35632" y="1252"/>
                  </a:lnTo>
                  <a:lnTo>
                    <a:pt x="34942" y="1111"/>
                  </a:lnTo>
                  <a:lnTo>
                    <a:pt x="34201" y="996"/>
                  </a:lnTo>
                  <a:lnTo>
                    <a:pt x="33435" y="869"/>
                  </a:lnTo>
                  <a:lnTo>
                    <a:pt x="32631" y="754"/>
                  </a:lnTo>
                  <a:lnTo>
                    <a:pt x="31800" y="651"/>
                  </a:lnTo>
                  <a:lnTo>
                    <a:pt x="30945" y="549"/>
                  </a:lnTo>
                  <a:lnTo>
                    <a:pt x="30051" y="460"/>
                  </a:lnTo>
                  <a:lnTo>
                    <a:pt x="29144" y="383"/>
                  </a:lnTo>
                  <a:lnTo>
                    <a:pt x="28199" y="307"/>
                  </a:lnTo>
                  <a:lnTo>
                    <a:pt x="27241" y="230"/>
                  </a:lnTo>
                  <a:lnTo>
                    <a:pt x="26258" y="179"/>
                  </a:lnTo>
                  <a:lnTo>
                    <a:pt x="25249" y="128"/>
                  </a:lnTo>
                  <a:lnTo>
                    <a:pt x="24214" y="77"/>
                  </a:lnTo>
                  <a:lnTo>
                    <a:pt x="23180" y="51"/>
                  </a:lnTo>
                  <a:lnTo>
                    <a:pt x="22120" y="26"/>
                  </a:lnTo>
                  <a:lnTo>
                    <a:pt x="21034" y="13"/>
                  </a:lnTo>
                  <a:lnTo>
                    <a:pt x="19949" y="0"/>
                  </a:lnTo>
                  <a:close/>
                </a:path>
              </a:pathLst>
            </a:custGeom>
            <a:solidFill>
              <a:srgbClr val="FFCB9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chemeClr val="dk1"/>
                </a:solidFill>
                <a:latin typeface="Arial"/>
                <a:ea typeface="Arial"/>
                <a:cs typeface="Arial"/>
                <a:sym typeface="Arial"/>
              </a:endParaRPr>
            </a:p>
          </p:txBody>
        </p:sp>
      </p:grpSp>
      <p:grpSp>
        <p:nvGrpSpPr>
          <p:cNvPr id="2672" name="Google Shape;2672;g1c93c773687_2_33"/>
          <p:cNvGrpSpPr/>
          <p:nvPr/>
        </p:nvGrpSpPr>
        <p:grpSpPr>
          <a:xfrm>
            <a:off x="1038025" y="1639550"/>
            <a:ext cx="7178416" cy="4266416"/>
            <a:chOff x="0" y="2085"/>
            <a:chExt cx="6075680" cy="4266416"/>
          </a:xfrm>
        </p:grpSpPr>
        <p:cxnSp>
          <p:nvCxnSpPr>
            <p:cNvPr id="2673" name="Google Shape;2673;g1c93c773687_2_33"/>
            <p:cNvCxnSpPr/>
            <p:nvPr/>
          </p:nvCxnSpPr>
          <p:spPr>
            <a:xfrm>
              <a:off x="0" y="2085"/>
              <a:ext cx="6075680" cy="0"/>
            </a:xfrm>
            <a:prstGeom prst="straightConnector1">
              <a:avLst/>
            </a:prstGeom>
            <a:solidFill>
              <a:srgbClr val="E3541F"/>
            </a:solidFill>
            <a:ln w="25400" cap="flat" cmpd="sng">
              <a:solidFill>
                <a:srgbClr val="E3541F"/>
              </a:solidFill>
              <a:prstDash val="solid"/>
              <a:round/>
              <a:headEnd type="none" w="sm" len="sm"/>
              <a:tailEnd type="none" w="sm" len="sm"/>
            </a:ln>
          </p:spPr>
        </p:cxnSp>
        <p:sp>
          <p:nvSpPr>
            <p:cNvPr id="2674" name="Google Shape;2674;g1c93c773687_2_33"/>
            <p:cNvSpPr/>
            <p:nvPr/>
          </p:nvSpPr>
          <p:spPr>
            <a:xfrm>
              <a:off x="0" y="2085"/>
              <a:ext cx="6075680" cy="71106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g1c93c773687_2_33"/>
            <p:cNvSpPr txBox="1"/>
            <p:nvPr/>
          </p:nvSpPr>
          <p:spPr>
            <a:xfrm>
              <a:off x="0" y="2085"/>
              <a:ext cx="6075680" cy="711069"/>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Key </a:t>
              </a:r>
              <a:r>
                <a:rPr lang="en-US" sz="2700" b="1">
                  <a:solidFill>
                    <a:schemeClr val="dk1"/>
                  </a:solidFill>
                </a:rPr>
                <a:t>Objectives</a:t>
              </a:r>
              <a:r>
                <a:rPr lang="en-US" sz="2700" b="1" i="0" u="none" strike="noStrike" cap="none">
                  <a:solidFill>
                    <a:schemeClr val="dk1"/>
                  </a:solidFill>
                  <a:latin typeface="Arial"/>
                  <a:ea typeface="Arial"/>
                  <a:cs typeface="Arial"/>
                  <a:sym typeface="Arial"/>
                </a:rPr>
                <a:t>:</a:t>
              </a:r>
              <a:endParaRPr sz="2700" b="0" i="0" u="none" strike="noStrike" cap="none">
                <a:solidFill>
                  <a:schemeClr val="dk1"/>
                </a:solidFill>
                <a:latin typeface="Arial"/>
                <a:ea typeface="Arial"/>
                <a:cs typeface="Arial"/>
                <a:sym typeface="Arial"/>
              </a:endParaRPr>
            </a:p>
          </p:txBody>
        </p:sp>
        <p:cxnSp>
          <p:nvCxnSpPr>
            <p:cNvPr id="2676" name="Google Shape;2676;g1c93c773687_2_33"/>
            <p:cNvCxnSpPr/>
            <p:nvPr/>
          </p:nvCxnSpPr>
          <p:spPr>
            <a:xfrm>
              <a:off x="0" y="713154"/>
              <a:ext cx="6075680" cy="0"/>
            </a:xfrm>
            <a:prstGeom prst="straightConnector1">
              <a:avLst/>
            </a:prstGeom>
            <a:solidFill>
              <a:srgbClr val="E3541F"/>
            </a:solidFill>
            <a:ln w="25400" cap="flat" cmpd="sng">
              <a:solidFill>
                <a:srgbClr val="E3541F"/>
              </a:solidFill>
              <a:prstDash val="solid"/>
              <a:round/>
              <a:headEnd type="none" w="sm" len="sm"/>
              <a:tailEnd type="none" w="sm" len="sm"/>
            </a:ln>
          </p:spPr>
        </p:cxnSp>
        <p:sp>
          <p:nvSpPr>
            <p:cNvPr id="2677" name="Google Shape;2677;g1c93c773687_2_33"/>
            <p:cNvSpPr/>
            <p:nvPr/>
          </p:nvSpPr>
          <p:spPr>
            <a:xfrm>
              <a:off x="0" y="713154"/>
              <a:ext cx="6075680" cy="71106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g1c93c773687_2_33"/>
            <p:cNvSpPr txBox="1"/>
            <p:nvPr/>
          </p:nvSpPr>
          <p:spPr>
            <a:xfrm>
              <a:off x="0" y="713154"/>
              <a:ext cx="6075680" cy="711069"/>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1.Setting the Budget,Revenue and Profit Goal</a:t>
              </a:r>
              <a:endParaRPr sz="2700" b="0" i="0" u="none" strike="noStrike" cap="none">
                <a:solidFill>
                  <a:schemeClr val="dk1"/>
                </a:solidFill>
                <a:latin typeface="Arial"/>
                <a:ea typeface="Arial"/>
                <a:cs typeface="Arial"/>
                <a:sym typeface="Arial"/>
              </a:endParaRPr>
            </a:p>
          </p:txBody>
        </p:sp>
        <p:cxnSp>
          <p:nvCxnSpPr>
            <p:cNvPr id="2679" name="Google Shape;2679;g1c93c773687_2_33"/>
            <p:cNvCxnSpPr/>
            <p:nvPr/>
          </p:nvCxnSpPr>
          <p:spPr>
            <a:xfrm>
              <a:off x="0" y="1424224"/>
              <a:ext cx="6075680" cy="0"/>
            </a:xfrm>
            <a:prstGeom prst="straightConnector1">
              <a:avLst/>
            </a:prstGeom>
            <a:solidFill>
              <a:srgbClr val="E3541F"/>
            </a:solidFill>
            <a:ln w="25400" cap="flat" cmpd="sng">
              <a:solidFill>
                <a:srgbClr val="E3541F"/>
              </a:solidFill>
              <a:prstDash val="solid"/>
              <a:round/>
              <a:headEnd type="none" w="sm" len="sm"/>
              <a:tailEnd type="none" w="sm" len="sm"/>
            </a:ln>
          </p:spPr>
        </p:cxnSp>
        <p:sp>
          <p:nvSpPr>
            <p:cNvPr id="2680" name="Google Shape;2680;g1c93c773687_2_33"/>
            <p:cNvSpPr/>
            <p:nvPr/>
          </p:nvSpPr>
          <p:spPr>
            <a:xfrm>
              <a:off x="0" y="1424224"/>
              <a:ext cx="6075680" cy="71106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g1c93c773687_2_33"/>
            <p:cNvSpPr txBox="1"/>
            <p:nvPr/>
          </p:nvSpPr>
          <p:spPr>
            <a:xfrm>
              <a:off x="0" y="1424224"/>
              <a:ext cx="6075680" cy="711069"/>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2.Allocation of the Financial resources </a:t>
              </a:r>
              <a:endParaRPr sz="2700" b="0" i="0" u="none" strike="noStrike" cap="none">
                <a:solidFill>
                  <a:schemeClr val="dk1"/>
                </a:solidFill>
                <a:latin typeface="Arial"/>
                <a:ea typeface="Arial"/>
                <a:cs typeface="Arial"/>
                <a:sym typeface="Arial"/>
              </a:endParaRPr>
            </a:p>
          </p:txBody>
        </p:sp>
        <p:cxnSp>
          <p:nvCxnSpPr>
            <p:cNvPr id="2682" name="Google Shape;2682;g1c93c773687_2_33"/>
            <p:cNvCxnSpPr/>
            <p:nvPr/>
          </p:nvCxnSpPr>
          <p:spPr>
            <a:xfrm>
              <a:off x="0" y="2135293"/>
              <a:ext cx="6075680" cy="0"/>
            </a:xfrm>
            <a:prstGeom prst="straightConnector1">
              <a:avLst/>
            </a:prstGeom>
            <a:solidFill>
              <a:srgbClr val="E3541F"/>
            </a:solidFill>
            <a:ln w="25400" cap="flat" cmpd="sng">
              <a:solidFill>
                <a:srgbClr val="E3541F"/>
              </a:solidFill>
              <a:prstDash val="solid"/>
              <a:round/>
              <a:headEnd type="none" w="sm" len="sm"/>
              <a:tailEnd type="none" w="sm" len="sm"/>
            </a:ln>
          </p:spPr>
        </p:cxnSp>
        <p:sp>
          <p:nvSpPr>
            <p:cNvPr id="2683" name="Google Shape;2683;g1c93c773687_2_33"/>
            <p:cNvSpPr/>
            <p:nvPr/>
          </p:nvSpPr>
          <p:spPr>
            <a:xfrm>
              <a:off x="0" y="2135293"/>
              <a:ext cx="6075680" cy="71106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g1c93c773687_2_33"/>
            <p:cNvSpPr txBox="1"/>
            <p:nvPr/>
          </p:nvSpPr>
          <p:spPr>
            <a:xfrm>
              <a:off x="0" y="2135293"/>
              <a:ext cx="6075680" cy="711069"/>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3.Financial Feasibility study </a:t>
              </a:r>
              <a:endParaRPr sz="2700" b="0" i="0" u="none" strike="noStrike" cap="none">
                <a:solidFill>
                  <a:schemeClr val="dk1"/>
                </a:solidFill>
                <a:latin typeface="Arial"/>
                <a:ea typeface="Arial"/>
                <a:cs typeface="Arial"/>
                <a:sym typeface="Arial"/>
              </a:endParaRPr>
            </a:p>
          </p:txBody>
        </p:sp>
        <p:cxnSp>
          <p:nvCxnSpPr>
            <p:cNvPr id="2685" name="Google Shape;2685;g1c93c773687_2_33"/>
            <p:cNvCxnSpPr/>
            <p:nvPr/>
          </p:nvCxnSpPr>
          <p:spPr>
            <a:xfrm>
              <a:off x="0" y="2846362"/>
              <a:ext cx="6075680" cy="0"/>
            </a:xfrm>
            <a:prstGeom prst="straightConnector1">
              <a:avLst/>
            </a:prstGeom>
            <a:solidFill>
              <a:srgbClr val="E3541F"/>
            </a:solidFill>
            <a:ln w="25400" cap="flat" cmpd="sng">
              <a:solidFill>
                <a:srgbClr val="E3541F"/>
              </a:solidFill>
              <a:prstDash val="solid"/>
              <a:round/>
              <a:headEnd type="none" w="sm" len="sm"/>
              <a:tailEnd type="none" w="sm" len="sm"/>
            </a:ln>
          </p:spPr>
        </p:cxnSp>
        <p:sp>
          <p:nvSpPr>
            <p:cNvPr id="2686" name="Google Shape;2686;g1c93c773687_2_33"/>
            <p:cNvSpPr/>
            <p:nvPr/>
          </p:nvSpPr>
          <p:spPr>
            <a:xfrm>
              <a:off x="0" y="2846362"/>
              <a:ext cx="6075680" cy="71106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g1c93c773687_2_33"/>
            <p:cNvSpPr txBox="1"/>
            <p:nvPr/>
          </p:nvSpPr>
          <p:spPr>
            <a:xfrm>
              <a:off x="0" y="2846362"/>
              <a:ext cx="6075680" cy="711069"/>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rPr>
                <a:t>4. Revenue Growth Analysis</a:t>
              </a:r>
              <a:endParaRPr sz="2700" b="0" i="0" u="none" strike="noStrike" cap="none">
                <a:solidFill>
                  <a:schemeClr val="dk1"/>
                </a:solidFill>
                <a:latin typeface="Arial"/>
                <a:ea typeface="Arial"/>
                <a:cs typeface="Arial"/>
                <a:sym typeface="Arial"/>
              </a:endParaRPr>
            </a:p>
          </p:txBody>
        </p:sp>
        <p:cxnSp>
          <p:nvCxnSpPr>
            <p:cNvPr id="2688" name="Google Shape;2688;g1c93c773687_2_33"/>
            <p:cNvCxnSpPr/>
            <p:nvPr/>
          </p:nvCxnSpPr>
          <p:spPr>
            <a:xfrm>
              <a:off x="0" y="3557432"/>
              <a:ext cx="6075680" cy="0"/>
            </a:xfrm>
            <a:prstGeom prst="straightConnector1">
              <a:avLst/>
            </a:prstGeom>
            <a:solidFill>
              <a:srgbClr val="E3541F"/>
            </a:solidFill>
            <a:ln w="25400" cap="flat" cmpd="sng">
              <a:solidFill>
                <a:srgbClr val="E3541F"/>
              </a:solidFill>
              <a:prstDash val="solid"/>
              <a:round/>
              <a:headEnd type="none" w="sm" len="sm"/>
              <a:tailEnd type="none" w="sm" len="sm"/>
            </a:ln>
          </p:spPr>
        </p:cxnSp>
        <p:sp>
          <p:nvSpPr>
            <p:cNvPr id="2689" name="Google Shape;2689;g1c93c773687_2_33"/>
            <p:cNvSpPr/>
            <p:nvPr/>
          </p:nvSpPr>
          <p:spPr>
            <a:xfrm>
              <a:off x="0" y="3557432"/>
              <a:ext cx="6075680" cy="71106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3"/>
          <p:cNvSpPr txBox="1">
            <a:spLocks noGrp="1"/>
          </p:cNvSpPr>
          <p:nvPr>
            <p:ph type="title"/>
          </p:nvPr>
        </p:nvSpPr>
        <p:spPr>
          <a:xfrm>
            <a:off x="795232" y="121420"/>
            <a:ext cx="10935543" cy="861287"/>
          </a:xfrm>
          <a:prstGeom prst="rect">
            <a:avLst/>
          </a:prstGeom>
          <a:solidFill>
            <a:srgbClr val="FCCD97"/>
          </a:solid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n-US" sz="4400" b="0">
                <a:latin typeface="Arial"/>
                <a:ea typeface="Arial"/>
                <a:cs typeface="Arial"/>
                <a:sym typeface="Arial"/>
              </a:rPr>
              <a:t>THE FINANCIAL CYCLE OF A BUSINESS</a:t>
            </a:r>
            <a:endParaRPr b="0"/>
          </a:p>
        </p:txBody>
      </p:sp>
      <p:sp>
        <p:nvSpPr>
          <p:cNvPr id="2695" name="Google Shape;2695;p3"/>
          <p:cNvSpPr txBox="1">
            <a:spLocks noGrp="1"/>
          </p:cNvSpPr>
          <p:nvPr>
            <p:ph type="body" idx="1"/>
          </p:nvPr>
        </p:nvSpPr>
        <p:spPr>
          <a:xfrm>
            <a:off x="982262" y="1227509"/>
            <a:ext cx="10748513" cy="4886001"/>
          </a:xfrm>
          <a:prstGeom prst="rect">
            <a:avLst/>
          </a:prstGeom>
          <a:noFill/>
          <a:ln>
            <a:noFill/>
          </a:ln>
        </p:spPr>
        <p:txBody>
          <a:bodyPr spcFirstLastPara="1" wrap="square" lIns="0" tIns="45700" rIns="0" bIns="45700" anchor="t" anchorCtr="0">
            <a:normAutofit/>
          </a:bodyPr>
          <a:lstStyle/>
          <a:p>
            <a:pPr marL="84665" lvl="0" indent="0" algn="l" rtl="0">
              <a:lnSpc>
                <a:spcPct val="90000"/>
              </a:lnSpc>
              <a:spcBef>
                <a:spcPts val="0"/>
              </a:spcBef>
              <a:spcAft>
                <a:spcPts val="0"/>
              </a:spcAft>
              <a:buSzPts val="1500"/>
              <a:buNone/>
            </a:pPr>
            <a:endParaRPr/>
          </a:p>
          <a:p>
            <a:pPr marL="389457" lvl="1" indent="-67731" algn="l" rtl="0">
              <a:lnSpc>
                <a:spcPct val="90000"/>
              </a:lnSpc>
              <a:spcBef>
                <a:spcPts val="400"/>
              </a:spcBef>
              <a:spcAft>
                <a:spcPts val="0"/>
              </a:spcAft>
              <a:buSzPts val="1400"/>
              <a:buNone/>
            </a:pPr>
            <a:endParaRPr/>
          </a:p>
          <a:p>
            <a:pPr marL="203195" lvl="1" indent="0" algn="l" rtl="0">
              <a:lnSpc>
                <a:spcPct val="90000"/>
              </a:lnSpc>
              <a:spcBef>
                <a:spcPts val="667"/>
              </a:spcBef>
              <a:spcAft>
                <a:spcPts val="0"/>
              </a:spcAft>
              <a:buSzPts val="1400"/>
              <a:buNone/>
            </a:pPr>
            <a:endParaRPr/>
          </a:p>
          <a:p>
            <a:pPr marL="84665" lvl="0" indent="0" algn="l" rtl="0">
              <a:lnSpc>
                <a:spcPct val="90000"/>
              </a:lnSpc>
              <a:spcBef>
                <a:spcPts val="1600"/>
              </a:spcBef>
              <a:spcAft>
                <a:spcPts val="0"/>
              </a:spcAft>
              <a:buSzPts val="1500"/>
              <a:buNone/>
            </a:pPr>
            <a:endParaRPr/>
          </a:p>
          <a:p>
            <a:pPr marL="203195" lvl="1" indent="0" algn="l" rtl="0">
              <a:lnSpc>
                <a:spcPct val="90000"/>
              </a:lnSpc>
              <a:spcBef>
                <a:spcPts val="400"/>
              </a:spcBef>
              <a:spcAft>
                <a:spcPts val="0"/>
              </a:spcAft>
              <a:buSzPts val="1400"/>
              <a:buNone/>
            </a:pPr>
            <a:endParaRPr/>
          </a:p>
        </p:txBody>
      </p:sp>
      <p:grpSp>
        <p:nvGrpSpPr>
          <p:cNvPr id="2696" name="Google Shape;2696;p3"/>
          <p:cNvGrpSpPr/>
          <p:nvPr/>
        </p:nvGrpSpPr>
        <p:grpSpPr>
          <a:xfrm>
            <a:off x="6724856" y="1660283"/>
            <a:ext cx="4570405" cy="3565656"/>
            <a:chOff x="797" y="237154"/>
            <a:chExt cx="4570405" cy="3565656"/>
          </a:xfrm>
        </p:grpSpPr>
        <p:sp>
          <p:nvSpPr>
            <p:cNvPr id="2697" name="Google Shape;2697;p3"/>
            <p:cNvSpPr/>
            <p:nvPr/>
          </p:nvSpPr>
          <p:spPr>
            <a:xfrm>
              <a:off x="571137" y="237154"/>
              <a:ext cx="3429725" cy="3429725"/>
            </a:xfrm>
            <a:custGeom>
              <a:avLst/>
              <a:gdLst/>
              <a:ahLst/>
              <a:cxnLst/>
              <a:rect l="l" t="t" r="r" b="b"/>
              <a:pathLst>
                <a:path w="120000" h="120000" extrusionOk="0">
                  <a:moveTo>
                    <a:pt x="86054" y="9321"/>
                  </a:moveTo>
                  <a:lnTo>
                    <a:pt x="86054" y="9321"/>
                  </a:lnTo>
                  <a:cubicBezTo>
                    <a:pt x="107506" y="20349"/>
                    <a:pt x="119691" y="43689"/>
                    <a:pt x="116476" y="67595"/>
                  </a:cubicBezTo>
                  <a:cubicBezTo>
                    <a:pt x="113261" y="91501"/>
                    <a:pt x="95343" y="110793"/>
                    <a:pt x="71740" y="115762"/>
                  </a:cubicBezTo>
                  <a:cubicBezTo>
                    <a:pt x="48137" y="120731"/>
                    <a:pt x="23961" y="110301"/>
                    <a:pt x="11380" y="89721"/>
                  </a:cubicBezTo>
                  <a:cubicBezTo>
                    <a:pt x="-1200" y="69141"/>
                    <a:pt x="539" y="42870"/>
                    <a:pt x="15723" y="24128"/>
                  </a:cubicBezTo>
                  <a:lnTo>
                    <a:pt x="13536" y="22064"/>
                  </a:lnTo>
                  <a:lnTo>
                    <a:pt x="20592" y="22814"/>
                  </a:lnTo>
                  <a:lnTo>
                    <a:pt x="21997" y="30048"/>
                  </a:lnTo>
                  <a:lnTo>
                    <a:pt x="19810" y="27984"/>
                  </a:lnTo>
                  <a:lnTo>
                    <a:pt x="19810" y="27984"/>
                  </a:lnTo>
                  <a:cubicBezTo>
                    <a:pt x="6283" y="44966"/>
                    <a:pt x="4888" y="68617"/>
                    <a:pt x="16326" y="87070"/>
                  </a:cubicBezTo>
                  <a:cubicBezTo>
                    <a:pt x="27764" y="105524"/>
                    <a:pt x="49567" y="114797"/>
                    <a:pt x="70793" y="110236"/>
                  </a:cubicBezTo>
                  <a:cubicBezTo>
                    <a:pt x="92020" y="105676"/>
                    <a:pt x="108089" y="88267"/>
                    <a:pt x="110938" y="66743"/>
                  </a:cubicBezTo>
                  <a:cubicBezTo>
                    <a:pt x="113788" y="45220"/>
                    <a:pt x="102802" y="24229"/>
                    <a:pt x="83493" y="14302"/>
                  </a:cubicBezTo>
                  <a:close/>
                </a:path>
              </a:pathLst>
            </a:custGeom>
            <a:solidFill>
              <a:srgbClr val="F5D7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698" name="Google Shape;2698;p3"/>
            <p:cNvSpPr/>
            <p:nvPr/>
          </p:nvSpPr>
          <p:spPr>
            <a:xfrm>
              <a:off x="1232296" y="286109"/>
              <a:ext cx="2107406" cy="1053703"/>
            </a:xfrm>
            <a:prstGeom prst="roundRect">
              <a:avLst>
                <a:gd name="adj" fmla="val 16667"/>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699" name="Google Shape;2699;p3"/>
            <p:cNvSpPr txBox="1"/>
            <p:nvPr/>
          </p:nvSpPr>
          <p:spPr>
            <a:xfrm>
              <a:off x="1283734" y="337547"/>
              <a:ext cx="2004530" cy="950827"/>
            </a:xfrm>
            <a:prstGeom prst="rect">
              <a:avLst/>
            </a:prstGeom>
            <a:noFill/>
            <a:ln>
              <a:noFill/>
            </a:ln>
          </p:spPr>
          <p:txBody>
            <a:bodyPr spcFirstLastPara="1" wrap="square" lIns="118100" tIns="118100" rIns="118100" bIns="118100" anchor="ctr" anchorCtr="0">
              <a:noAutofit/>
            </a:bodyPr>
            <a:lstStyle/>
            <a:p>
              <a:pPr marL="0" marR="0" lvl="0" indent="0" algn="ctr" rtl="0">
                <a:lnSpc>
                  <a:spcPct val="90000"/>
                </a:lnSpc>
                <a:spcBef>
                  <a:spcPts val="0"/>
                </a:spcBef>
                <a:spcAft>
                  <a:spcPts val="0"/>
                </a:spcAft>
                <a:buNone/>
              </a:pPr>
              <a:r>
                <a:rPr lang="en-US" sz="3067" b="0" i="0" u="none" strike="noStrike" cap="none">
                  <a:solidFill>
                    <a:schemeClr val="lt1"/>
                  </a:solidFill>
                  <a:latin typeface="Calibri"/>
                  <a:ea typeface="Calibri"/>
                  <a:cs typeface="Calibri"/>
                  <a:sym typeface="Calibri"/>
                </a:rPr>
                <a:t>Capital</a:t>
              </a:r>
              <a:endParaRPr sz="3067" b="0" i="0" u="none" strike="noStrike" cap="none">
                <a:solidFill>
                  <a:schemeClr val="lt1"/>
                </a:solidFill>
                <a:latin typeface="Calibri"/>
                <a:ea typeface="Calibri"/>
                <a:cs typeface="Calibri"/>
                <a:sym typeface="Calibri"/>
              </a:endParaRPr>
            </a:p>
          </p:txBody>
        </p:sp>
        <p:sp>
          <p:nvSpPr>
            <p:cNvPr id="2700" name="Google Shape;2700;p3"/>
            <p:cNvSpPr/>
            <p:nvPr/>
          </p:nvSpPr>
          <p:spPr>
            <a:xfrm>
              <a:off x="2463796" y="1517608"/>
              <a:ext cx="2107406" cy="1053703"/>
            </a:xfrm>
            <a:prstGeom prst="roundRect">
              <a:avLst>
                <a:gd name="adj" fmla="val 16667"/>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01" name="Google Shape;2701;p3"/>
            <p:cNvSpPr txBox="1"/>
            <p:nvPr/>
          </p:nvSpPr>
          <p:spPr>
            <a:xfrm>
              <a:off x="2515234" y="1569046"/>
              <a:ext cx="2004530" cy="950827"/>
            </a:xfrm>
            <a:prstGeom prst="rect">
              <a:avLst/>
            </a:prstGeom>
            <a:noFill/>
            <a:ln>
              <a:noFill/>
            </a:ln>
          </p:spPr>
          <p:txBody>
            <a:bodyPr spcFirstLastPara="1" wrap="square" lIns="118100" tIns="118100" rIns="118100" bIns="118100" anchor="ctr" anchorCtr="0">
              <a:noAutofit/>
            </a:bodyPr>
            <a:lstStyle/>
            <a:p>
              <a:pPr marL="0" marR="0" lvl="0" indent="0" algn="ctr" rtl="0">
                <a:lnSpc>
                  <a:spcPct val="90000"/>
                </a:lnSpc>
                <a:spcBef>
                  <a:spcPts val="0"/>
                </a:spcBef>
                <a:spcAft>
                  <a:spcPts val="0"/>
                </a:spcAft>
                <a:buNone/>
              </a:pPr>
              <a:r>
                <a:rPr lang="en-US" sz="3067" b="0" i="0" u="none" strike="noStrike" cap="none">
                  <a:solidFill>
                    <a:schemeClr val="lt1"/>
                  </a:solidFill>
                  <a:latin typeface="Calibri"/>
                  <a:ea typeface="Calibri"/>
                  <a:cs typeface="Calibri"/>
                  <a:sym typeface="Calibri"/>
                </a:rPr>
                <a:t>Fixed Asset</a:t>
              </a:r>
              <a:endParaRPr sz="3067" b="0" i="0" u="none" strike="noStrike" cap="none">
                <a:solidFill>
                  <a:schemeClr val="lt1"/>
                </a:solidFill>
                <a:latin typeface="Calibri"/>
                <a:ea typeface="Calibri"/>
                <a:cs typeface="Calibri"/>
                <a:sym typeface="Calibri"/>
              </a:endParaRPr>
            </a:p>
          </p:txBody>
        </p:sp>
        <p:sp>
          <p:nvSpPr>
            <p:cNvPr id="2702" name="Google Shape;2702;p3"/>
            <p:cNvSpPr/>
            <p:nvPr/>
          </p:nvSpPr>
          <p:spPr>
            <a:xfrm>
              <a:off x="1232296" y="2749107"/>
              <a:ext cx="2107406" cy="1053703"/>
            </a:xfrm>
            <a:prstGeom prst="roundRect">
              <a:avLst>
                <a:gd name="adj" fmla="val 16667"/>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03" name="Google Shape;2703;p3"/>
            <p:cNvSpPr txBox="1"/>
            <p:nvPr/>
          </p:nvSpPr>
          <p:spPr>
            <a:xfrm>
              <a:off x="1283734" y="2800545"/>
              <a:ext cx="2004530" cy="950827"/>
            </a:xfrm>
            <a:prstGeom prst="rect">
              <a:avLst/>
            </a:prstGeom>
            <a:noFill/>
            <a:ln>
              <a:noFill/>
            </a:ln>
          </p:spPr>
          <p:txBody>
            <a:bodyPr spcFirstLastPara="1" wrap="square" lIns="118100" tIns="118100" rIns="118100" bIns="118100" anchor="ctr" anchorCtr="0">
              <a:noAutofit/>
            </a:bodyPr>
            <a:lstStyle/>
            <a:p>
              <a:pPr marL="0" marR="0" lvl="0" indent="0" algn="ctr" rtl="0">
                <a:lnSpc>
                  <a:spcPct val="90000"/>
                </a:lnSpc>
                <a:spcBef>
                  <a:spcPts val="0"/>
                </a:spcBef>
                <a:spcAft>
                  <a:spcPts val="0"/>
                </a:spcAft>
                <a:buNone/>
              </a:pPr>
              <a:r>
                <a:rPr lang="en-US" sz="3067" b="0" i="0" u="none" strike="noStrike" cap="none">
                  <a:solidFill>
                    <a:schemeClr val="lt1"/>
                  </a:solidFill>
                  <a:latin typeface="Calibri"/>
                  <a:ea typeface="Calibri"/>
                  <a:cs typeface="Calibri"/>
                  <a:sym typeface="Calibri"/>
                </a:rPr>
                <a:t>Sales</a:t>
              </a:r>
              <a:endParaRPr sz="3067" b="0" i="0" u="none" strike="noStrike" cap="none">
                <a:solidFill>
                  <a:schemeClr val="lt1"/>
                </a:solidFill>
                <a:latin typeface="Calibri"/>
                <a:ea typeface="Calibri"/>
                <a:cs typeface="Calibri"/>
                <a:sym typeface="Calibri"/>
              </a:endParaRPr>
            </a:p>
          </p:txBody>
        </p:sp>
        <p:sp>
          <p:nvSpPr>
            <p:cNvPr id="2704" name="Google Shape;2704;p3"/>
            <p:cNvSpPr/>
            <p:nvPr/>
          </p:nvSpPr>
          <p:spPr>
            <a:xfrm>
              <a:off x="797" y="1517608"/>
              <a:ext cx="2107406" cy="1053703"/>
            </a:xfrm>
            <a:prstGeom prst="roundRect">
              <a:avLst>
                <a:gd name="adj" fmla="val 16667"/>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05" name="Google Shape;2705;p3"/>
            <p:cNvSpPr txBox="1"/>
            <p:nvPr/>
          </p:nvSpPr>
          <p:spPr>
            <a:xfrm>
              <a:off x="52235" y="1569046"/>
              <a:ext cx="2004530" cy="950827"/>
            </a:xfrm>
            <a:prstGeom prst="rect">
              <a:avLst/>
            </a:prstGeom>
            <a:noFill/>
            <a:ln>
              <a:noFill/>
            </a:ln>
          </p:spPr>
          <p:txBody>
            <a:bodyPr spcFirstLastPara="1" wrap="square" lIns="118100" tIns="118100" rIns="118100" bIns="118100" anchor="ctr" anchorCtr="0">
              <a:noAutofit/>
            </a:bodyPr>
            <a:lstStyle/>
            <a:p>
              <a:pPr marL="0" marR="0" lvl="0" indent="0" algn="ctr" rtl="0">
                <a:lnSpc>
                  <a:spcPct val="90000"/>
                </a:lnSpc>
                <a:spcBef>
                  <a:spcPts val="0"/>
                </a:spcBef>
                <a:spcAft>
                  <a:spcPts val="0"/>
                </a:spcAft>
                <a:buNone/>
              </a:pPr>
              <a:r>
                <a:rPr lang="en-US" sz="3067" b="0" i="0" u="none" strike="noStrike" cap="none">
                  <a:solidFill>
                    <a:schemeClr val="lt1"/>
                  </a:solidFill>
                  <a:latin typeface="Calibri"/>
                  <a:ea typeface="Calibri"/>
                  <a:cs typeface="Calibri"/>
                  <a:sym typeface="Calibri"/>
                </a:rPr>
                <a:t>Profit</a:t>
              </a:r>
              <a:endParaRPr sz="3067" b="0" i="0" u="none" strike="noStrike" cap="none">
                <a:solidFill>
                  <a:schemeClr val="lt1"/>
                </a:solidFill>
                <a:latin typeface="Calibri"/>
                <a:ea typeface="Calibri"/>
                <a:cs typeface="Calibri"/>
                <a:sym typeface="Calibri"/>
              </a:endParaRPr>
            </a:p>
          </p:txBody>
        </p:sp>
      </p:grpSp>
      <p:grpSp>
        <p:nvGrpSpPr>
          <p:cNvPr id="2706" name="Google Shape;2706;p3"/>
          <p:cNvGrpSpPr/>
          <p:nvPr/>
        </p:nvGrpSpPr>
        <p:grpSpPr>
          <a:xfrm>
            <a:off x="917485" y="1420165"/>
            <a:ext cx="5316808" cy="4448543"/>
            <a:chOff x="0" y="4023"/>
            <a:chExt cx="5316808" cy="4448542"/>
          </a:xfrm>
        </p:grpSpPr>
        <p:sp>
          <p:nvSpPr>
            <p:cNvPr id="2707" name="Google Shape;2707;p3"/>
            <p:cNvSpPr/>
            <p:nvPr/>
          </p:nvSpPr>
          <p:spPr>
            <a:xfrm>
              <a:off x="0" y="4023"/>
              <a:ext cx="5316808" cy="936535"/>
            </a:xfrm>
            <a:prstGeom prst="roundRect">
              <a:avLst>
                <a:gd name="adj" fmla="val 10000"/>
              </a:avLst>
            </a:prstGeom>
            <a:solidFill>
              <a:srgbClr val="BB58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08" name="Google Shape;2708;p3"/>
            <p:cNvSpPr/>
            <p:nvPr/>
          </p:nvSpPr>
          <p:spPr>
            <a:xfrm>
              <a:off x="283301" y="214744"/>
              <a:ext cx="515094" cy="51509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09" name="Google Shape;2709;p3"/>
            <p:cNvSpPr/>
            <p:nvPr/>
          </p:nvSpPr>
          <p:spPr>
            <a:xfrm>
              <a:off x="1081698" y="4023"/>
              <a:ext cx="2392563" cy="9365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10" name="Google Shape;2710;p3"/>
            <p:cNvSpPr txBox="1"/>
            <p:nvPr/>
          </p:nvSpPr>
          <p:spPr>
            <a:xfrm>
              <a:off x="1081698" y="4023"/>
              <a:ext cx="2392563" cy="936535"/>
            </a:xfrm>
            <a:prstGeom prst="rect">
              <a:avLst/>
            </a:prstGeom>
            <a:noFill/>
            <a:ln>
              <a:noFill/>
            </a:ln>
          </p:spPr>
          <p:txBody>
            <a:bodyPr spcFirstLastPara="1" wrap="square" lIns="99100" tIns="99100" rIns="99100" bIns="99100" anchor="ctr" anchorCtr="0">
              <a:noAutofit/>
            </a:bodyPr>
            <a:lstStyle/>
            <a:p>
              <a:pPr marL="0" marR="0" lvl="0" indent="0" algn="l" rtl="0">
                <a:lnSpc>
                  <a:spcPct val="90000"/>
                </a:lnSpc>
                <a:spcBef>
                  <a:spcPts val="0"/>
                </a:spcBef>
                <a:spcAft>
                  <a:spcPts val="0"/>
                </a:spcAft>
                <a:buNone/>
              </a:pPr>
              <a:r>
                <a:rPr lang="en-US" sz="2267" b="0" i="0" u="none" strike="noStrike" cap="none">
                  <a:solidFill>
                    <a:schemeClr val="dk1"/>
                  </a:solidFill>
                  <a:latin typeface="Calibri"/>
                  <a:ea typeface="Calibri"/>
                  <a:cs typeface="Calibri"/>
                  <a:sym typeface="Calibri"/>
                </a:rPr>
                <a:t>Capital:  </a:t>
              </a:r>
              <a:endParaRPr sz="2267" b="0" i="0" u="none" strike="noStrike" cap="none">
                <a:solidFill>
                  <a:schemeClr val="dk1"/>
                </a:solidFill>
                <a:latin typeface="Calibri"/>
                <a:ea typeface="Calibri"/>
                <a:cs typeface="Calibri"/>
                <a:sym typeface="Calibri"/>
              </a:endParaRPr>
            </a:p>
          </p:txBody>
        </p:sp>
        <p:sp>
          <p:nvSpPr>
            <p:cNvPr id="2711" name="Google Shape;2711;p3"/>
            <p:cNvSpPr/>
            <p:nvPr/>
          </p:nvSpPr>
          <p:spPr>
            <a:xfrm>
              <a:off x="3474261" y="4023"/>
              <a:ext cx="1841488" cy="9365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12" name="Google Shape;2712;p3"/>
            <p:cNvSpPr txBox="1"/>
            <p:nvPr/>
          </p:nvSpPr>
          <p:spPr>
            <a:xfrm>
              <a:off x="3474261" y="4023"/>
              <a:ext cx="1841488" cy="936535"/>
            </a:xfrm>
            <a:prstGeom prst="rect">
              <a:avLst/>
            </a:prstGeom>
            <a:noFill/>
            <a:ln>
              <a:noFill/>
            </a:ln>
          </p:spPr>
          <p:txBody>
            <a:bodyPr spcFirstLastPara="1" wrap="square" lIns="99100" tIns="99100" rIns="99100" bIns="99100" anchor="ctr" anchorCtr="0">
              <a:noAutofit/>
            </a:bodyPr>
            <a:lstStyle/>
            <a:p>
              <a:pPr marL="0" marR="0" lvl="0" indent="0" algn="l" rtl="0">
                <a:lnSpc>
                  <a:spcPct val="90000"/>
                </a:lnSpc>
                <a:spcBef>
                  <a:spcPts val="0"/>
                </a:spcBef>
                <a:spcAft>
                  <a:spcPts val="0"/>
                </a:spcAft>
                <a:buNone/>
              </a:pPr>
              <a:r>
                <a:rPr lang="en-US" sz="1067" b="0" i="0" u="none" strike="noStrike" cap="none">
                  <a:solidFill>
                    <a:schemeClr val="dk1"/>
                  </a:solidFill>
                  <a:latin typeface="Calibri"/>
                  <a:ea typeface="Calibri"/>
                  <a:cs typeface="Calibri"/>
                  <a:sym typeface="Calibri"/>
                </a:rPr>
                <a:t>Money from Own Company</a:t>
              </a:r>
              <a:endParaRPr sz="1067" b="0" i="0" u="none" strike="noStrike" cap="none">
                <a:solidFill>
                  <a:schemeClr val="dk1"/>
                </a:solidFill>
                <a:latin typeface="Calibri"/>
                <a:ea typeface="Calibri"/>
                <a:cs typeface="Calibri"/>
                <a:sym typeface="Calibri"/>
              </a:endParaRPr>
            </a:p>
            <a:p>
              <a:pPr marL="0" marR="0" lvl="0" indent="0" algn="l" rtl="0">
                <a:lnSpc>
                  <a:spcPct val="90000"/>
                </a:lnSpc>
                <a:spcBef>
                  <a:spcPts val="400"/>
                </a:spcBef>
                <a:spcAft>
                  <a:spcPts val="0"/>
                </a:spcAft>
                <a:buNone/>
              </a:pPr>
              <a:r>
                <a:rPr lang="en-US" sz="1067" b="0" i="0" u="none" strike="noStrike" cap="none">
                  <a:solidFill>
                    <a:schemeClr val="dk1"/>
                  </a:solidFill>
                  <a:latin typeface="Calibri"/>
                  <a:ea typeface="Calibri"/>
                  <a:cs typeface="Calibri"/>
                  <a:sym typeface="Calibri"/>
                </a:rPr>
                <a:t>Loan</a:t>
              </a:r>
              <a:endParaRPr sz="1067" b="0" i="0" u="none" strike="noStrike" cap="none">
                <a:solidFill>
                  <a:schemeClr val="dk1"/>
                </a:solidFill>
                <a:latin typeface="Calibri"/>
                <a:ea typeface="Calibri"/>
                <a:cs typeface="Calibri"/>
                <a:sym typeface="Calibri"/>
              </a:endParaRPr>
            </a:p>
          </p:txBody>
        </p:sp>
        <p:sp>
          <p:nvSpPr>
            <p:cNvPr id="2713" name="Google Shape;2713;p3"/>
            <p:cNvSpPr/>
            <p:nvPr/>
          </p:nvSpPr>
          <p:spPr>
            <a:xfrm>
              <a:off x="0" y="1174692"/>
              <a:ext cx="5316808" cy="936535"/>
            </a:xfrm>
            <a:prstGeom prst="roundRect">
              <a:avLst>
                <a:gd name="adj" fmla="val 1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14" name="Google Shape;2714;p3"/>
            <p:cNvSpPr/>
            <p:nvPr/>
          </p:nvSpPr>
          <p:spPr>
            <a:xfrm>
              <a:off x="283301" y="1385413"/>
              <a:ext cx="515094" cy="51509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15" name="Google Shape;2715;p3"/>
            <p:cNvSpPr/>
            <p:nvPr/>
          </p:nvSpPr>
          <p:spPr>
            <a:xfrm>
              <a:off x="1081698" y="1174692"/>
              <a:ext cx="2392563" cy="9365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16" name="Google Shape;2716;p3"/>
            <p:cNvSpPr txBox="1"/>
            <p:nvPr/>
          </p:nvSpPr>
          <p:spPr>
            <a:xfrm>
              <a:off x="1081698" y="1174692"/>
              <a:ext cx="2392563" cy="936535"/>
            </a:xfrm>
            <a:prstGeom prst="rect">
              <a:avLst/>
            </a:prstGeom>
            <a:noFill/>
            <a:ln>
              <a:noFill/>
            </a:ln>
          </p:spPr>
          <p:txBody>
            <a:bodyPr spcFirstLastPara="1" wrap="square" lIns="99100" tIns="99100" rIns="99100" bIns="99100" anchor="ctr" anchorCtr="0">
              <a:noAutofit/>
            </a:bodyPr>
            <a:lstStyle/>
            <a:p>
              <a:pPr marL="0" marR="0" lvl="0" indent="0" algn="l" rtl="0">
                <a:lnSpc>
                  <a:spcPct val="90000"/>
                </a:lnSpc>
                <a:spcBef>
                  <a:spcPts val="0"/>
                </a:spcBef>
                <a:spcAft>
                  <a:spcPts val="0"/>
                </a:spcAft>
                <a:buNone/>
              </a:pPr>
              <a:r>
                <a:rPr lang="en-US" sz="2267" b="0" i="0" u="none" strike="noStrike" cap="none">
                  <a:solidFill>
                    <a:schemeClr val="dk1"/>
                  </a:solidFill>
                  <a:latin typeface="Calibri"/>
                  <a:ea typeface="Calibri"/>
                  <a:cs typeface="Calibri"/>
                  <a:sym typeface="Calibri"/>
                </a:rPr>
                <a:t>Fixed asset:</a:t>
              </a:r>
              <a:endParaRPr sz="2267" b="0" i="0" u="none" strike="noStrike" cap="none">
                <a:solidFill>
                  <a:schemeClr val="dk1"/>
                </a:solidFill>
                <a:latin typeface="Calibri"/>
                <a:ea typeface="Calibri"/>
                <a:cs typeface="Calibri"/>
                <a:sym typeface="Calibri"/>
              </a:endParaRPr>
            </a:p>
          </p:txBody>
        </p:sp>
        <p:sp>
          <p:nvSpPr>
            <p:cNvPr id="2717" name="Google Shape;2717;p3"/>
            <p:cNvSpPr/>
            <p:nvPr/>
          </p:nvSpPr>
          <p:spPr>
            <a:xfrm>
              <a:off x="3474261" y="1174692"/>
              <a:ext cx="1841488" cy="9365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18" name="Google Shape;2718;p3"/>
            <p:cNvSpPr txBox="1"/>
            <p:nvPr/>
          </p:nvSpPr>
          <p:spPr>
            <a:xfrm>
              <a:off x="3474261" y="1174692"/>
              <a:ext cx="1841488" cy="936535"/>
            </a:xfrm>
            <a:prstGeom prst="rect">
              <a:avLst/>
            </a:prstGeom>
            <a:noFill/>
            <a:ln>
              <a:noFill/>
            </a:ln>
          </p:spPr>
          <p:txBody>
            <a:bodyPr spcFirstLastPara="1" wrap="square" lIns="99100" tIns="99100" rIns="99100" bIns="99100" anchor="ctr" anchorCtr="0">
              <a:noAutofit/>
            </a:bodyPr>
            <a:lstStyle/>
            <a:p>
              <a:pPr marL="0" marR="0" lvl="0" indent="0" algn="l" rtl="0">
                <a:lnSpc>
                  <a:spcPct val="90000"/>
                </a:lnSpc>
                <a:spcBef>
                  <a:spcPts val="0"/>
                </a:spcBef>
                <a:spcAft>
                  <a:spcPts val="0"/>
                </a:spcAft>
                <a:buNone/>
              </a:pPr>
              <a:r>
                <a:rPr lang="en-US" sz="1067" b="0" i="0" u="none" strike="noStrike" cap="none">
                  <a:solidFill>
                    <a:schemeClr val="dk1"/>
                  </a:solidFill>
                  <a:latin typeface="Calibri"/>
                  <a:ea typeface="Calibri"/>
                  <a:cs typeface="Calibri"/>
                  <a:sym typeface="Calibri"/>
                </a:rPr>
                <a:t>All elements required to start the sale</a:t>
              </a:r>
              <a:endParaRPr sz="1067" b="0" i="0" u="none" strike="noStrike" cap="none">
                <a:solidFill>
                  <a:schemeClr val="dk1"/>
                </a:solidFill>
                <a:latin typeface="Calibri"/>
                <a:ea typeface="Calibri"/>
                <a:cs typeface="Calibri"/>
                <a:sym typeface="Calibri"/>
              </a:endParaRPr>
            </a:p>
            <a:p>
              <a:pPr marL="0" marR="0" lvl="0" indent="0" algn="l" rtl="0">
                <a:lnSpc>
                  <a:spcPct val="90000"/>
                </a:lnSpc>
                <a:spcBef>
                  <a:spcPts val="400"/>
                </a:spcBef>
                <a:spcAft>
                  <a:spcPts val="0"/>
                </a:spcAft>
                <a:buNone/>
              </a:pPr>
              <a:r>
                <a:rPr lang="en-US" sz="1067" b="0" i="0" u="none" strike="noStrike" cap="none">
                  <a:solidFill>
                    <a:schemeClr val="dk1"/>
                  </a:solidFill>
                  <a:latin typeface="Calibri"/>
                  <a:ea typeface="Calibri"/>
                  <a:cs typeface="Calibri"/>
                  <a:sym typeface="Calibri"/>
                </a:rPr>
                <a:t>Products ,Machine,Labor,land etc</a:t>
              </a:r>
              <a:endParaRPr sz="1067" b="0" i="0" u="none" strike="noStrike" cap="none">
                <a:solidFill>
                  <a:schemeClr val="dk1"/>
                </a:solidFill>
                <a:latin typeface="Calibri"/>
                <a:ea typeface="Calibri"/>
                <a:cs typeface="Calibri"/>
                <a:sym typeface="Calibri"/>
              </a:endParaRPr>
            </a:p>
          </p:txBody>
        </p:sp>
        <p:sp>
          <p:nvSpPr>
            <p:cNvPr id="2719" name="Google Shape;2719;p3"/>
            <p:cNvSpPr/>
            <p:nvPr/>
          </p:nvSpPr>
          <p:spPr>
            <a:xfrm>
              <a:off x="0" y="2345361"/>
              <a:ext cx="5316808" cy="936535"/>
            </a:xfrm>
            <a:prstGeom prst="roundRect">
              <a:avLst>
                <a:gd name="adj" fmla="val 10000"/>
              </a:avLst>
            </a:prstGeom>
            <a:solidFill>
              <a:srgbClr val="9B83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20" name="Google Shape;2720;p3"/>
            <p:cNvSpPr/>
            <p:nvPr/>
          </p:nvSpPr>
          <p:spPr>
            <a:xfrm>
              <a:off x="283301" y="2556082"/>
              <a:ext cx="515094" cy="51509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21" name="Google Shape;2721;p3"/>
            <p:cNvSpPr/>
            <p:nvPr/>
          </p:nvSpPr>
          <p:spPr>
            <a:xfrm>
              <a:off x="1081698" y="2345361"/>
              <a:ext cx="2392563" cy="9365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22" name="Google Shape;2722;p3"/>
            <p:cNvSpPr txBox="1"/>
            <p:nvPr/>
          </p:nvSpPr>
          <p:spPr>
            <a:xfrm>
              <a:off x="1081698" y="2345361"/>
              <a:ext cx="2392563" cy="936535"/>
            </a:xfrm>
            <a:prstGeom prst="rect">
              <a:avLst/>
            </a:prstGeom>
            <a:noFill/>
            <a:ln>
              <a:noFill/>
            </a:ln>
          </p:spPr>
          <p:txBody>
            <a:bodyPr spcFirstLastPara="1" wrap="square" lIns="99100" tIns="99100" rIns="99100" bIns="99100" anchor="ctr" anchorCtr="0">
              <a:noAutofit/>
            </a:bodyPr>
            <a:lstStyle/>
            <a:p>
              <a:pPr marL="0" marR="0" lvl="0" indent="0" algn="l" rtl="0">
                <a:lnSpc>
                  <a:spcPct val="90000"/>
                </a:lnSpc>
                <a:spcBef>
                  <a:spcPts val="0"/>
                </a:spcBef>
                <a:spcAft>
                  <a:spcPts val="0"/>
                </a:spcAft>
                <a:buNone/>
              </a:pPr>
              <a:r>
                <a:rPr lang="en-US" sz="2267" b="0" i="0" u="none" strike="noStrike" cap="none">
                  <a:solidFill>
                    <a:schemeClr val="dk1"/>
                  </a:solidFill>
                  <a:latin typeface="Calibri"/>
                  <a:ea typeface="Calibri"/>
                  <a:cs typeface="Calibri"/>
                  <a:sym typeface="Calibri"/>
                </a:rPr>
                <a:t>Sales</a:t>
              </a:r>
              <a:endParaRPr sz="2267" b="0" i="0" u="none" strike="noStrike" cap="none">
                <a:solidFill>
                  <a:schemeClr val="dk1"/>
                </a:solidFill>
                <a:latin typeface="Calibri"/>
                <a:ea typeface="Calibri"/>
                <a:cs typeface="Calibri"/>
                <a:sym typeface="Calibri"/>
              </a:endParaRPr>
            </a:p>
          </p:txBody>
        </p:sp>
        <p:sp>
          <p:nvSpPr>
            <p:cNvPr id="2723" name="Google Shape;2723;p3"/>
            <p:cNvSpPr/>
            <p:nvPr/>
          </p:nvSpPr>
          <p:spPr>
            <a:xfrm>
              <a:off x="3474261" y="2345361"/>
              <a:ext cx="1841488" cy="9365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24" name="Google Shape;2724;p3"/>
            <p:cNvSpPr txBox="1"/>
            <p:nvPr/>
          </p:nvSpPr>
          <p:spPr>
            <a:xfrm>
              <a:off x="3474261" y="2345361"/>
              <a:ext cx="1841488" cy="936535"/>
            </a:xfrm>
            <a:prstGeom prst="rect">
              <a:avLst/>
            </a:prstGeom>
            <a:noFill/>
            <a:ln>
              <a:noFill/>
            </a:ln>
          </p:spPr>
          <p:txBody>
            <a:bodyPr spcFirstLastPara="1" wrap="square" lIns="99100" tIns="99100" rIns="99100" bIns="99100" anchor="ctr" anchorCtr="0">
              <a:noAutofit/>
            </a:bodyPr>
            <a:lstStyle/>
            <a:p>
              <a:pPr marL="0" marR="0" lvl="0" indent="0" algn="l" rtl="0">
                <a:lnSpc>
                  <a:spcPct val="90000"/>
                </a:lnSpc>
                <a:spcBef>
                  <a:spcPts val="0"/>
                </a:spcBef>
                <a:spcAft>
                  <a:spcPts val="0"/>
                </a:spcAft>
                <a:buNone/>
              </a:pPr>
              <a:r>
                <a:rPr lang="en-US" sz="1067" b="0" i="0" u="none" strike="noStrike" cap="none">
                  <a:solidFill>
                    <a:schemeClr val="dk1"/>
                  </a:solidFill>
                  <a:latin typeface="Calibri"/>
                  <a:ea typeface="Calibri"/>
                  <a:cs typeface="Calibri"/>
                  <a:sym typeface="Calibri"/>
                </a:rPr>
                <a:t>Sell the goods in the Market</a:t>
              </a:r>
              <a:endParaRPr sz="1067" b="0" i="0" u="none" strike="noStrike" cap="none">
                <a:solidFill>
                  <a:schemeClr val="dk1"/>
                </a:solidFill>
                <a:latin typeface="Calibri"/>
                <a:ea typeface="Calibri"/>
                <a:cs typeface="Calibri"/>
                <a:sym typeface="Calibri"/>
              </a:endParaRPr>
            </a:p>
          </p:txBody>
        </p:sp>
        <p:sp>
          <p:nvSpPr>
            <p:cNvPr id="2725" name="Google Shape;2725;p3"/>
            <p:cNvSpPr/>
            <p:nvPr/>
          </p:nvSpPr>
          <p:spPr>
            <a:xfrm>
              <a:off x="0" y="3516030"/>
              <a:ext cx="5316808" cy="936535"/>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26" name="Google Shape;2726;p3"/>
            <p:cNvSpPr/>
            <p:nvPr/>
          </p:nvSpPr>
          <p:spPr>
            <a:xfrm>
              <a:off x="283301" y="3726751"/>
              <a:ext cx="515094" cy="515094"/>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27" name="Google Shape;2727;p3"/>
            <p:cNvSpPr/>
            <p:nvPr/>
          </p:nvSpPr>
          <p:spPr>
            <a:xfrm>
              <a:off x="1081698" y="3516030"/>
              <a:ext cx="2392563" cy="9365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28" name="Google Shape;2728;p3"/>
            <p:cNvSpPr txBox="1"/>
            <p:nvPr/>
          </p:nvSpPr>
          <p:spPr>
            <a:xfrm>
              <a:off x="1081698" y="3516030"/>
              <a:ext cx="2392563" cy="936535"/>
            </a:xfrm>
            <a:prstGeom prst="rect">
              <a:avLst/>
            </a:prstGeom>
            <a:noFill/>
            <a:ln>
              <a:noFill/>
            </a:ln>
          </p:spPr>
          <p:txBody>
            <a:bodyPr spcFirstLastPara="1" wrap="square" lIns="99100" tIns="99100" rIns="99100" bIns="99100" anchor="ctr" anchorCtr="0">
              <a:noAutofit/>
            </a:bodyPr>
            <a:lstStyle/>
            <a:p>
              <a:pPr marL="0" marR="0" lvl="0" indent="0" algn="l" rtl="0">
                <a:lnSpc>
                  <a:spcPct val="90000"/>
                </a:lnSpc>
                <a:spcBef>
                  <a:spcPts val="0"/>
                </a:spcBef>
                <a:spcAft>
                  <a:spcPts val="0"/>
                </a:spcAft>
                <a:buNone/>
              </a:pPr>
              <a:r>
                <a:rPr lang="en-US" sz="2267" b="0" i="0" u="none" strike="noStrike" cap="none">
                  <a:solidFill>
                    <a:schemeClr val="dk1"/>
                  </a:solidFill>
                  <a:latin typeface="Calibri"/>
                  <a:ea typeface="Calibri"/>
                  <a:cs typeface="Calibri"/>
                  <a:sym typeface="Calibri"/>
                </a:rPr>
                <a:t>Profit</a:t>
              </a:r>
              <a:endParaRPr sz="2267" b="0" i="0" u="none" strike="noStrike" cap="none">
                <a:solidFill>
                  <a:schemeClr val="dk1"/>
                </a:solidFill>
                <a:latin typeface="Calibri"/>
                <a:ea typeface="Calibri"/>
                <a:cs typeface="Calibri"/>
                <a:sym typeface="Calibri"/>
              </a:endParaRPr>
            </a:p>
          </p:txBody>
        </p:sp>
        <p:sp>
          <p:nvSpPr>
            <p:cNvPr id="2729" name="Google Shape;2729;p3"/>
            <p:cNvSpPr/>
            <p:nvPr/>
          </p:nvSpPr>
          <p:spPr>
            <a:xfrm>
              <a:off x="3474261" y="3516030"/>
              <a:ext cx="1841488" cy="9365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30" name="Google Shape;2730;p3"/>
            <p:cNvSpPr txBox="1"/>
            <p:nvPr/>
          </p:nvSpPr>
          <p:spPr>
            <a:xfrm>
              <a:off x="3474261" y="3516030"/>
              <a:ext cx="1841488" cy="936535"/>
            </a:xfrm>
            <a:prstGeom prst="rect">
              <a:avLst/>
            </a:prstGeom>
            <a:noFill/>
            <a:ln>
              <a:noFill/>
            </a:ln>
          </p:spPr>
          <p:txBody>
            <a:bodyPr spcFirstLastPara="1" wrap="square" lIns="99100" tIns="99100" rIns="99100" bIns="99100" anchor="ctr" anchorCtr="0">
              <a:noAutofit/>
            </a:bodyPr>
            <a:lstStyle/>
            <a:p>
              <a:pPr marL="0" marR="0" lvl="0" indent="0" algn="l" rtl="0">
                <a:lnSpc>
                  <a:spcPct val="90000"/>
                </a:lnSpc>
                <a:spcBef>
                  <a:spcPts val="0"/>
                </a:spcBef>
                <a:spcAft>
                  <a:spcPts val="0"/>
                </a:spcAft>
                <a:buNone/>
              </a:pPr>
              <a:r>
                <a:rPr lang="en-US" sz="1067" b="0" i="0" u="none" strike="noStrike" cap="none">
                  <a:solidFill>
                    <a:schemeClr val="dk1"/>
                  </a:solidFill>
                  <a:latin typeface="Calibri"/>
                  <a:ea typeface="Calibri"/>
                  <a:cs typeface="Calibri"/>
                  <a:sym typeface="Calibri"/>
                </a:rPr>
                <a:t>Expecting profit by selling</a:t>
              </a:r>
              <a:endParaRPr sz="1067" b="0" i="0" u="none" strike="noStrike" cap="none">
                <a:solidFill>
                  <a:schemeClr val="dk1"/>
                </a:solidFill>
                <a:latin typeface="Calibri"/>
                <a:ea typeface="Calibri"/>
                <a:cs typeface="Calibri"/>
                <a:sym typeface="Calibri"/>
              </a:endParaRPr>
            </a:p>
            <a:p>
              <a:pPr marL="0" marR="0" lvl="0" indent="0" algn="l" rtl="0">
                <a:lnSpc>
                  <a:spcPct val="90000"/>
                </a:lnSpc>
                <a:spcBef>
                  <a:spcPts val="400"/>
                </a:spcBef>
                <a:spcAft>
                  <a:spcPts val="0"/>
                </a:spcAft>
                <a:buNone/>
              </a:pPr>
              <a:r>
                <a:rPr lang="en-US" sz="1067" b="0" i="0" u="none" strike="noStrike" cap="none">
                  <a:solidFill>
                    <a:schemeClr val="dk1"/>
                  </a:solidFill>
                  <a:latin typeface="Calibri"/>
                  <a:ea typeface="Calibri"/>
                  <a:cs typeface="Calibri"/>
                  <a:sym typeface="Calibri"/>
                </a:rPr>
                <a:t>Again Invest and pay loan from it</a:t>
              </a:r>
              <a:endParaRPr sz="1067"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grpSp>
        <p:nvGrpSpPr>
          <p:cNvPr id="2735" name="Google Shape;2735;p11"/>
          <p:cNvGrpSpPr/>
          <p:nvPr/>
        </p:nvGrpSpPr>
        <p:grpSpPr>
          <a:xfrm>
            <a:off x="532156" y="3259556"/>
            <a:ext cx="2748000" cy="1925520"/>
            <a:chOff x="399117" y="2444675"/>
            <a:chExt cx="2061000" cy="1444140"/>
          </a:xfrm>
        </p:grpSpPr>
        <p:sp>
          <p:nvSpPr>
            <p:cNvPr id="2736" name="Google Shape;2736;p11"/>
            <p:cNvSpPr txBox="1"/>
            <p:nvPr/>
          </p:nvSpPr>
          <p:spPr>
            <a:xfrm>
              <a:off x="399117" y="2717588"/>
              <a:ext cx="2061000" cy="277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Logistics</a:t>
              </a:r>
              <a:endParaRPr sz="2400" b="1" i="0" u="none" strike="noStrike" cap="none">
                <a:solidFill>
                  <a:srgbClr val="000000"/>
                </a:solidFill>
                <a:latin typeface="Arial"/>
                <a:ea typeface="Arial"/>
                <a:cs typeface="Arial"/>
                <a:sym typeface="Arial"/>
              </a:endParaRPr>
            </a:p>
          </p:txBody>
        </p:sp>
        <p:sp>
          <p:nvSpPr>
            <p:cNvPr id="2737" name="Google Shape;2737;p11"/>
            <p:cNvSpPr txBox="1"/>
            <p:nvPr/>
          </p:nvSpPr>
          <p:spPr>
            <a:xfrm>
              <a:off x="399117" y="3063103"/>
              <a:ext cx="2061000" cy="825712"/>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867" b="0" i="0" u="none" strike="noStrike" cap="none" dirty="0">
                  <a:solidFill>
                    <a:srgbClr val="000000"/>
                  </a:solidFill>
                  <a:latin typeface="Roboto"/>
                  <a:ea typeface="Roboto"/>
                  <a:cs typeface="Roboto"/>
                  <a:sym typeface="Roboto"/>
                </a:rPr>
                <a:t>Product(oil) Cost, Warehousing, storing, packaging and Transportation Cost</a:t>
              </a:r>
              <a:endParaRPr sz="1867" b="0" i="0" u="none" strike="noStrike" cap="none" dirty="0">
                <a:solidFill>
                  <a:srgbClr val="000000"/>
                </a:solidFill>
                <a:latin typeface="Roboto"/>
                <a:ea typeface="Roboto"/>
                <a:cs typeface="Roboto"/>
                <a:sym typeface="Roboto"/>
              </a:endParaRPr>
            </a:p>
          </p:txBody>
        </p:sp>
        <p:sp>
          <p:nvSpPr>
            <p:cNvPr id="2738" name="Google Shape;2738;p11"/>
            <p:cNvSpPr txBox="1"/>
            <p:nvPr/>
          </p:nvSpPr>
          <p:spPr>
            <a:xfrm>
              <a:off x="399117" y="2444675"/>
              <a:ext cx="2061000" cy="277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400" b="1" i="0" u="none" strike="noStrike" cap="none">
                  <a:solidFill>
                    <a:srgbClr val="4E8CBA"/>
                  </a:solidFill>
                  <a:latin typeface="Fira Sans Extra Condensed"/>
                  <a:ea typeface="Fira Sans Extra Condensed"/>
                  <a:cs typeface="Fira Sans Extra Condensed"/>
                  <a:sym typeface="Fira Sans Extra Condensed"/>
                </a:rPr>
                <a:t>50%</a:t>
              </a:r>
              <a:endParaRPr sz="2400" b="1" i="0" u="none" strike="noStrike" cap="none">
                <a:solidFill>
                  <a:srgbClr val="4E8CBA"/>
                </a:solidFill>
                <a:latin typeface="Fira Sans Extra Condensed"/>
                <a:ea typeface="Fira Sans Extra Condensed"/>
                <a:cs typeface="Fira Sans Extra Condensed"/>
                <a:sym typeface="Fira Sans Extra Condensed"/>
              </a:endParaRPr>
            </a:p>
          </p:txBody>
        </p:sp>
      </p:grpSp>
      <p:grpSp>
        <p:nvGrpSpPr>
          <p:cNvPr id="2739" name="Google Shape;2739;p11"/>
          <p:cNvGrpSpPr/>
          <p:nvPr/>
        </p:nvGrpSpPr>
        <p:grpSpPr>
          <a:xfrm>
            <a:off x="8834384" y="2839607"/>
            <a:ext cx="2748000" cy="1343341"/>
            <a:chOff x="6625788" y="2129712"/>
            <a:chExt cx="2061000" cy="934142"/>
          </a:xfrm>
        </p:grpSpPr>
        <p:sp>
          <p:nvSpPr>
            <p:cNvPr id="2740" name="Google Shape;2740;p11"/>
            <p:cNvSpPr txBox="1"/>
            <p:nvPr/>
          </p:nvSpPr>
          <p:spPr>
            <a:xfrm>
              <a:off x="6625788" y="2314198"/>
              <a:ext cx="2061000" cy="277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Marketing</a:t>
              </a:r>
              <a:endParaRPr sz="24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2741" name="Google Shape;2741;p11"/>
            <p:cNvSpPr txBox="1"/>
            <p:nvPr/>
          </p:nvSpPr>
          <p:spPr>
            <a:xfrm>
              <a:off x="6625788" y="2660354"/>
              <a:ext cx="2061000" cy="4035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1867" b="0" i="0" u="none" strike="noStrike" cap="none">
                  <a:solidFill>
                    <a:srgbClr val="000000"/>
                  </a:solidFill>
                  <a:latin typeface="Roboto"/>
                  <a:ea typeface="Roboto"/>
                  <a:cs typeface="Roboto"/>
                  <a:sym typeface="Roboto"/>
                </a:rPr>
                <a:t>Advertisement , Training program, Branding</a:t>
              </a:r>
              <a:endParaRPr sz="1867" b="0" i="0" u="none" strike="noStrike" cap="none">
                <a:solidFill>
                  <a:srgbClr val="000000"/>
                </a:solidFill>
                <a:latin typeface="Roboto"/>
                <a:ea typeface="Roboto"/>
                <a:cs typeface="Roboto"/>
                <a:sym typeface="Roboto"/>
              </a:endParaRPr>
            </a:p>
          </p:txBody>
        </p:sp>
        <p:sp>
          <p:nvSpPr>
            <p:cNvPr id="2742" name="Google Shape;2742;p11"/>
            <p:cNvSpPr txBox="1"/>
            <p:nvPr/>
          </p:nvSpPr>
          <p:spPr>
            <a:xfrm>
              <a:off x="6625788" y="2129712"/>
              <a:ext cx="2061000" cy="308273"/>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2400" b="1" i="0" u="none" strike="noStrike" cap="none">
                  <a:solidFill>
                    <a:srgbClr val="FAAD56"/>
                  </a:solidFill>
                  <a:latin typeface="Fira Sans Extra Condensed"/>
                  <a:ea typeface="Fira Sans Extra Condensed"/>
                  <a:cs typeface="Fira Sans Extra Condensed"/>
                  <a:sym typeface="Fira Sans Extra Condensed"/>
                </a:rPr>
                <a:t>10%</a:t>
              </a:r>
              <a:endParaRPr sz="2400" b="1" i="0" u="none" strike="noStrike" cap="none">
                <a:solidFill>
                  <a:srgbClr val="FAAD56"/>
                </a:solidFill>
                <a:latin typeface="Fira Sans Extra Condensed"/>
                <a:ea typeface="Fira Sans Extra Condensed"/>
                <a:cs typeface="Fira Sans Extra Condensed"/>
                <a:sym typeface="Fira Sans Extra Condensed"/>
              </a:endParaRPr>
            </a:p>
          </p:txBody>
        </p:sp>
      </p:grpSp>
      <p:grpSp>
        <p:nvGrpSpPr>
          <p:cNvPr id="2743" name="Google Shape;2743;p11"/>
          <p:cNvGrpSpPr/>
          <p:nvPr/>
        </p:nvGrpSpPr>
        <p:grpSpPr>
          <a:xfrm>
            <a:off x="8276683" y="1195734"/>
            <a:ext cx="3305701" cy="1417109"/>
            <a:chOff x="6559091" y="896800"/>
            <a:chExt cx="2127697" cy="907568"/>
          </a:xfrm>
        </p:grpSpPr>
        <p:sp>
          <p:nvSpPr>
            <p:cNvPr id="2744" name="Google Shape;2744;p11"/>
            <p:cNvSpPr txBox="1"/>
            <p:nvPr/>
          </p:nvSpPr>
          <p:spPr>
            <a:xfrm>
              <a:off x="6625788" y="1093442"/>
              <a:ext cx="2061000" cy="2739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Maintenance</a:t>
              </a:r>
              <a:endParaRPr sz="24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2745" name="Google Shape;2745;p11"/>
            <p:cNvSpPr txBox="1"/>
            <p:nvPr/>
          </p:nvSpPr>
          <p:spPr>
            <a:xfrm>
              <a:off x="6559091" y="1312692"/>
              <a:ext cx="2127697" cy="491676"/>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1867" b="0" i="0" u="none" strike="noStrike" cap="none">
                  <a:solidFill>
                    <a:srgbClr val="000000"/>
                  </a:solidFill>
                  <a:latin typeface="Roboto"/>
                  <a:ea typeface="Roboto"/>
                  <a:cs typeface="Roboto"/>
                  <a:sym typeface="Roboto"/>
                </a:rPr>
                <a:t>Building and Machinery maintenance, energy supply ,Insurance</a:t>
              </a:r>
              <a:endParaRPr sz="1867" b="0" i="0" u="none" strike="noStrike" cap="none">
                <a:solidFill>
                  <a:srgbClr val="000000"/>
                </a:solidFill>
                <a:latin typeface="Roboto"/>
                <a:ea typeface="Roboto"/>
                <a:cs typeface="Roboto"/>
                <a:sym typeface="Roboto"/>
              </a:endParaRPr>
            </a:p>
          </p:txBody>
        </p:sp>
        <p:sp>
          <p:nvSpPr>
            <p:cNvPr id="2746" name="Google Shape;2746;p11"/>
            <p:cNvSpPr txBox="1"/>
            <p:nvPr/>
          </p:nvSpPr>
          <p:spPr>
            <a:xfrm>
              <a:off x="6625788" y="896800"/>
              <a:ext cx="2061000" cy="2739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2400" b="1" i="0" u="none" strike="noStrike" cap="none">
                  <a:solidFill>
                    <a:srgbClr val="E45621"/>
                  </a:solidFill>
                  <a:latin typeface="Fira Sans Extra Condensed"/>
                  <a:ea typeface="Fira Sans Extra Condensed"/>
                  <a:cs typeface="Fira Sans Extra Condensed"/>
                  <a:sym typeface="Fira Sans Extra Condensed"/>
                </a:rPr>
                <a:t>10%</a:t>
              </a:r>
              <a:endParaRPr sz="2400" b="1" i="0" u="none" strike="noStrike" cap="none">
                <a:solidFill>
                  <a:srgbClr val="E45621"/>
                </a:solidFill>
                <a:latin typeface="Fira Sans Extra Condensed"/>
                <a:ea typeface="Fira Sans Extra Condensed"/>
                <a:cs typeface="Fira Sans Extra Condensed"/>
                <a:sym typeface="Fira Sans Extra Condensed"/>
              </a:endParaRPr>
            </a:p>
          </p:txBody>
        </p:sp>
      </p:grpSp>
      <p:grpSp>
        <p:nvGrpSpPr>
          <p:cNvPr id="2747" name="Google Shape;2747;p11"/>
          <p:cNvGrpSpPr/>
          <p:nvPr/>
        </p:nvGrpSpPr>
        <p:grpSpPr>
          <a:xfrm>
            <a:off x="541335" y="1899213"/>
            <a:ext cx="2748000" cy="1209793"/>
            <a:chOff x="406001" y="1424408"/>
            <a:chExt cx="2061000" cy="907345"/>
          </a:xfrm>
        </p:grpSpPr>
        <p:sp>
          <p:nvSpPr>
            <p:cNvPr id="2748" name="Google Shape;2748;p11"/>
            <p:cNvSpPr txBox="1"/>
            <p:nvPr/>
          </p:nvSpPr>
          <p:spPr>
            <a:xfrm>
              <a:off x="406001" y="1657051"/>
              <a:ext cx="2061000" cy="273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Personnel</a:t>
              </a:r>
              <a:endParaRPr sz="24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2749" name="Google Shape;2749;p11"/>
            <p:cNvSpPr txBox="1"/>
            <p:nvPr/>
          </p:nvSpPr>
          <p:spPr>
            <a:xfrm>
              <a:off x="406001" y="1767736"/>
              <a:ext cx="2061000" cy="564017"/>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867" b="0" i="0" u="none" strike="noStrike" cap="none">
                  <a:solidFill>
                    <a:srgbClr val="000000"/>
                  </a:solidFill>
                  <a:latin typeface="Roboto"/>
                  <a:ea typeface="Roboto"/>
                  <a:cs typeface="Roboto"/>
                  <a:sym typeface="Roboto"/>
                </a:rPr>
                <a:t>Overall Labour Cost</a:t>
              </a:r>
              <a:endParaRPr sz="1867" b="0" i="0" u="none" strike="noStrike" cap="none">
                <a:solidFill>
                  <a:srgbClr val="000000"/>
                </a:solidFill>
                <a:latin typeface="Roboto"/>
                <a:ea typeface="Roboto"/>
                <a:cs typeface="Roboto"/>
                <a:sym typeface="Roboto"/>
              </a:endParaRPr>
            </a:p>
          </p:txBody>
        </p:sp>
        <p:sp>
          <p:nvSpPr>
            <p:cNvPr id="2750" name="Google Shape;2750;p11"/>
            <p:cNvSpPr txBox="1"/>
            <p:nvPr/>
          </p:nvSpPr>
          <p:spPr>
            <a:xfrm>
              <a:off x="406001" y="1424408"/>
              <a:ext cx="2061000" cy="273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400" b="1" i="0" u="none" strike="noStrike" cap="none">
                  <a:solidFill>
                    <a:srgbClr val="459CD1"/>
                  </a:solidFill>
                  <a:latin typeface="Fira Sans Extra Condensed"/>
                  <a:ea typeface="Fira Sans Extra Condensed"/>
                  <a:cs typeface="Fira Sans Extra Condensed"/>
                  <a:sym typeface="Fira Sans Extra Condensed"/>
                </a:rPr>
                <a:t>20%</a:t>
              </a:r>
              <a:endParaRPr sz="2400" b="1" i="0" u="none" strike="noStrike" cap="none">
                <a:solidFill>
                  <a:srgbClr val="459CD1"/>
                </a:solidFill>
                <a:latin typeface="Fira Sans Extra Condensed"/>
                <a:ea typeface="Fira Sans Extra Condensed"/>
                <a:cs typeface="Fira Sans Extra Condensed"/>
                <a:sym typeface="Fira Sans Extra Condensed"/>
              </a:endParaRPr>
            </a:p>
          </p:txBody>
        </p:sp>
      </p:grpSp>
      <p:grpSp>
        <p:nvGrpSpPr>
          <p:cNvPr id="2751" name="Google Shape;2751;p11"/>
          <p:cNvGrpSpPr/>
          <p:nvPr/>
        </p:nvGrpSpPr>
        <p:grpSpPr>
          <a:xfrm>
            <a:off x="8834384" y="4282109"/>
            <a:ext cx="2748000" cy="1380144"/>
            <a:chOff x="6625788" y="3262500"/>
            <a:chExt cx="2061000" cy="984190"/>
          </a:xfrm>
        </p:grpSpPr>
        <p:sp>
          <p:nvSpPr>
            <p:cNvPr id="2752" name="Google Shape;2752;p11"/>
            <p:cNvSpPr txBox="1"/>
            <p:nvPr/>
          </p:nvSpPr>
          <p:spPr>
            <a:xfrm>
              <a:off x="6625788" y="3566025"/>
              <a:ext cx="2061000" cy="2739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2400" b="1" i="0" u="none" strike="noStrike" cap="none">
                  <a:solidFill>
                    <a:srgbClr val="000000"/>
                  </a:solidFill>
                  <a:latin typeface="Fira Sans Extra Condensed"/>
                  <a:ea typeface="Fira Sans Extra Condensed"/>
                  <a:cs typeface="Fira Sans Extra Condensed"/>
                  <a:sym typeface="Fira Sans Extra Condensed"/>
                </a:rPr>
                <a:t>Finance</a:t>
              </a:r>
              <a:endParaRPr sz="24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2753" name="Google Shape;2753;p11"/>
            <p:cNvSpPr txBox="1"/>
            <p:nvPr/>
          </p:nvSpPr>
          <p:spPr>
            <a:xfrm>
              <a:off x="6625788" y="3847990"/>
              <a:ext cx="2061000" cy="3987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1867" b="0" i="0" u="none" strike="noStrike" cap="none">
                  <a:solidFill>
                    <a:srgbClr val="000000"/>
                  </a:solidFill>
                  <a:latin typeface="Roboto"/>
                  <a:ea typeface="Roboto"/>
                  <a:cs typeface="Roboto"/>
                  <a:sym typeface="Roboto"/>
                </a:rPr>
                <a:t>Loan Payment with interest cost</a:t>
              </a:r>
              <a:endParaRPr sz="1867" b="0" i="0" u="none" strike="noStrike" cap="none">
                <a:solidFill>
                  <a:srgbClr val="000000"/>
                </a:solidFill>
                <a:latin typeface="Roboto"/>
                <a:ea typeface="Roboto"/>
                <a:cs typeface="Roboto"/>
                <a:sym typeface="Roboto"/>
              </a:endParaRPr>
            </a:p>
          </p:txBody>
        </p:sp>
        <p:sp>
          <p:nvSpPr>
            <p:cNvPr id="2754" name="Google Shape;2754;p11"/>
            <p:cNvSpPr txBox="1"/>
            <p:nvPr/>
          </p:nvSpPr>
          <p:spPr>
            <a:xfrm>
              <a:off x="6625788" y="3262500"/>
              <a:ext cx="2061000" cy="2739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2400" b="1" i="0" u="none" strike="noStrike" cap="none">
                  <a:solidFill>
                    <a:srgbClr val="559E37"/>
                  </a:solidFill>
                  <a:latin typeface="Fira Sans Extra Condensed"/>
                  <a:ea typeface="Fira Sans Extra Condensed"/>
                  <a:cs typeface="Fira Sans Extra Condensed"/>
                  <a:sym typeface="Fira Sans Extra Condensed"/>
                </a:rPr>
                <a:t>10%</a:t>
              </a:r>
              <a:endParaRPr sz="2400" b="1" i="0" u="none" strike="noStrike" cap="none">
                <a:solidFill>
                  <a:srgbClr val="559E37"/>
                </a:solidFill>
                <a:latin typeface="Fira Sans Extra Condensed"/>
                <a:ea typeface="Fira Sans Extra Condensed"/>
                <a:cs typeface="Fira Sans Extra Condensed"/>
                <a:sym typeface="Fira Sans Extra Condensed"/>
              </a:endParaRPr>
            </a:p>
          </p:txBody>
        </p:sp>
      </p:grpSp>
      <p:sp>
        <p:nvSpPr>
          <p:cNvPr id="2755" name="Google Shape;2755;p11"/>
          <p:cNvSpPr txBox="1"/>
          <p:nvPr/>
        </p:nvSpPr>
        <p:spPr>
          <a:xfrm>
            <a:off x="4105487" y="3247814"/>
            <a:ext cx="4274820" cy="5027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667" b="0" i="0" u="none" strike="noStrike" cap="none">
                <a:solidFill>
                  <a:srgbClr val="000000"/>
                </a:solidFill>
                <a:latin typeface="Arial"/>
                <a:ea typeface="Arial"/>
                <a:cs typeface="Arial"/>
                <a:sym typeface="Arial"/>
              </a:rPr>
              <a:t> </a:t>
            </a:r>
            <a:endParaRPr sz="1467" b="0" i="0" u="none" strike="noStrike" cap="none">
              <a:solidFill>
                <a:srgbClr val="000000"/>
              </a:solidFill>
              <a:latin typeface="Arial"/>
              <a:ea typeface="Arial"/>
              <a:cs typeface="Arial"/>
              <a:sym typeface="Arial"/>
            </a:endParaRPr>
          </a:p>
        </p:txBody>
      </p:sp>
      <p:pic>
        <p:nvPicPr>
          <p:cNvPr id="2756" name="Google Shape;2756;p11"/>
          <p:cNvPicPr preferRelativeResize="0"/>
          <p:nvPr/>
        </p:nvPicPr>
        <p:blipFill rotWithShape="1">
          <a:blip r:embed="rId3">
            <a:alphaModFix/>
          </a:blip>
          <a:srcRect/>
          <a:stretch/>
        </p:blipFill>
        <p:spPr>
          <a:xfrm>
            <a:off x="3929059" y="1648958"/>
            <a:ext cx="4451248" cy="3875668"/>
          </a:xfrm>
          <a:prstGeom prst="rect">
            <a:avLst/>
          </a:prstGeom>
          <a:noFill/>
          <a:ln>
            <a:noFill/>
          </a:ln>
        </p:spPr>
      </p:pic>
      <p:sp>
        <p:nvSpPr>
          <p:cNvPr id="2757" name="Google Shape;2757;p11"/>
          <p:cNvSpPr txBox="1"/>
          <p:nvPr/>
        </p:nvSpPr>
        <p:spPr>
          <a:xfrm>
            <a:off x="4193778" y="3077927"/>
            <a:ext cx="4098237" cy="13235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667" b="1" i="0" u="none" strike="noStrike" cap="none" dirty="0">
                <a:solidFill>
                  <a:srgbClr val="FFFFFF"/>
                </a:solidFill>
                <a:latin typeface="Arial"/>
                <a:ea typeface="Arial"/>
                <a:cs typeface="Arial"/>
                <a:sym typeface="Arial"/>
              </a:rPr>
              <a:t>New Warehouse investment Budget </a:t>
            </a:r>
            <a:r>
              <a:rPr lang="en-US" sz="2667" b="1" dirty="0" smtClean="0">
                <a:solidFill>
                  <a:srgbClr val="FFFFFF"/>
                </a:solidFill>
              </a:rPr>
              <a:t>5.4</a:t>
            </a:r>
            <a:r>
              <a:rPr lang="en-US" sz="2667" b="1" i="0" u="none" strike="noStrike" cap="none" dirty="0" smtClean="0">
                <a:solidFill>
                  <a:srgbClr val="FFFFFF"/>
                </a:solidFill>
                <a:latin typeface="Arial"/>
                <a:ea typeface="Arial"/>
                <a:cs typeface="Arial"/>
                <a:sym typeface="Arial"/>
              </a:rPr>
              <a:t> </a:t>
            </a:r>
            <a:r>
              <a:rPr lang="en-US" sz="2667" b="1" i="0" u="none" strike="noStrike" cap="none" dirty="0">
                <a:solidFill>
                  <a:srgbClr val="FFFFFF"/>
                </a:solidFill>
                <a:latin typeface="Arial"/>
                <a:ea typeface="Arial"/>
                <a:cs typeface="Arial"/>
                <a:sym typeface="Arial"/>
              </a:rPr>
              <a:t>Million euro</a:t>
            </a:r>
            <a:endParaRPr sz="1467" b="0" i="0" u="none" strike="noStrike" cap="none" dirty="0">
              <a:solidFill>
                <a:srgbClr val="000000"/>
              </a:solidFill>
              <a:latin typeface="Arial"/>
              <a:ea typeface="Arial"/>
              <a:cs typeface="Arial"/>
              <a:sym typeface="Arial"/>
            </a:endParaRPr>
          </a:p>
        </p:txBody>
      </p:sp>
      <p:sp>
        <p:nvSpPr>
          <p:cNvPr id="2758" name="Google Shape;2758;p11"/>
          <p:cNvSpPr/>
          <p:nvPr/>
        </p:nvSpPr>
        <p:spPr>
          <a:xfrm>
            <a:off x="3280156" y="1056178"/>
            <a:ext cx="2201288" cy="1669676"/>
          </a:xfrm>
          <a:prstGeom prst="cloud">
            <a:avLst/>
          </a:prstGeom>
          <a:solidFill>
            <a:schemeClr val="accent1"/>
          </a:solidFill>
          <a:ln w="25400" cap="flat" cmpd="sng">
            <a:solidFill>
              <a:srgbClr val="A63E18"/>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None/>
            </a:pPr>
            <a:r>
              <a:rPr lang="en-US" sz="1867" b="0" i="0" u="none" strike="noStrike" cap="none" dirty="0">
                <a:solidFill>
                  <a:srgbClr val="FFFFFF"/>
                </a:solidFill>
                <a:latin typeface="Arial"/>
                <a:ea typeface="Arial"/>
                <a:cs typeface="Arial"/>
                <a:sym typeface="Arial"/>
              </a:rPr>
              <a:t>Current Revenue in 2022</a:t>
            </a:r>
            <a:endParaRPr sz="1467"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867" b="0" i="0" u="none" strike="noStrike" cap="none" dirty="0" smtClean="0">
                <a:solidFill>
                  <a:srgbClr val="FFFFFF"/>
                </a:solidFill>
                <a:latin typeface="Arial"/>
                <a:ea typeface="Arial"/>
                <a:cs typeface="Arial"/>
                <a:sym typeface="Arial"/>
              </a:rPr>
              <a:t>4.5Million€</a:t>
            </a:r>
            <a:endParaRPr sz="1467" b="0" i="0" u="none" strike="noStrike" cap="none" dirty="0">
              <a:solidFill>
                <a:srgbClr val="000000"/>
              </a:solidFill>
              <a:latin typeface="Arial"/>
              <a:ea typeface="Arial"/>
              <a:cs typeface="Arial"/>
              <a:sym typeface="Arial"/>
            </a:endParaRPr>
          </a:p>
        </p:txBody>
      </p:sp>
      <p:sp>
        <p:nvSpPr>
          <p:cNvPr id="2759" name="Google Shape;2759;p11"/>
          <p:cNvSpPr/>
          <p:nvPr/>
        </p:nvSpPr>
        <p:spPr>
          <a:xfrm rot="-457014">
            <a:off x="6434203" y="1010930"/>
            <a:ext cx="1987640" cy="1422121"/>
          </a:xfrm>
          <a:prstGeom prst="cloud">
            <a:avLst/>
          </a:prstGeom>
          <a:solidFill>
            <a:schemeClr val="accent2"/>
          </a:solidFill>
          <a:ln w="25400" cap="flat" cmpd="sng">
            <a:solidFill>
              <a:srgbClr val="B67E3E"/>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None/>
            </a:pPr>
            <a:r>
              <a:rPr lang="en-US" sz="1867" b="0" i="0" u="none" strike="noStrike" cap="none">
                <a:solidFill>
                  <a:srgbClr val="FFFFFF"/>
                </a:solidFill>
                <a:latin typeface="Arial"/>
                <a:ea typeface="Arial"/>
                <a:cs typeface="Arial"/>
                <a:sym typeface="Arial"/>
              </a:rPr>
              <a:t>Current Net Profit 60%</a:t>
            </a:r>
            <a:endParaRPr sz="14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867" b="0" i="0" u="none" strike="noStrike" cap="none">
                <a:solidFill>
                  <a:srgbClr val="FFFFFF"/>
                </a:solidFill>
                <a:latin typeface="Arial"/>
                <a:ea typeface="Arial"/>
                <a:cs typeface="Arial"/>
                <a:sym typeface="Arial"/>
              </a:rPr>
              <a:t> </a:t>
            </a:r>
            <a:endParaRPr sz="1467" b="0" i="0" u="none" strike="noStrike" cap="none">
              <a:solidFill>
                <a:srgbClr val="000000"/>
              </a:solidFill>
              <a:latin typeface="Arial"/>
              <a:ea typeface="Arial"/>
              <a:cs typeface="Arial"/>
              <a:sym typeface="Arial"/>
            </a:endParaRPr>
          </a:p>
        </p:txBody>
      </p:sp>
      <p:sp>
        <p:nvSpPr>
          <p:cNvPr id="2760" name="Google Shape;2760;p11"/>
          <p:cNvSpPr/>
          <p:nvPr/>
        </p:nvSpPr>
        <p:spPr>
          <a:xfrm>
            <a:off x="3013307" y="4745684"/>
            <a:ext cx="2226583" cy="1371724"/>
          </a:xfrm>
          <a:prstGeom prst="cloud">
            <a:avLst/>
          </a:prstGeom>
          <a:solidFill>
            <a:schemeClr val="accent3"/>
          </a:solidFill>
          <a:ln w="25400" cap="flat" cmpd="sng">
            <a:solidFill>
              <a:srgbClr val="3E7328"/>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None/>
            </a:pPr>
            <a:endParaRPr sz="1867"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867" b="0" i="0" u="none" strike="noStrike" cap="none" dirty="0">
                <a:solidFill>
                  <a:srgbClr val="FFFFFF"/>
                </a:solidFill>
                <a:latin typeface="Arial"/>
                <a:ea typeface="Arial"/>
                <a:cs typeface="Arial"/>
                <a:sym typeface="Arial"/>
              </a:rPr>
              <a:t>Expected Revenue </a:t>
            </a:r>
            <a:r>
              <a:rPr lang="en-US" sz="1867" b="0" i="0" u="none" strike="noStrike" cap="none" dirty="0" smtClean="0">
                <a:solidFill>
                  <a:srgbClr val="FFFFFF"/>
                </a:solidFill>
                <a:latin typeface="Arial"/>
                <a:ea typeface="Arial"/>
                <a:cs typeface="Arial"/>
                <a:sym typeface="Arial"/>
              </a:rPr>
              <a:t>5.6Million€</a:t>
            </a:r>
            <a:r>
              <a:rPr lang="en-US" sz="1867" b="0" i="0" u="none" strike="noStrike" cap="none" dirty="0">
                <a:solidFill>
                  <a:srgbClr val="FFFFFF"/>
                </a:solidFill>
                <a:latin typeface="Arial"/>
                <a:ea typeface="Arial"/>
                <a:cs typeface="Arial"/>
                <a:sym typeface="Arial"/>
              </a:rPr>
              <a:t>(25%)</a:t>
            </a:r>
            <a:endParaRPr sz="1467"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67" b="0" i="0" u="none" strike="noStrike" cap="none" dirty="0">
              <a:solidFill>
                <a:srgbClr val="FFFFFF"/>
              </a:solidFill>
              <a:latin typeface="Arial"/>
              <a:ea typeface="Arial"/>
              <a:cs typeface="Arial"/>
              <a:sym typeface="Arial"/>
            </a:endParaRPr>
          </a:p>
        </p:txBody>
      </p:sp>
      <p:sp>
        <p:nvSpPr>
          <p:cNvPr id="2761" name="Google Shape;2761;p11"/>
          <p:cNvSpPr/>
          <p:nvPr/>
        </p:nvSpPr>
        <p:spPr>
          <a:xfrm rot="1273781">
            <a:off x="7011147" y="4591443"/>
            <a:ext cx="2061736" cy="1608644"/>
          </a:xfrm>
          <a:prstGeom prst="cloud">
            <a:avLst/>
          </a:prstGeom>
          <a:solidFill>
            <a:schemeClr val="accent5"/>
          </a:solidFill>
          <a:ln w="25400" cap="flat" cmpd="sng">
            <a:solidFill>
              <a:srgbClr val="386687"/>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None/>
            </a:pPr>
            <a:r>
              <a:rPr lang="en-US" sz="1867" b="0" i="0" u="none" strike="noStrike" cap="none" dirty="0">
                <a:solidFill>
                  <a:srgbClr val="FFFFFF"/>
                </a:solidFill>
                <a:latin typeface="Arial"/>
                <a:ea typeface="Arial"/>
                <a:cs typeface="Arial"/>
                <a:sym typeface="Arial"/>
              </a:rPr>
              <a:t>Expected net Profit </a:t>
            </a:r>
            <a:r>
              <a:rPr lang="en-US" sz="1867" b="0" i="0" u="none" strike="noStrike" cap="none" dirty="0" smtClean="0">
                <a:solidFill>
                  <a:srgbClr val="FFFFFF"/>
                </a:solidFill>
                <a:latin typeface="Arial"/>
                <a:ea typeface="Arial"/>
                <a:cs typeface="Arial"/>
                <a:sym typeface="Arial"/>
              </a:rPr>
              <a:t>63%</a:t>
            </a:r>
            <a:r>
              <a:rPr lang="en-US" sz="1867" b="0" i="0" u="none" strike="noStrike" cap="none" dirty="0">
                <a:solidFill>
                  <a:srgbClr val="FFFFFF"/>
                </a:solidFill>
                <a:latin typeface="Arial"/>
                <a:ea typeface="Arial"/>
                <a:cs typeface="Arial"/>
                <a:sym typeface="Arial"/>
              </a:rPr>
              <a:t> </a:t>
            </a:r>
            <a:endParaRPr sz="1867" b="0" i="0" u="none" strike="noStrike" cap="none" dirty="0">
              <a:solidFill>
                <a:schemeClr val="lt1"/>
              </a:solidFill>
              <a:latin typeface="Arial"/>
              <a:ea typeface="Arial"/>
              <a:cs typeface="Arial"/>
              <a:sym typeface="Arial"/>
            </a:endParaRPr>
          </a:p>
        </p:txBody>
      </p:sp>
      <p:sp>
        <p:nvSpPr>
          <p:cNvPr id="2762" name="Google Shape;2762;p11"/>
          <p:cNvSpPr txBox="1"/>
          <p:nvPr/>
        </p:nvSpPr>
        <p:spPr>
          <a:xfrm>
            <a:off x="417520" y="147046"/>
            <a:ext cx="11356960" cy="7104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Fira Sans Extra Condensed"/>
              <a:buNone/>
            </a:pPr>
            <a:r>
              <a:rPr lang="en-US" sz="4400" i="0" u="none" strike="noStrike" cap="none">
                <a:solidFill>
                  <a:srgbClr val="0F0F0F"/>
                </a:solidFill>
              </a:rPr>
              <a:t>GOALS AND BUDGET DISTRIBUTION</a:t>
            </a:r>
            <a:endParaRPr/>
          </a:p>
        </p:txBody>
      </p:sp>
      <p:sp>
        <p:nvSpPr>
          <p:cNvPr id="2" name="TextBox 1"/>
          <p:cNvSpPr txBox="1"/>
          <p:nvPr/>
        </p:nvSpPr>
        <p:spPr>
          <a:xfrm>
            <a:off x="678426" y="6331974"/>
            <a:ext cx="3250633" cy="307777"/>
          </a:xfrm>
          <a:prstGeom prst="rect">
            <a:avLst/>
          </a:prstGeom>
          <a:noFill/>
        </p:spPr>
        <p:txBody>
          <a:bodyPr wrap="square" rtlCol="0">
            <a:spAutoFit/>
          </a:bodyPr>
          <a:lstStyle/>
          <a:p>
            <a:r>
              <a:rPr lang="en-GB" dirty="0" smtClean="0"/>
              <a:t>* “ </a:t>
            </a:r>
            <a:r>
              <a:rPr lang="en-GB" b="1" dirty="0" smtClean="0"/>
              <a:t>. </a:t>
            </a:r>
            <a:r>
              <a:rPr lang="en-GB" dirty="0" smtClean="0"/>
              <a:t>“ used as decimal separator</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6"/>
        <p:cNvGrpSpPr/>
        <p:nvPr/>
      </p:nvGrpSpPr>
      <p:grpSpPr>
        <a:xfrm>
          <a:off x="0" y="0"/>
          <a:ext cx="0" cy="0"/>
          <a:chOff x="0" y="0"/>
          <a:chExt cx="0" cy="0"/>
        </a:xfrm>
      </p:grpSpPr>
      <p:sp>
        <p:nvSpPr>
          <p:cNvPr id="2767" name="Google Shape;2767;g1d0baf4a887_7_7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8" name="Google Shape;2768;g1d0baf4a887_7_75"/>
          <p:cNvSpPr txBox="1">
            <a:spLocks noGrp="1"/>
          </p:cNvSpPr>
          <p:nvPr>
            <p:ph type="title"/>
          </p:nvPr>
        </p:nvSpPr>
        <p:spPr>
          <a:xfrm>
            <a:off x="1014050" y="125200"/>
            <a:ext cx="9847200" cy="1195200"/>
          </a:xfrm>
          <a:prstGeom prst="rect">
            <a:avLst/>
          </a:prstGeom>
          <a:solidFill>
            <a:srgbClr val="B6DDE7"/>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a:latin typeface="Arial"/>
                <a:ea typeface="Arial"/>
                <a:cs typeface="Arial"/>
                <a:sym typeface="Arial"/>
              </a:rPr>
              <a:t>Budget Breakdown for Setting The New Warehouse </a:t>
            </a:r>
            <a:endParaRPr>
              <a:latin typeface="Arial"/>
              <a:ea typeface="Arial"/>
              <a:cs typeface="Arial"/>
              <a:sym typeface="Arial"/>
            </a:endParaRPr>
          </a:p>
        </p:txBody>
      </p:sp>
      <p:sp>
        <p:nvSpPr>
          <p:cNvPr id="2769" name="Google Shape;2769;g1d0baf4a887_7_75"/>
          <p:cNvSpPr txBox="1">
            <a:spLocks noGrp="1"/>
          </p:cNvSpPr>
          <p:nvPr>
            <p:ph type="body" idx="1"/>
          </p:nvPr>
        </p:nvSpPr>
        <p:spPr>
          <a:xfrm>
            <a:off x="643469" y="1782981"/>
            <a:ext cx="4008384" cy="439398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b="1" dirty="0"/>
              <a:t>2023 will be dedicated for whole process of construction and logistic setup</a:t>
            </a:r>
            <a:endParaRPr b="1" dirty="0"/>
          </a:p>
          <a:p>
            <a:pPr marL="228600" lvl="0" indent="-228600" algn="l" rtl="0">
              <a:lnSpc>
                <a:spcPct val="90000"/>
              </a:lnSpc>
              <a:spcBef>
                <a:spcPts val="1000"/>
              </a:spcBef>
              <a:spcAft>
                <a:spcPts val="0"/>
              </a:spcAft>
              <a:buClr>
                <a:schemeClr val="dk1"/>
              </a:buClr>
              <a:buSzPts val="2000"/>
              <a:buChar char="•"/>
            </a:pPr>
            <a:r>
              <a:rPr lang="en-US" sz="2000" b="1" dirty="0"/>
              <a:t>The next three years Investment has been calculated to </a:t>
            </a:r>
            <a:r>
              <a:rPr lang="en-US" sz="2000" b="1" dirty="0" err="1"/>
              <a:t>analyse</a:t>
            </a:r>
            <a:r>
              <a:rPr lang="en-US" sz="2000" b="1" dirty="0"/>
              <a:t> the progress</a:t>
            </a:r>
            <a:r>
              <a:rPr lang="en-US" sz="2000" b="1" dirty="0" smtClean="0"/>
              <a:t>.</a:t>
            </a:r>
          </a:p>
          <a:p>
            <a:pPr marL="228600" lvl="0" indent="-228600" algn="l" rtl="0">
              <a:lnSpc>
                <a:spcPct val="90000"/>
              </a:lnSpc>
              <a:spcBef>
                <a:spcPts val="1000"/>
              </a:spcBef>
              <a:spcAft>
                <a:spcPts val="0"/>
              </a:spcAft>
              <a:buClr>
                <a:schemeClr val="dk1"/>
              </a:buClr>
              <a:buSzPts val="2000"/>
              <a:buChar char="•"/>
            </a:pPr>
            <a:r>
              <a:rPr lang="en-US" sz="2000" b="1" dirty="0" smtClean="0"/>
              <a:t>For three consecutive years the budgets are 5.06 million euro,5.05 million euro and 5.35 million euro respectively</a:t>
            </a:r>
            <a:endParaRPr b="1" dirty="0"/>
          </a:p>
        </p:txBody>
      </p:sp>
      <p:grpSp>
        <p:nvGrpSpPr>
          <p:cNvPr id="2770" name="Google Shape;2770;g1d0baf4a887_7_75"/>
          <p:cNvGrpSpPr/>
          <p:nvPr/>
        </p:nvGrpSpPr>
        <p:grpSpPr>
          <a:xfrm>
            <a:off x="11219290" y="1"/>
            <a:ext cx="972709" cy="1935307"/>
            <a:chOff x="10918968" y="713127"/>
            <a:chExt cx="1273032" cy="2532832"/>
          </a:xfrm>
        </p:grpSpPr>
        <p:sp>
          <p:nvSpPr>
            <p:cNvPr id="2771" name="Google Shape;2771;g1d0baf4a887_7_75"/>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2" name="Google Shape;2772;g1d0baf4a887_7_75"/>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774" name="Google Shape;2774;g1d0baf4a887_7_75"/>
          <p:cNvGrpSpPr/>
          <p:nvPr/>
        </p:nvGrpSpPr>
        <p:grpSpPr>
          <a:xfrm>
            <a:off x="0" y="4601497"/>
            <a:ext cx="1014060" cy="2017580"/>
            <a:chOff x="0" y="4601497"/>
            <a:chExt cx="1014060" cy="2017580"/>
          </a:xfrm>
        </p:grpSpPr>
        <p:sp>
          <p:nvSpPr>
            <p:cNvPr id="2775" name="Google Shape;2775;g1d0baf4a887_7_75"/>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6" name="Google Shape;2776;g1d0baf4a887_7_75"/>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3" name="Picture 2"/>
          <p:cNvPicPr>
            <a:picLocks noChangeAspect="1"/>
          </p:cNvPicPr>
          <p:nvPr/>
        </p:nvPicPr>
        <p:blipFill>
          <a:blip r:embed="rId3"/>
          <a:stretch>
            <a:fillRect/>
          </a:stretch>
        </p:blipFill>
        <p:spPr>
          <a:xfrm>
            <a:off x="5643716" y="1554747"/>
            <a:ext cx="5217534" cy="2425225"/>
          </a:xfrm>
          <a:prstGeom prst="rect">
            <a:avLst/>
          </a:prstGeom>
        </p:spPr>
      </p:pic>
      <p:pic>
        <p:nvPicPr>
          <p:cNvPr id="4" name="Picture 3"/>
          <p:cNvPicPr>
            <a:picLocks noChangeAspect="1"/>
          </p:cNvPicPr>
          <p:nvPr/>
        </p:nvPicPr>
        <p:blipFill>
          <a:blip r:embed="rId4"/>
          <a:stretch>
            <a:fillRect/>
          </a:stretch>
        </p:blipFill>
        <p:spPr>
          <a:xfrm>
            <a:off x="5643716" y="3973456"/>
            <a:ext cx="5217534" cy="2534600"/>
          </a:xfrm>
          <a:prstGeom prst="rect">
            <a:avLst/>
          </a:prstGeom>
        </p:spPr>
      </p:pic>
      <p:sp>
        <p:nvSpPr>
          <p:cNvPr id="17" name="TextBox 16"/>
          <p:cNvSpPr txBox="1"/>
          <p:nvPr/>
        </p:nvSpPr>
        <p:spPr>
          <a:xfrm>
            <a:off x="678426" y="6331975"/>
            <a:ext cx="3883742" cy="307570"/>
          </a:xfrm>
          <a:prstGeom prst="rect">
            <a:avLst/>
          </a:prstGeom>
          <a:noFill/>
        </p:spPr>
        <p:txBody>
          <a:bodyPr wrap="square" rtlCol="0">
            <a:spAutoFit/>
          </a:bodyPr>
          <a:lstStyle/>
          <a:p>
            <a:r>
              <a:rPr lang="en-GB" dirty="0" smtClean="0"/>
              <a:t>* “ </a:t>
            </a:r>
            <a:r>
              <a:rPr lang="en-GB" b="1" dirty="0" smtClean="0"/>
              <a:t>.</a:t>
            </a:r>
            <a:r>
              <a:rPr lang="en-GB" dirty="0" smtClean="0"/>
              <a:t> “ used as decimal separator</a:t>
            </a:r>
            <a:endParaRPr lang="en-GB"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p28"/>
          <p:cNvSpPr/>
          <p:nvPr/>
        </p:nvSpPr>
        <p:spPr>
          <a:xfrm>
            <a:off x="609600" y="4080632"/>
            <a:ext cx="5279600" cy="2540715"/>
          </a:xfrm>
          <a:prstGeom prst="roundRect">
            <a:avLst>
              <a:gd name="adj" fmla="val 0"/>
            </a:avLst>
          </a:prstGeom>
          <a:solidFill>
            <a:srgbClr val="A0D771">
              <a:alpha val="11764"/>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83" name="Google Shape;2783;p28"/>
          <p:cNvSpPr/>
          <p:nvPr/>
        </p:nvSpPr>
        <p:spPr>
          <a:xfrm>
            <a:off x="1015867" y="4518800"/>
            <a:ext cx="1353200" cy="13528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2784" name="Google Shape;2784;p28"/>
          <p:cNvGrpSpPr/>
          <p:nvPr/>
        </p:nvGrpSpPr>
        <p:grpSpPr>
          <a:xfrm>
            <a:off x="1366264" y="4889485"/>
            <a:ext cx="651744" cy="611201"/>
            <a:chOff x="5576449" y="4633266"/>
            <a:chExt cx="391203" cy="366838"/>
          </a:xfrm>
        </p:grpSpPr>
        <p:sp>
          <p:nvSpPr>
            <p:cNvPr id="2785" name="Google Shape;2785;p28"/>
            <p:cNvSpPr/>
            <p:nvPr/>
          </p:nvSpPr>
          <p:spPr>
            <a:xfrm>
              <a:off x="5633494" y="4633266"/>
              <a:ext cx="334158" cy="366838"/>
            </a:xfrm>
            <a:custGeom>
              <a:avLst/>
              <a:gdLst/>
              <a:ahLst/>
              <a:cxnLst/>
              <a:rect l="l" t="t" r="r" b="b"/>
              <a:pathLst>
                <a:path w="9765" h="10720" extrusionOk="0">
                  <a:moveTo>
                    <a:pt x="4383" y="2853"/>
                  </a:moveTo>
                  <a:cubicBezTo>
                    <a:pt x="4549" y="2853"/>
                    <a:pt x="4716" y="2966"/>
                    <a:pt x="4692" y="3192"/>
                  </a:cubicBezTo>
                  <a:lnTo>
                    <a:pt x="4692" y="3549"/>
                  </a:lnTo>
                  <a:lnTo>
                    <a:pt x="5145" y="3549"/>
                  </a:lnTo>
                  <a:cubicBezTo>
                    <a:pt x="5526" y="3597"/>
                    <a:pt x="5526" y="4145"/>
                    <a:pt x="5145" y="4192"/>
                  </a:cubicBezTo>
                  <a:lnTo>
                    <a:pt x="3954" y="4192"/>
                  </a:lnTo>
                  <a:cubicBezTo>
                    <a:pt x="3811" y="4192"/>
                    <a:pt x="3668" y="4311"/>
                    <a:pt x="3668" y="4454"/>
                  </a:cubicBezTo>
                  <a:cubicBezTo>
                    <a:pt x="3668" y="4597"/>
                    <a:pt x="3811" y="4740"/>
                    <a:pt x="3954" y="4740"/>
                  </a:cubicBezTo>
                  <a:lnTo>
                    <a:pt x="4787" y="4740"/>
                  </a:lnTo>
                  <a:cubicBezTo>
                    <a:pt x="4797" y="4740"/>
                    <a:pt x="4807" y="4740"/>
                    <a:pt x="4817" y="4740"/>
                  </a:cubicBezTo>
                  <a:cubicBezTo>
                    <a:pt x="5630" y="4740"/>
                    <a:pt x="6019" y="5723"/>
                    <a:pt x="5430" y="6264"/>
                  </a:cubicBezTo>
                  <a:cubicBezTo>
                    <a:pt x="5264" y="6431"/>
                    <a:pt x="5026" y="6526"/>
                    <a:pt x="4787" y="6526"/>
                  </a:cubicBezTo>
                  <a:lnTo>
                    <a:pt x="4692" y="6526"/>
                  </a:lnTo>
                  <a:lnTo>
                    <a:pt x="4692" y="6883"/>
                  </a:lnTo>
                  <a:cubicBezTo>
                    <a:pt x="4716" y="7109"/>
                    <a:pt x="4543" y="7223"/>
                    <a:pt x="4371" y="7223"/>
                  </a:cubicBezTo>
                  <a:cubicBezTo>
                    <a:pt x="4198" y="7223"/>
                    <a:pt x="4025" y="7109"/>
                    <a:pt x="4049" y="6883"/>
                  </a:cubicBezTo>
                  <a:lnTo>
                    <a:pt x="4049" y="6526"/>
                  </a:lnTo>
                  <a:lnTo>
                    <a:pt x="3620" y="6526"/>
                  </a:lnTo>
                  <a:cubicBezTo>
                    <a:pt x="3239" y="6478"/>
                    <a:pt x="3239" y="5931"/>
                    <a:pt x="3620" y="5883"/>
                  </a:cubicBezTo>
                  <a:lnTo>
                    <a:pt x="4811" y="5883"/>
                  </a:lnTo>
                  <a:cubicBezTo>
                    <a:pt x="4954" y="5883"/>
                    <a:pt x="5073" y="5764"/>
                    <a:pt x="5073" y="5621"/>
                  </a:cubicBezTo>
                  <a:cubicBezTo>
                    <a:pt x="5073" y="5454"/>
                    <a:pt x="4954" y="5335"/>
                    <a:pt x="4811" y="5335"/>
                  </a:cubicBezTo>
                  <a:lnTo>
                    <a:pt x="3954" y="5335"/>
                  </a:lnTo>
                  <a:cubicBezTo>
                    <a:pt x="3478" y="5335"/>
                    <a:pt x="3073" y="4930"/>
                    <a:pt x="3073" y="4454"/>
                  </a:cubicBezTo>
                  <a:cubicBezTo>
                    <a:pt x="3073" y="3954"/>
                    <a:pt x="3478" y="3549"/>
                    <a:pt x="3954" y="3549"/>
                  </a:cubicBezTo>
                  <a:lnTo>
                    <a:pt x="4073" y="3549"/>
                  </a:lnTo>
                  <a:lnTo>
                    <a:pt x="4073" y="3192"/>
                  </a:lnTo>
                  <a:cubicBezTo>
                    <a:pt x="4049" y="2966"/>
                    <a:pt x="4216" y="2853"/>
                    <a:pt x="4383" y="2853"/>
                  </a:cubicBezTo>
                  <a:close/>
                  <a:moveTo>
                    <a:pt x="1" y="1"/>
                  </a:moveTo>
                  <a:cubicBezTo>
                    <a:pt x="739" y="1"/>
                    <a:pt x="1334" y="596"/>
                    <a:pt x="1334" y="1335"/>
                  </a:cubicBezTo>
                  <a:lnTo>
                    <a:pt x="1334" y="9408"/>
                  </a:lnTo>
                  <a:cubicBezTo>
                    <a:pt x="1334" y="9823"/>
                    <a:pt x="1667" y="10099"/>
                    <a:pt x="2022" y="10099"/>
                  </a:cubicBezTo>
                  <a:cubicBezTo>
                    <a:pt x="2196" y="10099"/>
                    <a:pt x="2376" y="10033"/>
                    <a:pt x="2525" y="9884"/>
                  </a:cubicBezTo>
                  <a:cubicBezTo>
                    <a:pt x="2954" y="9455"/>
                    <a:pt x="2644" y="8693"/>
                    <a:pt x="2025" y="8693"/>
                  </a:cubicBezTo>
                  <a:cubicBezTo>
                    <a:pt x="1644" y="8669"/>
                    <a:pt x="1644" y="8098"/>
                    <a:pt x="2025" y="8074"/>
                  </a:cubicBezTo>
                  <a:cubicBezTo>
                    <a:pt x="2052" y="8072"/>
                    <a:pt x="2078" y="8071"/>
                    <a:pt x="2105" y="8071"/>
                  </a:cubicBezTo>
                  <a:cubicBezTo>
                    <a:pt x="2809" y="8071"/>
                    <a:pt x="3406" y="8672"/>
                    <a:pt x="3406" y="9384"/>
                  </a:cubicBezTo>
                  <a:cubicBezTo>
                    <a:pt x="3406" y="10090"/>
                    <a:pt x="2853" y="10674"/>
                    <a:pt x="2184" y="10717"/>
                  </a:cubicBezTo>
                  <a:lnTo>
                    <a:pt x="8074" y="10717"/>
                  </a:lnTo>
                  <a:cubicBezTo>
                    <a:pt x="9765" y="10646"/>
                    <a:pt x="9765" y="8145"/>
                    <a:pt x="8074" y="8074"/>
                  </a:cubicBezTo>
                  <a:lnTo>
                    <a:pt x="7383" y="8074"/>
                  </a:lnTo>
                  <a:lnTo>
                    <a:pt x="7383" y="1335"/>
                  </a:lnTo>
                  <a:cubicBezTo>
                    <a:pt x="7383" y="596"/>
                    <a:pt x="6788" y="1"/>
                    <a:pt x="6050" y="1"/>
                  </a:cubicBezTo>
                  <a:close/>
                  <a:moveTo>
                    <a:pt x="2025" y="10717"/>
                  </a:moveTo>
                  <a:cubicBezTo>
                    <a:pt x="2052" y="10719"/>
                    <a:pt x="2078" y="10720"/>
                    <a:pt x="2105" y="10720"/>
                  </a:cubicBezTo>
                  <a:cubicBezTo>
                    <a:pt x="2131" y="10720"/>
                    <a:pt x="2158" y="10719"/>
                    <a:pt x="2184" y="10717"/>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86" name="Google Shape;2786;p28"/>
            <p:cNvSpPr/>
            <p:nvPr/>
          </p:nvSpPr>
          <p:spPr>
            <a:xfrm>
              <a:off x="5576449" y="4654482"/>
              <a:ext cx="80725" cy="69296"/>
            </a:xfrm>
            <a:custGeom>
              <a:avLst/>
              <a:gdLst/>
              <a:ahLst/>
              <a:cxnLst/>
              <a:rect l="l" t="t" r="r" b="b"/>
              <a:pathLst>
                <a:path w="2359" h="2025" extrusionOk="0">
                  <a:moveTo>
                    <a:pt x="1358" y="0"/>
                  </a:moveTo>
                  <a:cubicBezTo>
                    <a:pt x="1" y="0"/>
                    <a:pt x="1" y="2024"/>
                    <a:pt x="1358" y="2024"/>
                  </a:cubicBezTo>
                  <a:lnTo>
                    <a:pt x="2358" y="2024"/>
                  </a:lnTo>
                  <a:lnTo>
                    <a:pt x="2358" y="1024"/>
                  </a:lnTo>
                  <a:cubicBezTo>
                    <a:pt x="2358" y="453"/>
                    <a:pt x="1906" y="0"/>
                    <a:pt x="135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87" name="Google Shape;2787;p28"/>
            <p:cNvSpPr/>
            <p:nvPr/>
          </p:nvSpPr>
          <p:spPr>
            <a:xfrm>
              <a:off x="5679964" y="4860657"/>
              <a:ext cx="22038" cy="21216"/>
            </a:xfrm>
            <a:custGeom>
              <a:avLst/>
              <a:gdLst/>
              <a:ahLst/>
              <a:cxnLst/>
              <a:rect l="l" t="t" r="r" b="b"/>
              <a:pathLst>
                <a:path w="644" h="620" extrusionOk="0">
                  <a:moveTo>
                    <a:pt x="0" y="0"/>
                  </a:moveTo>
                  <a:lnTo>
                    <a:pt x="0" y="619"/>
                  </a:lnTo>
                  <a:lnTo>
                    <a:pt x="643" y="619"/>
                  </a:lnTo>
                  <a:lnTo>
                    <a:pt x="643"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2788" name="Google Shape;2788;p28"/>
          <p:cNvSpPr txBox="1">
            <a:spLocks noGrp="1"/>
          </p:cNvSpPr>
          <p:nvPr>
            <p:ph type="title"/>
          </p:nvPr>
        </p:nvSpPr>
        <p:spPr>
          <a:xfrm>
            <a:off x="609600" y="17315"/>
            <a:ext cx="10972800" cy="691554"/>
          </a:xfrm>
          <a:prstGeom prst="rect">
            <a:avLst/>
          </a:prstGeom>
          <a:solidFill>
            <a:srgbClr val="B6D0E3"/>
          </a:solid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2100"/>
              <a:buNone/>
            </a:pPr>
            <a:r>
              <a:rPr lang="en-US" sz="4400" b="0">
                <a:latin typeface="Arial"/>
                <a:ea typeface="Arial"/>
                <a:cs typeface="Arial"/>
                <a:sym typeface="Arial"/>
              </a:rPr>
              <a:t>FINANCIAL FEASIBILITY STUDY</a:t>
            </a:r>
            <a:endParaRPr b="0"/>
          </a:p>
        </p:txBody>
      </p:sp>
      <p:sp>
        <p:nvSpPr>
          <p:cNvPr id="2789" name="Google Shape;2789;p28"/>
          <p:cNvSpPr/>
          <p:nvPr/>
        </p:nvSpPr>
        <p:spPr>
          <a:xfrm>
            <a:off x="609600" y="1381584"/>
            <a:ext cx="5279600" cy="2228800"/>
          </a:xfrm>
          <a:prstGeom prst="roundRect">
            <a:avLst>
              <a:gd name="adj" fmla="val 0"/>
            </a:avLst>
          </a:prstGeom>
          <a:solidFill>
            <a:srgbClr val="FAAD56">
              <a:alpha val="11764"/>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90" name="Google Shape;2790;p28"/>
          <p:cNvSpPr/>
          <p:nvPr/>
        </p:nvSpPr>
        <p:spPr>
          <a:xfrm>
            <a:off x="1015867" y="1819533"/>
            <a:ext cx="1353200" cy="13528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91" name="Google Shape;2791;p28"/>
          <p:cNvSpPr/>
          <p:nvPr/>
        </p:nvSpPr>
        <p:spPr>
          <a:xfrm>
            <a:off x="6171421" y="1407859"/>
            <a:ext cx="5410979" cy="2202525"/>
          </a:xfrm>
          <a:prstGeom prst="roundRect">
            <a:avLst>
              <a:gd name="adj" fmla="val 0"/>
            </a:avLst>
          </a:prstGeom>
          <a:solidFill>
            <a:srgbClr val="559E37">
              <a:alpha val="11764"/>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92" name="Google Shape;2792;p28"/>
          <p:cNvSpPr/>
          <p:nvPr/>
        </p:nvSpPr>
        <p:spPr>
          <a:xfrm>
            <a:off x="6171421" y="4080631"/>
            <a:ext cx="5410979" cy="2540716"/>
          </a:xfrm>
          <a:prstGeom prst="roundRect">
            <a:avLst>
              <a:gd name="adj" fmla="val 0"/>
            </a:avLst>
          </a:prstGeom>
          <a:solidFill>
            <a:srgbClr val="4E8CBA">
              <a:alpha val="11764"/>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93" name="Google Shape;2793;p28"/>
          <p:cNvSpPr/>
          <p:nvPr/>
        </p:nvSpPr>
        <p:spPr>
          <a:xfrm>
            <a:off x="9823300" y="1819533"/>
            <a:ext cx="1353200" cy="13528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94" name="Google Shape;2794;p28"/>
          <p:cNvSpPr/>
          <p:nvPr/>
        </p:nvSpPr>
        <p:spPr>
          <a:xfrm>
            <a:off x="9823300" y="4518800"/>
            <a:ext cx="1353200" cy="13528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2795" name="Google Shape;2795;p28"/>
          <p:cNvGrpSpPr/>
          <p:nvPr/>
        </p:nvGrpSpPr>
        <p:grpSpPr>
          <a:xfrm>
            <a:off x="2398099" y="1425674"/>
            <a:ext cx="3491103" cy="2184711"/>
            <a:chOff x="2005400" y="1248480"/>
            <a:chExt cx="2061000" cy="1085703"/>
          </a:xfrm>
        </p:grpSpPr>
        <p:grpSp>
          <p:nvGrpSpPr>
            <p:cNvPr id="2796" name="Google Shape;2796;p28"/>
            <p:cNvGrpSpPr/>
            <p:nvPr/>
          </p:nvGrpSpPr>
          <p:grpSpPr>
            <a:xfrm>
              <a:off x="2005400" y="1619862"/>
              <a:ext cx="2061000" cy="714321"/>
              <a:chOff x="1776800" y="1531613"/>
              <a:chExt cx="2061000" cy="714321"/>
            </a:xfrm>
          </p:grpSpPr>
          <p:sp>
            <p:nvSpPr>
              <p:cNvPr id="2797" name="Google Shape;2797;p28"/>
              <p:cNvSpPr txBox="1"/>
              <p:nvPr/>
            </p:nvSpPr>
            <p:spPr>
              <a:xfrm>
                <a:off x="1776800" y="1531613"/>
                <a:ext cx="2061000" cy="273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 (Net Profit / Cost of Investment) x 100%</a:t>
                </a:r>
                <a:endParaRPr sz="20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2798" name="Google Shape;2798;p28"/>
              <p:cNvSpPr txBox="1"/>
              <p:nvPr/>
            </p:nvSpPr>
            <p:spPr>
              <a:xfrm>
                <a:off x="1782201" y="1854255"/>
                <a:ext cx="2055599" cy="391679"/>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867" b="0" i="0" u="none" strike="noStrike" cap="none">
                    <a:solidFill>
                      <a:srgbClr val="000000"/>
                    </a:solidFill>
                    <a:latin typeface="Roboto"/>
                    <a:ea typeface="Roboto"/>
                    <a:cs typeface="Roboto"/>
                    <a:sym typeface="Roboto"/>
                  </a:rPr>
                  <a:t>T</a:t>
                </a:r>
                <a:r>
                  <a:rPr lang="en-US" sz="1867" b="0" i="0" u="none" strike="noStrike" cap="none">
                    <a:solidFill>
                      <a:srgbClr val="000000"/>
                    </a:solidFill>
                    <a:latin typeface="Arial"/>
                    <a:ea typeface="Arial"/>
                    <a:cs typeface="Arial"/>
                    <a:sym typeface="Arial"/>
                  </a:rPr>
                  <a:t>he higher the ROI percentage , the higher the profitability of the company</a:t>
                </a:r>
                <a:endParaRPr sz="1867" b="0" i="0" u="none" strike="noStrike" cap="none">
                  <a:solidFill>
                    <a:srgbClr val="000000"/>
                  </a:solidFill>
                  <a:latin typeface="Roboto"/>
                  <a:ea typeface="Roboto"/>
                  <a:cs typeface="Roboto"/>
                  <a:sym typeface="Roboto"/>
                </a:endParaRPr>
              </a:p>
            </p:txBody>
          </p:sp>
        </p:grpSp>
        <p:sp>
          <p:nvSpPr>
            <p:cNvPr id="2799" name="Google Shape;2799;p28"/>
            <p:cNvSpPr txBox="1"/>
            <p:nvPr/>
          </p:nvSpPr>
          <p:spPr>
            <a:xfrm>
              <a:off x="2005400" y="1248480"/>
              <a:ext cx="2061000" cy="371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400" b="1" i="0" u="none" strike="noStrike" cap="none">
                  <a:solidFill>
                    <a:srgbClr val="FAAD56"/>
                  </a:solidFill>
                  <a:latin typeface="Fira Sans Extra Condensed"/>
                  <a:ea typeface="Fira Sans Extra Condensed"/>
                  <a:cs typeface="Fira Sans Extra Condensed"/>
                  <a:sym typeface="Fira Sans Extra Condensed"/>
                </a:rPr>
                <a:t>Return on Investment(ROI)</a:t>
              </a:r>
              <a:endParaRPr sz="2400" b="1" i="0" u="none" strike="noStrike" cap="none">
                <a:solidFill>
                  <a:srgbClr val="FAAD56"/>
                </a:solidFill>
                <a:latin typeface="Fira Sans Extra Condensed"/>
                <a:ea typeface="Fira Sans Extra Condensed"/>
                <a:cs typeface="Fira Sans Extra Condensed"/>
                <a:sym typeface="Fira Sans Extra Condensed"/>
              </a:endParaRPr>
            </a:p>
          </p:txBody>
        </p:sp>
      </p:grpSp>
      <p:grpSp>
        <p:nvGrpSpPr>
          <p:cNvPr id="2800" name="Google Shape;2800;p28"/>
          <p:cNvGrpSpPr/>
          <p:nvPr/>
        </p:nvGrpSpPr>
        <p:grpSpPr>
          <a:xfrm>
            <a:off x="6177544" y="1434153"/>
            <a:ext cx="3802897" cy="2246737"/>
            <a:chOff x="4672488" y="1104000"/>
            <a:chExt cx="2599919" cy="1281717"/>
          </a:xfrm>
        </p:grpSpPr>
        <p:sp>
          <p:nvSpPr>
            <p:cNvPr id="2801" name="Google Shape;2801;p28"/>
            <p:cNvSpPr txBox="1"/>
            <p:nvPr/>
          </p:nvSpPr>
          <p:spPr>
            <a:xfrm>
              <a:off x="4672488" y="1895868"/>
              <a:ext cx="2599919" cy="489849"/>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67" b="1"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None/>
              </a:pPr>
              <a:r>
                <a:rPr lang="en-US" sz="1867" b="0" i="0" u="none" strike="noStrike" cap="none">
                  <a:solidFill>
                    <a:schemeClr val="dk1"/>
                  </a:solidFill>
                  <a:latin typeface="Arial"/>
                  <a:ea typeface="Arial"/>
                  <a:cs typeface="Arial"/>
                  <a:sym typeface="Arial"/>
                </a:rPr>
                <a:t>the</a:t>
              </a:r>
              <a:r>
                <a:rPr lang="en-US" sz="1867" b="1" i="0" u="none" strike="noStrike" cap="none">
                  <a:solidFill>
                    <a:schemeClr val="dk1"/>
                  </a:solidFill>
                  <a:latin typeface="Arial"/>
                  <a:ea typeface="Arial"/>
                  <a:cs typeface="Arial"/>
                  <a:sym typeface="Arial"/>
                </a:rPr>
                <a:t> </a:t>
              </a:r>
              <a:r>
                <a:rPr lang="en-US" sz="1867" b="0" i="0" u="none" strike="noStrike" cap="none">
                  <a:solidFill>
                    <a:schemeClr val="dk1"/>
                  </a:solidFill>
                  <a:latin typeface="Arial"/>
                  <a:ea typeface="Arial"/>
                  <a:cs typeface="Arial"/>
                  <a:sym typeface="Arial"/>
                </a:rPr>
                <a:t>higher it is, the smaller company's operating expenses in relation to total revenue</a:t>
              </a:r>
              <a:endParaRPr sz="1867"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None/>
              </a:pPr>
              <a:r>
                <a:rPr lang="en-US" sz="1867" b="0" i="0" u="none" strike="noStrike" cap="none">
                  <a:solidFill>
                    <a:schemeClr val="dk1"/>
                  </a:solidFill>
                  <a:latin typeface="Arial"/>
                  <a:ea typeface="Arial"/>
                  <a:cs typeface="Arial"/>
                  <a:sym typeface="Arial"/>
                </a:rPr>
                <a:t/>
              </a:r>
              <a:br>
                <a:rPr lang="en-US" sz="1867" b="0" i="0" u="none" strike="noStrike" cap="none">
                  <a:solidFill>
                    <a:schemeClr val="dk1"/>
                  </a:solidFill>
                  <a:latin typeface="Arial"/>
                  <a:ea typeface="Arial"/>
                  <a:cs typeface="Arial"/>
                  <a:sym typeface="Arial"/>
                </a:rPr>
              </a:br>
              <a:r>
                <a:rPr lang="en-US" sz="1867" b="0" i="0" u="none" strike="noStrike" cap="none">
                  <a:solidFill>
                    <a:schemeClr val="dk1"/>
                  </a:solidFill>
                  <a:latin typeface="Arial"/>
                  <a:ea typeface="Arial"/>
                  <a:cs typeface="Arial"/>
                  <a:sym typeface="Arial"/>
                </a:rPr>
                <a:t/>
              </a:r>
              <a:br>
                <a:rPr lang="en-US" sz="1867" b="0" i="0" u="none" strike="noStrike" cap="none">
                  <a:solidFill>
                    <a:schemeClr val="dk1"/>
                  </a:solidFill>
                  <a:latin typeface="Arial"/>
                  <a:ea typeface="Arial"/>
                  <a:cs typeface="Arial"/>
                  <a:sym typeface="Arial"/>
                </a:rPr>
              </a:br>
              <a:endParaRPr sz="1867" b="0" i="0" u="none" strike="noStrike" cap="none">
                <a:solidFill>
                  <a:srgbClr val="000000"/>
                </a:solidFill>
                <a:latin typeface="Roboto"/>
                <a:ea typeface="Roboto"/>
                <a:cs typeface="Roboto"/>
                <a:sym typeface="Roboto"/>
              </a:endParaRPr>
            </a:p>
          </p:txBody>
        </p:sp>
        <p:sp>
          <p:nvSpPr>
            <p:cNvPr id="2802" name="Google Shape;2802;p28"/>
            <p:cNvSpPr txBox="1"/>
            <p:nvPr/>
          </p:nvSpPr>
          <p:spPr>
            <a:xfrm>
              <a:off x="5077875" y="1104000"/>
              <a:ext cx="2078963" cy="313033"/>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2400" b="1" i="0" u="none" strike="noStrike" cap="none">
                  <a:solidFill>
                    <a:srgbClr val="559E37"/>
                  </a:solidFill>
                  <a:latin typeface="Fira Sans Extra Condensed"/>
                  <a:ea typeface="Fira Sans Extra Condensed"/>
                  <a:cs typeface="Fira Sans Extra Condensed"/>
                  <a:sym typeface="Fira Sans Extra Condensed"/>
                </a:rPr>
                <a:t>EBIT Margin</a:t>
              </a:r>
              <a:endParaRPr sz="2400" b="1" i="0" u="none" strike="noStrike" cap="none">
                <a:solidFill>
                  <a:srgbClr val="559E37"/>
                </a:solidFill>
                <a:latin typeface="Fira Sans Extra Condensed"/>
                <a:ea typeface="Fira Sans Extra Condensed"/>
                <a:cs typeface="Fira Sans Extra Condensed"/>
                <a:sym typeface="Fira Sans Extra Condensed"/>
              </a:endParaRPr>
            </a:p>
          </p:txBody>
        </p:sp>
      </p:grpSp>
      <p:grpSp>
        <p:nvGrpSpPr>
          <p:cNvPr id="2803" name="Google Shape;2803;p28"/>
          <p:cNvGrpSpPr/>
          <p:nvPr/>
        </p:nvGrpSpPr>
        <p:grpSpPr>
          <a:xfrm>
            <a:off x="2276640" y="4252269"/>
            <a:ext cx="3607889" cy="2052873"/>
            <a:chOff x="1917928" y="3346855"/>
            <a:chExt cx="2402143" cy="1056837"/>
          </a:xfrm>
        </p:grpSpPr>
        <p:grpSp>
          <p:nvGrpSpPr>
            <p:cNvPr id="2804" name="Google Shape;2804;p28"/>
            <p:cNvGrpSpPr/>
            <p:nvPr/>
          </p:nvGrpSpPr>
          <p:grpSpPr>
            <a:xfrm>
              <a:off x="1917928" y="3621561"/>
              <a:ext cx="2402143" cy="782131"/>
              <a:chOff x="1689328" y="3454486"/>
              <a:chExt cx="2402143" cy="782131"/>
            </a:xfrm>
          </p:grpSpPr>
          <p:sp>
            <p:nvSpPr>
              <p:cNvPr id="2805" name="Google Shape;2805;p28"/>
              <p:cNvSpPr txBox="1"/>
              <p:nvPr/>
            </p:nvSpPr>
            <p:spPr>
              <a:xfrm>
                <a:off x="1689328" y="3454486"/>
                <a:ext cx="2402143" cy="371889"/>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 ((Net revenue- COGS)/Net Revenue)*100%</a:t>
                </a:r>
                <a:endParaRPr sz="1467" b="0" i="0" u="none" strike="noStrike" cap="none">
                  <a:solidFill>
                    <a:srgbClr val="000000"/>
                  </a:solidFill>
                  <a:latin typeface="Arial"/>
                  <a:ea typeface="Arial"/>
                  <a:cs typeface="Arial"/>
                  <a:sym typeface="Arial"/>
                </a:endParaRPr>
              </a:p>
            </p:txBody>
          </p:sp>
          <p:sp>
            <p:nvSpPr>
              <p:cNvPr id="2806" name="Google Shape;2806;p28"/>
              <p:cNvSpPr txBox="1"/>
              <p:nvPr/>
            </p:nvSpPr>
            <p:spPr>
              <a:xfrm>
                <a:off x="1759307" y="3772246"/>
                <a:ext cx="2288428" cy="464371"/>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867" b="0" i="0" u="none" strike="noStrike" cap="none">
                    <a:solidFill>
                      <a:schemeClr val="dk1"/>
                    </a:solidFill>
                    <a:latin typeface="Arial"/>
                    <a:ea typeface="Arial"/>
                    <a:cs typeface="Arial"/>
                    <a:sym typeface="Arial"/>
                  </a:rPr>
                  <a:t>Helps to track company performance in terms of it's goods</a:t>
                </a:r>
                <a:endParaRPr sz="1867" b="0" i="0" u="none" strike="noStrike" cap="none">
                  <a:solidFill>
                    <a:schemeClr val="dk1"/>
                  </a:solidFill>
                  <a:latin typeface="Arial"/>
                  <a:ea typeface="Arial"/>
                  <a:cs typeface="Arial"/>
                  <a:sym typeface="Arial"/>
                </a:endParaRPr>
              </a:p>
            </p:txBody>
          </p:sp>
        </p:grpSp>
        <p:sp>
          <p:nvSpPr>
            <p:cNvPr id="2807" name="Google Shape;2807;p28"/>
            <p:cNvSpPr txBox="1"/>
            <p:nvPr/>
          </p:nvSpPr>
          <p:spPr>
            <a:xfrm>
              <a:off x="1919986" y="3346855"/>
              <a:ext cx="2345713" cy="371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400" b="1" i="0" u="none" strike="noStrike" cap="none">
                  <a:solidFill>
                    <a:srgbClr val="A0D771"/>
                  </a:solidFill>
                  <a:latin typeface="Fira Sans Extra Condensed"/>
                  <a:ea typeface="Fira Sans Extra Condensed"/>
                  <a:cs typeface="Fira Sans Extra Condensed"/>
                  <a:sym typeface="Fira Sans Extra Condensed"/>
                </a:rPr>
                <a:t>Gross Profit %</a:t>
              </a:r>
              <a:endParaRPr sz="1467" b="0" i="0" u="none" strike="noStrike" cap="none">
                <a:solidFill>
                  <a:srgbClr val="000000"/>
                </a:solidFill>
                <a:latin typeface="Arial"/>
                <a:ea typeface="Arial"/>
                <a:cs typeface="Arial"/>
                <a:sym typeface="Arial"/>
              </a:endParaRPr>
            </a:p>
          </p:txBody>
        </p:sp>
      </p:grpSp>
      <p:grpSp>
        <p:nvGrpSpPr>
          <p:cNvPr id="2808" name="Google Shape;2808;p28"/>
          <p:cNvGrpSpPr/>
          <p:nvPr/>
        </p:nvGrpSpPr>
        <p:grpSpPr>
          <a:xfrm>
            <a:off x="6318610" y="4091299"/>
            <a:ext cx="4070279" cy="2522543"/>
            <a:chOff x="5077874" y="3352762"/>
            <a:chExt cx="2623920" cy="1134208"/>
          </a:xfrm>
        </p:grpSpPr>
        <p:grpSp>
          <p:nvGrpSpPr>
            <p:cNvPr id="2809" name="Google Shape;2809;p28"/>
            <p:cNvGrpSpPr/>
            <p:nvPr/>
          </p:nvGrpSpPr>
          <p:grpSpPr>
            <a:xfrm>
              <a:off x="5077874" y="3847160"/>
              <a:ext cx="2623920" cy="639810"/>
              <a:chOff x="5306474" y="3680085"/>
              <a:chExt cx="2623920" cy="639810"/>
            </a:xfrm>
          </p:grpSpPr>
          <p:sp>
            <p:nvSpPr>
              <p:cNvPr id="2810" name="Google Shape;2810;p28"/>
              <p:cNvSpPr txBox="1"/>
              <p:nvPr/>
            </p:nvSpPr>
            <p:spPr>
              <a:xfrm>
                <a:off x="5441717" y="3680085"/>
                <a:ext cx="2174399" cy="143584"/>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1867" b="1" i="0" u="none" strike="noStrike" cap="none">
                    <a:solidFill>
                      <a:srgbClr val="000000"/>
                    </a:solidFill>
                    <a:latin typeface="Fira Sans Extra Condensed"/>
                    <a:ea typeface="Fira Sans Extra Condensed"/>
                    <a:cs typeface="Fira Sans Extra Condensed"/>
                    <a:sym typeface="Fira Sans Extra Condensed"/>
                  </a:rPr>
                  <a:t>=((</a:t>
                </a:r>
                <a:r>
                  <a:rPr lang="en-US" sz="1867" b="1" i="0" u="none" strike="noStrike" cap="none">
                    <a:solidFill>
                      <a:schemeClr val="dk1"/>
                    </a:solidFill>
                    <a:latin typeface="Arial"/>
                    <a:ea typeface="Arial"/>
                    <a:cs typeface="Arial"/>
                    <a:sym typeface="Arial"/>
                  </a:rPr>
                  <a:t>EBIT- Gross Profit)/Net Revenue)*100%</a:t>
                </a:r>
                <a:endParaRPr sz="1867"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dk1"/>
                    </a:solidFill>
                    <a:latin typeface="Arial"/>
                    <a:ea typeface="Arial"/>
                    <a:cs typeface="Arial"/>
                    <a:sym typeface="Arial"/>
                  </a:rPr>
                  <a:t/>
                </a:r>
                <a:br>
                  <a:rPr lang="en-US" sz="1867" b="0" i="0" u="none" strike="noStrike" cap="none">
                    <a:solidFill>
                      <a:schemeClr val="dk1"/>
                    </a:solidFill>
                    <a:latin typeface="Arial"/>
                    <a:ea typeface="Arial"/>
                    <a:cs typeface="Arial"/>
                    <a:sym typeface="Arial"/>
                  </a:rPr>
                </a:br>
                <a:endParaRPr sz="1867" b="0" i="0" u="none" strike="noStrike" cap="none">
                  <a:solidFill>
                    <a:schemeClr val="dk1"/>
                  </a:solidFill>
                  <a:latin typeface="Arial"/>
                  <a:ea typeface="Arial"/>
                  <a:cs typeface="Arial"/>
                  <a:sym typeface="Arial"/>
                </a:endParaRPr>
              </a:p>
            </p:txBody>
          </p:sp>
          <p:sp>
            <p:nvSpPr>
              <p:cNvPr id="2811" name="Google Shape;2811;p28"/>
              <p:cNvSpPr txBox="1"/>
              <p:nvPr/>
            </p:nvSpPr>
            <p:spPr>
              <a:xfrm>
                <a:off x="5306474" y="3748779"/>
                <a:ext cx="2623920" cy="571116"/>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867" b="0" i="0" u="none" strike="noStrike" cap="none">
                    <a:solidFill>
                      <a:schemeClr val="dk1"/>
                    </a:solidFill>
                    <a:latin typeface="Arial"/>
                    <a:ea typeface="Arial"/>
                    <a:cs typeface="Arial"/>
                    <a:sym typeface="Arial"/>
                  </a:rPr>
                  <a:t>The bottom line of a company's financial statement,which shows the actual profit after all expenses including tax,dept,operation cost.</a:t>
                </a:r>
                <a:endParaRPr sz="1867" b="0" i="0" u="none" strike="noStrike" cap="none">
                  <a:solidFill>
                    <a:schemeClr val="dk1"/>
                  </a:solidFill>
                  <a:latin typeface="Arial"/>
                  <a:ea typeface="Arial"/>
                  <a:cs typeface="Arial"/>
                  <a:sym typeface="Arial"/>
                </a:endParaRPr>
              </a:p>
            </p:txBody>
          </p:sp>
        </p:grpSp>
        <p:sp>
          <p:nvSpPr>
            <p:cNvPr id="2812" name="Google Shape;2812;p28"/>
            <p:cNvSpPr txBox="1"/>
            <p:nvPr/>
          </p:nvSpPr>
          <p:spPr>
            <a:xfrm>
              <a:off x="5281141" y="3352762"/>
              <a:ext cx="2061000" cy="25689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2400" b="1" i="0" u="none" strike="noStrike" cap="none">
                  <a:solidFill>
                    <a:srgbClr val="4E8CBA"/>
                  </a:solidFill>
                  <a:latin typeface="Fira Sans Extra Condensed"/>
                  <a:ea typeface="Fira Sans Extra Condensed"/>
                  <a:cs typeface="Fira Sans Extra Condensed"/>
                  <a:sym typeface="Fira Sans Extra Condensed"/>
                </a:rPr>
                <a:t>Net Profit %</a:t>
              </a:r>
              <a:endParaRPr sz="2400" b="1" i="0" u="none" strike="noStrike" cap="none">
                <a:solidFill>
                  <a:srgbClr val="4E8CBA"/>
                </a:solidFill>
                <a:latin typeface="Fira Sans Extra Condensed"/>
                <a:ea typeface="Fira Sans Extra Condensed"/>
                <a:cs typeface="Fira Sans Extra Condensed"/>
                <a:sym typeface="Fira Sans Extra Condensed"/>
              </a:endParaRPr>
            </a:p>
          </p:txBody>
        </p:sp>
      </p:grpSp>
      <p:grpSp>
        <p:nvGrpSpPr>
          <p:cNvPr id="2813" name="Google Shape;2813;p28"/>
          <p:cNvGrpSpPr/>
          <p:nvPr/>
        </p:nvGrpSpPr>
        <p:grpSpPr>
          <a:xfrm>
            <a:off x="10174101" y="2170449"/>
            <a:ext cx="651779" cy="651779"/>
            <a:chOff x="2419414" y="4045708"/>
            <a:chExt cx="361056" cy="361056"/>
          </a:xfrm>
        </p:grpSpPr>
        <p:sp>
          <p:nvSpPr>
            <p:cNvPr id="2814" name="Google Shape;2814;p28"/>
            <p:cNvSpPr/>
            <p:nvPr/>
          </p:nvSpPr>
          <p:spPr>
            <a:xfrm>
              <a:off x="2658167" y="4203291"/>
              <a:ext cx="76653" cy="72273"/>
            </a:xfrm>
            <a:custGeom>
              <a:avLst/>
              <a:gdLst/>
              <a:ahLst/>
              <a:cxnLst/>
              <a:rect l="l" t="t" r="r" b="b"/>
              <a:pathLst>
                <a:path w="2240" h="2112" extrusionOk="0">
                  <a:moveTo>
                    <a:pt x="1150" y="0"/>
                  </a:moveTo>
                  <a:cubicBezTo>
                    <a:pt x="576" y="0"/>
                    <a:pt x="1" y="402"/>
                    <a:pt x="1" y="1135"/>
                  </a:cubicBezTo>
                  <a:lnTo>
                    <a:pt x="1" y="2111"/>
                  </a:lnTo>
                  <a:lnTo>
                    <a:pt x="835" y="1373"/>
                  </a:lnTo>
                  <a:cubicBezTo>
                    <a:pt x="1216" y="1040"/>
                    <a:pt x="1716" y="849"/>
                    <a:pt x="2240" y="849"/>
                  </a:cubicBezTo>
                  <a:cubicBezTo>
                    <a:pt x="2089" y="270"/>
                    <a:pt x="1620" y="0"/>
                    <a:pt x="115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815" name="Google Shape;2815;p28"/>
            <p:cNvSpPr/>
            <p:nvPr/>
          </p:nvSpPr>
          <p:spPr>
            <a:xfrm>
              <a:off x="2465030" y="4203805"/>
              <a:ext cx="315440" cy="202959"/>
            </a:xfrm>
            <a:custGeom>
              <a:avLst/>
              <a:gdLst/>
              <a:ahLst/>
              <a:cxnLst/>
              <a:rect l="l" t="t" r="r" b="b"/>
              <a:pathLst>
                <a:path w="9218" h="5931" extrusionOk="0">
                  <a:moveTo>
                    <a:pt x="977" y="1"/>
                  </a:moveTo>
                  <a:cubicBezTo>
                    <a:pt x="715" y="1"/>
                    <a:pt x="477" y="120"/>
                    <a:pt x="287" y="310"/>
                  </a:cubicBezTo>
                  <a:cubicBezTo>
                    <a:pt x="96" y="477"/>
                    <a:pt x="1" y="739"/>
                    <a:pt x="1" y="1001"/>
                  </a:cubicBezTo>
                  <a:lnTo>
                    <a:pt x="1" y="5621"/>
                  </a:lnTo>
                  <a:cubicBezTo>
                    <a:pt x="1" y="5788"/>
                    <a:pt x="120" y="5931"/>
                    <a:pt x="287" y="5931"/>
                  </a:cubicBezTo>
                  <a:lnTo>
                    <a:pt x="5169" y="5931"/>
                  </a:lnTo>
                  <a:cubicBezTo>
                    <a:pt x="5716" y="5931"/>
                    <a:pt x="6264" y="5716"/>
                    <a:pt x="6693" y="5335"/>
                  </a:cubicBezTo>
                  <a:lnTo>
                    <a:pt x="8884" y="3359"/>
                  </a:lnTo>
                  <a:cubicBezTo>
                    <a:pt x="9098" y="3168"/>
                    <a:pt x="9217" y="2906"/>
                    <a:pt x="9217" y="2620"/>
                  </a:cubicBezTo>
                  <a:cubicBezTo>
                    <a:pt x="9217" y="2335"/>
                    <a:pt x="9122" y="2073"/>
                    <a:pt x="8908" y="1882"/>
                  </a:cubicBezTo>
                  <a:lnTo>
                    <a:pt x="8908" y="1882"/>
                  </a:lnTo>
                  <a:lnTo>
                    <a:pt x="8955" y="1906"/>
                  </a:lnTo>
                  <a:cubicBezTo>
                    <a:pt x="8657" y="1608"/>
                    <a:pt x="8268" y="1459"/>
                    <a:pt x="7880" y="1459"/>
                  </a:cubicBezTo>
                  <a:cubicBezTo>
                    <a:pt x="7524" y="1459"/>
                    <a:pt x="7168" y="1584"/>
                    <a:pt x="6883" y="1834"/>
                  </a:cubicBezTo>
                  <a:lnTo>
                    <a:pt x="5169" y="3311"/>
                  </a:lnTo>
                  <a:lnTo>
                    <a:pt x="3287" y="3311"/>
                  </a:lnTo>
                  <a:cubicBezTo>
                    <a:pt x="2740" y="3311"/>
                    <a:pt x="2287" y="2858"/>
                    <a:pt x="2287" y="2311"/>
                  </a:cubicBezTo>
                  <a:lnTo>
                    <a:pt x="2287" y="1311"/>
                  </a:lnTo>
                  <a:cubicBezTo>
                    <a:pt x="2287" y="596"/>
                    <a:pt x="1692" y="1"/>
                    <a:pt x="97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816" name="Google Shape;2816;p28"/>
            <p:cNvSpPr/>
            <p:nvPr/>
          </p:nvSpPr>
          <p:spPr>
            <a:xfrm>
              <a:off x="2419414" y="4280355"/>
              <a:ext cx="24467" cy="126409"/>
            </a:xfrm>
            <a:custGeom>
              <a:avLst/>
              <a:gdLst/>
              <a:ahLst/>
              <a:cxnLst/>
              <a:rect l="l" t="t" r="r" b="b"/>
              <a:pathLst>
                <a:path w="715" h="3694" extrusionOk="0">
                  <a:moveTo>
                    <a:pt x="321" y="0"/>
                  </a:moveTo>
                  <a:cubicBezTo>
                    <a:pt x="146" y="0"/>
                    <a:pt x="0" y="159"/>
                    <a:pt x="0" y="360"/>
                  </a:cubicBezTo>
                  <a:lnTo>
                    <a:pt x="0" y="3336"/>
                  </a:lnTo>
                  <a:cubicBezTo>
                    <a:pt x="0" y="3574"/>
                    <a:pt x="179" y="3694"/>
                    <a:pt x="358" y="3694"/>
                  </a:cubicBezTo>
                  <a:cubicBezTo>
                    <a:pt x="536" y="3694"/>
                    <a:pt x="715" y="3574"/>
                    <a:pt x="715" y="3336"/>
                  </a:cubicBezTo>
                  <a:lnTo>
                    <a:pt x="715" y="360"/>
                  </a:lnTo>
                  <a:cubicBezTo>
                    <a:pt x="715" y="145"/>
                    <a:pt x="548" y="2"/>
                    <a:pt x="358" y="2"/>
                  </a:cubicBezTo>
                  <a:cubicBezTo>
                    <a:pt x="345" y="1"/>
                    <a:pt x="333" y="0"/>
                    <a:pt x="321"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817" name="Google Shape;2817;p28"/>
            <p:cNvSpPr/>
            <p:nvPr/>
          </p:nvSpPr>
          <p:spPr>
            <a:xfrm>
              <a:off x="2538397" y="4045708"/>
              <a:ext cx="124698" cy="36718"/>
            </a:xfrm>
            <a:custGeom>
              <a:avLst/>
              <a:gdLst/>
              <a:ahLst/>
              <a:cxnLst/>
              <a:rect l="l" t="t" r="r" b="b"/>
              <a:pathLst>
                <a:path w="3644" h="1073" extrusionOk="0">
                  <a:moveTo>
                    <a:pt x="715" y="1"/>
                  </a:moveTo>
                  <a:cubicBezTo>
                    <a:pt x="0" y="1"/>
                    <a:pt x="0" y="1072"/>
                    <a:pt x="715" y="1072"/>
                  </a:cubicBezTo>
                  <a:lnTo>
                    <a:pt x="2929" y="1072"/>
                  </a:lnTo>
                  <a:cubicBezTo>
                    <a:pt x="3644" y="1049"/>
                    <a:pt x="3644" y="1"/>
                    <a:pt x="2929"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818" name="Google Shape;2818;p28"/>
            <p:cNvSpPr/>
            <p:nvPr/>
          </p:nvSpPr>
          <p:spPr>
            <a:xfrm>
              <a:off x="2538397" y="4106038"/>
              <a:ext cx="124698" cy="36684"/>
            </a:xfrm>
            <a:custGeom>
              <a:avLst/>
              <a:gdLst/>
              <a:ahLst/>
              <a:cxnLst/>
              <a:rect l="l" t="t" r="r" b="b"/>
              <a:pathLst>
                <a:path w="3644" h="1072" extrusionOk="0">
                  <a:moveTo>
                    <a:pt x="715" y="0"/>
                  </a:moveTo>
                  <a:cubicBezTo>
                    <a:pt x="0" y="0"/>
                    <a:pt x="0" y="1072"/>
                    <a:pt x="715" y="1072"/>
                  </a:cubicBezTo>
                  <a:lnTo>
                    <a:pt x="2929" y="1072"/>
                  </a:lnTo>
                  <a:cubicBezTo>
                    <a:pt x="3644" y="1072"/>
                    <a:pt x="3644" y="0"/>
                    <a:pt x="2929"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819" name="Google Shape;2819;p28"/>
            <p:cNvSpPr/>
            <p:nvPr/>
          </p:nvSpPr>
          <p:spPr>
            <a:xfrm>
              <a:off x="2540006" y="4166334"/>
              <a:ext cx="120660" cy="36684"/>
            </a:xfrm>
            <a:custGeom>
              <a:avLst/>
              <a:gdLst/>
              <a:ahLst/>
              <a:cxnLst/>
              <a:rect l="l" t="t" r="r" b="b"/>
              <a:pathLst>
                <a:path w="3526" h="1072" extrusionOk="0">
                  <a:moveTo>
                    <a:pt x="668" y="0"/>
                  </a:moveTo>
                  <a:cubicBezTo>
                    <a:pt x="1" y="48"/>
                    <a:pt x="1" y="1024"/>
                    <a:pt x="668" y="1072"/>
                  </a:cubicBezTo>
                  <a:lnTo>
                    <a:pt x="2882" y="1072"/>
                  </a:lnTo>
                  <a:cubicBezTo>
                    <a:pt x="3525" y="1024"/>
                    <a:pt x="3525" y="48"/>
                    <a:pt x="288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2820" name="Google Shape;2820;p28"/>
          <p:cNvGrpSpPr/>
          <p:nvPr/>
        </p:nvGrpSpPr>
        <p:grpSpPr>
          <a:xfrm>
            <a:off x="1335492" y="2170440"/>
            <a:ext cx="713955" cy="651803"/>
            <a:chOff x="831093" y="4043279"/>
            <a:chExt cx="400169" cy="365333"/>
          </a:xfrm>
        </p:grpSpPr>
        <p:sp>
          <p:nvSpPr>
            <p:cNvPr id="2821" name="Google Shape;2821;p28"/>
            <p:cNvSpPr/>
            <p:nvPr/>
          </p:nvSpPr>
          <p:spPr>
            <a:xfrm>
              <a:off x="932966" y="4138615"/>
              <a:ext cx="202959" cy="174351"/>
            </a:xfrm>
            <a:custGeom>
              <a:avLst/>
              <a:gdLst/>
              <a:ahLst/>
              <a:cxnLst/>
              <a:rect l="l" t="t" r="r" b="b"/>
              <a:pathLst>
                <a:path w="5931" h="5095" extrusionOk="0">
                  <a:moveTo>
                    <a:pt x="3394" y="352"/>
                  </a:moveTo>
                  <a:cubicBezTo>
                    <a:pt x="3567" y="352"/>
                    <a:pt x="3740" y="465"/>
                    <a:pt x="3716" y="691"/>
                  </a:cubicBezTo>
                  <a:lnTo>
                    <a:pt x="3716" y="1072"/>
                  </a:lnTo>
                  <a:lnTo>
                    <a:pt x="4073" y="1072"/>
                  </a:lnTo>
                  <a:cubicBezTo>
                    <a:pt x="4454" y="1096"/>
                    <a:pt x="4454" y="1644"/>
                    <a:pt x="4073" y="1691"/>
                  </a:cubicBezTo>
                  <a:lnTo>
                    <a:pt x="2978" y="1691"/>
                  </a:lnTo>
                  <a:cubicBezTo>
                    <a:pt x="2963" y="1690"/>
                    <a:pt x="2949" y="1689"/>
                    <a:pt x="2936" y="1689"/>
                  </a:cubicBezTo>
                  <a:cubicBezTo>
                    <a:pt x="2587" y="1689"/>
                    <a:pt x="2587" y="2242"/>
                    <a:pt x="2936" y="2242"/>
                  </a:cubicBezTo>
                  <a:cubicBezTo>
                    <a:pt x="2949" y="2242"/>
                    <a:pt x="2963" y="2241"/>
                    <a:pt x="2978" y="2239"/>
                  </a:cubicBezTo>
                  <a:lnTo>
                    <a:pt x="3811" y="2239"/>
                  </a:lnTo>
                  <a:cubicBezTo>
                    <a:pt x="5026" y="2239"/>
                    <a:pt x="5026" y="4049"/>
                    <a:pt x="3811" y="4049"/>
                  </a:cubicBezTo>
                  <a:lnTo>
                    <a:pt x="3716" y="4049"/>
                  </a:lnTo>
                  <a:lnTo>
                    <a:pt x="3716" y="4406"/>
                  </a:lnTo>
                  <a:cubicBezTo>
                    <a:pt x="3728" y="4632"/>
                    <a:pt x="3555" y="4746"/>
                    <a:pt x="3385" y="4746"/>
                  </a:cubicBezTo>
                  <a:cubicBezTo>
                    <a:pt x="3216" y="4746"/>
                    <a:pt x="3049" y="4632"/>
                    <a:pt x="3073" y="4406"/>
                  </a:cubicBezTo>
                  <a:lnTo>
                    <a:pt x="3073" y="4049"/>
                  </a:lnTo>
                  <a:lnTo>
                    <a:pt x="2716" y="4049"/>
                  </a:lnTo>
                  <a:cubicBezTo>
                    <a:pt x="2708" y="4049"/>
                    <a:pt x="2701" y="4050"/>
                    <a:pt x="2694" y="4050"/>
                  </a:cubicBezTo>
                  <a:cubicBezTo>
                    <a:pt x="2277" y="4050"/>
                    <a:pt x="2271" y="3404"/>
                    <a:pt x="2673" y="3404"/>
                  </a:cubicBezTo>
                  <a:cubicBezTo>
                    <a:pt x="2687" y="3404"/>
                    <a:pt x="2701" y="3405"/>
                    <a:pt x="2716" y="3406"/>
                  </a:cubicBezTo>
                  <a:lnTo>
                    <a:pt x="3811" y="3406"/>
                  </a:lnTo>
                  <a:cubicBezTo>
                    <a:pt x="4144" y="3382"/>
                    <a:pt x="4144" y="2882"/>
                    <a:pt x="3811" y="2858"/>
                  </a:cubicBezTo>
                  <a:lnTo>
                    <a:pt x="2978" y="2858"/>
                  </a:lnTo>
                  <a:cubicBezTo>
                    <a:pt x="1787" y="2858"/>
                    <a:pt x="1787" y="1048"/>
                    <a:pt x="2978" y="1048"/>
                  </a:cubicBezTo>
                  <a:lnTo>
                    <a:pt x="3073" y="1048"/>
                  </a:lnTo>
                  <a:lnTo>
                    <a:pt x="3073" y="691"/>
                  </a:lnTo>
                  <a:cubicBezTo>
                    <a:pt x="3049" y="465"/>
                    <a:pt x="3222" y="352"/>
                    <a:pt x="3394" y="352"/>
                  </a:cubicBezTo>
                  <a:close/>
                  <a:moveTo>
                    <a:pt x="3382" y="1"/>
                  </a:moveTo>
                  <a:cubicBezTo>
                    <a:pt x="1120" y="1"/>
                    <a:pt x="1" y="2739"/>
                    <a:pt x="1596" y="4335"/>
                  </a:cubicBezTo>
                  <a:cubicBezTo>
                    <a:pt x="2114" y="4860"/>
                    <a:pt x="2752" y="5095"/>
                    <a:pt x="3377" y="5095"/>
                  </a:cubicBezTo>
                  <a:cubicBezTo>
                    <a:pt x="4681" y="5095"/>
                    <a:pt x="5931" y="4077"/>
                    <a:pt x="5931" y="2549"/>
                  </a:cubicBezTo>
                  <a:cubicBezTo>
                    <a:pt x="5931" y="1144"/>
                    <a:pt x="4787" y="1"/>
                    <a:pt x="338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822" name="Google Shape;2822;p28"/>
            <p:cNvSpPr/>
            <p:nvPr/>
          </p:nvSpPr>
          <p:spPr>
            <a:xfrm>
              <a:off x="831093" y="4043279"/>
              <a:ext cx="400169" cy="365333"/>
            </a:xfrm>
            <a:custGeom>
              <a:avLst/>
              <a:gdLst/>
              <a:ahLst/>
              <a:cxnLst/>
              <a:rect l="l" t="t" r="r" b="b"/>
              <a:pathLst>
                <a:path w="11694" h="10676" extrusionOk="0">
                  <a:moveTo>
                    <a:pt x="2525" y="3287"/>
                  </a:moveTo>
                  <a:cubicBezTo>
                    <a:pt x="1858" y="4573"/>
                    <a:pt x="1858" y="6097"/>
                    <a:pt x="2525" y="7383"/>
                  </a:cubicBezTo>
                  <a:lnTo>
                    <a:pt x="620" y="7383"/>
                  </a:lnTo>
                  <a:lnTo>
                    <a:pt x="620" y="3287"/>
                  </a:lnTo>
                  <a:close/>
                  <a:moveTo>
                    <a:pt x="6346" y="2157"/>
                  </a:moveTo>
                  <a:cubicBezTo>
                    <a:pt x="7971" y="2157"/>
                    <a:pt x="9527" y="3420"/>
                    <a:pt x="9527" y="5335"/>
                  </a:cubicBezTo>
                  <a:cubicBezTo>
                    <a:pt x="9527" y="7073"/>
                    <a:pt x="8098" y="8502"/>
                    <a:pt x="6359" y="8502"/>
                  </a:cubicBezTo>
                  <a:cubicBezTo>
                    <a:pt x="3549" y="8502"/>
                    <a:pt x="2120" y="5097"/>
                    <a:pt x="4121" y="3096"/>
                  </a:cubicBezTo>
                  <a:cubicBezTo>
                    <a:pt x="4769" y="2448"/>
                    <a:pt x="5566" y="2157"/>
                    <a:pt x="6346" y="2157"/>
                  </a:cubicBezTo>
                  <a:close/>
                  <a:moveTo>
                    <a:pt x="319" y="0"/>
                  </a:moveTo>
                  <a:cubicBezTo>
                    <a:pt x="174" y="0"/>
                    <a:pt x="25" y="96"/>
                    <a:pt x="1" y="286"/>
                  </a:cubicBezTo>
                  <a:lnTo>
                    <a:pt x="1" y="10407"/>
                  </a:lnTo>
                  <a:cubicBezTo>
                    <a:pt x="25" y="10586"/>
                    <a:pt x="174" y="10675"/>
                    <a:pt x="319" y="10675"/>
                  </a:cubicBezTo>
                  <a:cubicBezTo>
                    <a:pt x="465" y="10675"/>
                    <a:pt x="608" y="10586"/>
                    <a:pt x="620" y="10407"/>
                  </a:cubicBezTo>
                  <a:lnTo>
                    <a:pt x="620" y="8026"/>
                  </a:lnTo>
                  <a:lnTo>
                    <a:pt x="2930" y="8026"/>
                  </a:lnTo>
                  <a:cubicBezTo>
                    <a:pt x="3812" y="9152"/>
                    <a:pt x="5088" y="9695"/>
                    <a:pt x="6357" y="9695"/>
                  </a:cubicBezTo>
                  <a:cubicBezTo>
                    <a:pt x="7932" y="9695"/>
                    <a:pt x="9498" y="8859"/>
                    <a:pt x="10289" y="7264"/>
                  </a:cubicBezTo>
                  <a:cubicBezTo>
                    <a:pt x="11694" y="4358"/>
                    <a:pt x="9574" y="1001"/>
                    <a:pt x="6359" y="1001"/>
                  </a:cubicBezTo>
                  <a:lnTo>
                    <a:pt x="6359" y="977"/>
                  </a:lnTo>
                  <a:cubicBezTo>
                    <a:pt x="5026" y="977"/>
                    <a:pt x="3764" y="1596"/>
                    <a:pt x="2930" y="2668"/>
                  </a:cubicBezTo>
                  <a:lnTo>
                    <a:pt x="620" y="2668"/>
                  </a:lnTo>
                  <a:lnTo>
                    <a:pt x="620" y="286"/>
                  </a:lnTo>
                  <a:cubicBezTo>
                    <a:pt x="608" y="96"/>
                    <a:pt x="465" y="0"/>
                    <a:pt x="319"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2823" name="Google Shape;2823;p28"/>
          <p:cNvSpPr/>
          <p:nvPr/>
        </p:nvSpPr>
        <p:spPr>
          <a:xfrm rot="-2794009">
            <a:off x="10132003" y="4831025"/>
            <a:ext cx="735791" cy="728115"/>
          </a:xfrm>
          <a:custGeom>
            <a:avLst/>
            <a:gdLst/>
            <a:ahLst/>
            <a:cxnLst/>
            <a:rect l="l" t="t" r="r" b="b"/>
            <a:pathLst>
              <a:path w="1807241" h="1788383" extrusionOk="0">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rgbClr val="0E7FB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3600" b="0" i="0" u="none" strike="noStrike" cap="none">
              <a:solidFill>
                <a:srgbClr val="000000"/>
              </a:solidFill>
              <a:latin typeface="Arial"/>
              <a:ea typeface="Arial"/>
              <a:cs typeface="Arial"/>
              <a:sym typeface="Arial"/>
            </a:endParaRPr>
          </a:p>
        </p:txBody>
      </p:sp>
      <p:sp>
        <p:nvSpPr>
          <p:cNvPr id="2824" name="Google Shape;2824;p28"/>
          <p:cNvSpPr txBox="1"/>
          <p:nvPr/>
        </p:nvSpPr>
        <p:spPr>
          <a:xfrm>
            <a:off x="5886534" y="1828855"/>
            <a:ext cx="4095657" cy="834939"/>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=((Gross profit - Operating expenses)/Net Revenue)*100%</a:t>
            </a:r>
            <a:endParaRPr sz="1867" b="0" i="0" u="none" strike="noStrike" cap="none">
              <a:solidFill>
                <a:schemeClr val="dk1"/>
              </a:solidFill>
              <a:latin typeface="Arial"/>
              <a:ea typeface="Arial"/>
              <a:cs typeface="Arial"/>
              <a:sym typeface="Arial"/>
            </a:endParaRPr>
          </a:p>
        </p:txBody>
      </p:sp>
      <p:sp>
        <p:nvSpPr>
          <p:cNvPr id="2825" name="Google Shape;2825;p28"/>
          <p:cNvSpPr txBox="1"/>
          <p:nvPr/>
        </p:nvSpPr>
        <p:spPr>
          <a:xfrm>
            <a:off x="4658529" y="867130"/>
            <a:ext cx="287494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MAJOR INDICATORS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7"/>
          <p:cNvSpPr txBox="1">
            <a:spLocks noGrp="1"/>
          </p:cNvSpPr>
          <p:nvPr>
            <p:ph type="body" idx="1"/>
          </p:nvPr>
        </p:nvSpPr>
        <p:spPr>
          <a:xfrm>
            <a:off x="323529" y="339509"/>
            <a:ext cx="3745033" cy="724247"/>
          </a:xfrm>
          <a:prstGeom prst="rect">
            <a:avLst/>
          </a:prstGeom>
          <a:solidFill>
            <a:srgbClr val="E2EEAC"/>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4400">
                <a:latin typeface="Arial"/>
                <a:ea typeface="Arial"/>
                <a:cs typeface="Arial"/>
                <a:sym typeface="Arial"/>
              </a:rPr>
              <a:t>AGENDA</a:t>
            </a:r>
            <a:endParaRPr sz="4400">
              <a:latin typeface="Arial"/>
              <a:ea typeface="Arial"/>
              <a:cs typeface="Arial"/>
              <a:sym typeface="Arial"/>
            </a:endParaRPr>
          </a:p>
        </p:txBody>
      </p:sp>
      <p:grpSp>
        <p:nvGrpSpPr>
          <p:cNvPr id="365" name="Google Shape;365;p7"/>
          <p:cNvGrpSpPr/>
          <p:nvPr/>
        </p:nvGrpSpPr>
        <p:grpSpPr>
          <a:xfrm rot="10800000" flipH="1">
            <a:off x="4651749" y="2514255"/>
            <a:ext cx="2147470" cy="1535158"/>
            <a:chOff x="8567658" y="3512928"/>
            <a:chExt cx="2147470" cy="1535158"/>
          </a:xfrm>
        </p:grpSpPr>
        <p:sp>
          <p:nvSpPr>
            <p:cNvPr id="366" name="Google Shape;366;p7"/>
            <p:cNvSpPr/>
            <p:nvPr/>
          </p:nvSpPr>
          <p:spPr>
            <a:xfrm>
              <a:off x="8567658" y="3512928"/>
              <a:ext cx="2147470" cy="324000"/>
            </a:xfrm>
            <a:prstGeom prst="homePlat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sp>
          <p:nvSpPr>
            <p:cNvPr id="367" name="Google Shape;367;p7"/>
            <p:cNvSpPr/>
            <p:nvPr/>
          </p:nvSpPr>
          <p:spPr>
            <a:xfrm>
              <a:off x="8832402" y="3596351"/>
              <a:ext cx="1451735" cy="1451735"/>
            </a:xfrm>
            <a:prstGeom prst="donut">
              <a:avLst>
                <a:gd name="adj" fmla="val 1762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grpSp>
      <p:grpSp>
        <p:nvGrpSpPr>
          <p:cNvPr id="368" name="Google Shape;368;p7"/>
          <p:cNvGrpSpPr/>
          <p:nvPr/>
        </p:nvGrpSpPr>
        <p:grpSpPr>
          <a:xfrm>
            <a:off x="2698907" y="3730790"/>
            <a:ext cx="2147470" cy="1535158"/>
            <a:chOff x="552322" y="3573016"/>
            <a:chExt cx="2147470" cy="1535158"/>
          </a:xfrm>
        </p:grpSpPr>
        <p:sp>
          <p:nvSpPr>
            <p:cNvPr id="369" name="Google Shape;369;p7"/>
            <p:cNvSpPr/>
            <p:nvPr/>
          </p:nvSpPr>
          <p:spPr>
            <a:xfrm>
              <a:off x="552322" y="3573016"/>
              <a:ext cx="2147470" cy="324000"/>
            </a:xfrm>
            <a:prstGeom prst="homePlat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sp>
          <p:nvSpPr>
            <p:cNvPr id="370" name="Google Shape;370;p7"/>
            <p:cNvSpPr/>
            <p:nvPr/>
          </p:nvSpPr>
          <p:spPr>
            <a:xfrm>
              <a:off x="817066" y="3656439"/>
              <a:ext cx="1451735" cy="1451735"/>
            </a:xfrm>
            <a:prstGeom prst="donut">
              <a:avLst>
                <a:gd name="adj" fmla="val 1762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grpSp>
      <p:sp>
        <p:nvSpPr>
          <p:cNvPr id="371" name="Google Shape;371;p7"/>
          <p:cNvSpPr/>
          <p:nvPr/>
        </p:nvSpPr>
        <p:spPr>
          <a:xfrm>
            <a:off x="3305804" y="3712700"/>
            <a:ext cx="76275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2023</a:t>
            </a:r>
            <a:endParaRPr sz="1800" b="0" i="0" u="none" strike="noStrike" cap="none">
              <a:solidFill>
                <a:schemeClr val="lt1"/>
              </a:solidFill>
              <a:latin typeface="Arial"/>
              <a:ea typeface="Arial"/>
              <a:cs typeface="Arial"/>
              <a:sym typeface="Arial"/>
            </a:endParaRPr>
          </a:p>
        </p:txBody>
      </p:sp>
      <p:sp>
        <p:nvSpPr>
          <p:cNvPr id="372" name="Google Shape;372;p7"/>
          <p:cNvSpPr/>
          <p:nvPr/>
        </p:nvSpPr>
        <p:spPr>
          <a:xfrm>
            <a:off x="5342657" y="3702382"/>
            <a:ext cx="76275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2024</a:t>
            </a:r>
            <a:endParaRPr sz="1800" b="0" i="0" u="none" strike="noStrike" cap="none">
              <a:solidFill>
                <a:schemeClr val="lt1"/>
              </a:solidFill>
              <a:latin typeface="Arial"/>
              <a:ea typeface="Arial"/>
              <a:cs typeface="Arial"/>
              <a:sym typeface="Arial"/>
            </a:endParaRPr>
          </a:p>
        </p:txBody>
      </p:sp>
      <p:sp>
        <p:nvSpPr>
          <p:cNvPr id="373" name="Google Shape;373;p7"/>
          <p:cNvSpPr/>
          <p:nvPr/>
        </p:nvSpPr>
        <p:spPr>
          <a:xfrm>
            <a:off x="7750702" y="3711504"/>
            <a:ext cx="76275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2018</a:t>
            </a:r>
            <a:endParaRPr sz="1800" b="0" i="0" u="none" strike="noStrike" cap="none">
              <a:solidFill>
                <a:schemeClr val="lt1"/>
              </a:solidFill>
              <a:latin typeface="Arial"/>
              <a:ea typeface="Arial"/>
              <a:cs typeface="Arial"/>
              <a:sym typeface="Arial"/>
            </a:endParaRPr>
          </a:p>
        </p:txBody>
      </p:sp>
      <p:sp>
        <p:nvSpPr>
          <p:cNvPr id="374" name="Google Shape;374;p7"/>
          <p:cNvSpPr/>
          <p:nvPr/>
        </p:nvSpPr>
        <p:spPr>
          <a:xfrm>
            <a:off x="9735588" y="3711504"/>
            <a:ext cx="76275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2019</a:t>
            </a:r>
            <a:endParaRPr sz="1800" b="0" i="0" u="none" strike="noStrike" cap="none">
              <a:solidFill>
                <a:schemeClr val="lt1"/>
              </a:solidFill>
              <a:latin typeface="Arial"/>
              <a:ea typeface="Arial"/>
              <a:cs typeface="Arial"/>
              <a:sym typeface="Arial"/>
            </a:endParaRPr>
          </a:p>
        </p:txBody>
      </p:sp>
      <p:sp>
        <p:nvSpPr>
          <p:cNvPr id="375" name="Google Shape;375;p7"/>
          <p:cNvSpPr txBox="1"/>
          <p:nvPr/>
        </p:nvSpPr>
        <p:spPr>
          <a:xfrm>
            <a:off x="8269558" y="4872534"/>
            <a:ext cx="2566770" cy="116951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By February 2024, Golden Seed should expand its distribution by opening another warehouse in China to increase sales.</a:t>
            </a:r>
            <a:endParaRPr sz="1400" b="1" i="0" u="none" strike="noStrike" cap="none">
              <a:solidFill>
                <a:srgbClr val="3F3F3F"/>
              </a:solidFill>
              <a:latin typeface="Arial"/>
              <a:ea typeface="Arial"/>
              <a:cs typeface="Arial"/>
              <a:sym typeface="Arial"/>
            </a:endParaRPr>
          </a:p>
        </p:txBody>
      </p:sp>
      <p:grpSp>
        <p:nvGrpSpPr>
          <p:cNvPr id="376" name="Google Shape;376;p7"/>
          <p:cNvGrpSpPr/>
          <p:nvPr/>
        </p:nvGrpSpPr>
        <p:grpSpPr>
          <a:xfrm>
            <a:off x="4789336" y="4221369"/>
            <a:ext cx="1968011" cy="1534137"/>
            <a:chOff x="2543197" y="4388490"/>
            <a:chExt cx="2839334" cy="1200542"/>
          </a:xfrm>
        </p:grpSpPr>
        <p:sp>
          <p:nvSpPr>
            <p:cNvPr id="377" name="Google Shape;377;p7"/>
            <p:cNvSpPr txBox="1"/>
            <p:nvPr/>
          </p:nvSpPr>
          <p:spPr>
            <a:xfrm>
              <a:off x="2551706" y="4673829"/>
              <a:ext cx="2569255" cy="9152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New warehouse should be established in China to serve Markets in China and Africa</a:t>
              </a:r>
              <a:endParaRPr sz="1400" b="0" i="0" u="none" strike="noStrike" cap="none">
                <a:solidFill>
                  <a:srgbClr val="3F3F3F"/>
                </a:solidFill>
                <a:latin typeface="Arial"/>
                <a:ea typeface="Arial"/>
                <a:cs typeface="Arial"/>
                <a:sym typeface="Arial"/>
              </a:endParaRPr>
            </a:p>
          </p:txBody>
        </p:sp>
        <p:sp>
          <p:nvSpPr>
            <p:cNvPr id="378" name="Google Shape;378;p7"/>
            <p:cNvSpPr txBox="1"/>
            <p:nvPr/>
          </p:nvSpPr>
          <p:spPr>
            <a:xfrm>
              <a:off x="2543197" y="4388490"/>
              <a:ext cx="2839334" cy="2408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25% Increase in Sale</a:t>
              </a:r>
              <a:endParaRPr sz="1400" b="1" i="0" u="none" strike="noStrike" cap="none">
                <a:solidFill>
                  <a:srgbClr val="3F3F3F"/>
                </a:solidFill>
                <a:latin typeface="Arial"/>
                <a:ea typeface="Arial"/>
                <a:cs typeface="Arial"/>
                <a:sym typeface="Arial"/>
              </a:endParaRPr>
            </a:p>
          </p:txBody>
        </p:sp>
      </p:grpSp>
      <p:grpSp>
        <p:nvGrpSpPr>
          <p:cNvPr id="379" name="Google Shape;379;p7"/>
          <p:cNvGrpSpPr/>
          <p:nvPr/>
        </p:nvGrpSpPr>
        <p:grpSpPr>
          <a:xfrm>
            <a:off x="2804451" y="2200248"/>
            <a:ext cx="1786710" cy="1471180"/>
            <a:chOff x="2551706" y="4437757"/>
            <a:chExt cx="2577764" cy="1151275"/>
          </a:xfrm>
        </p:grpSpPr>
        <p:sp>
          <p:nvSpPr>
            <p:cNvPr id="380" name="Google Shape;380;p7"/>
            <p:cNvSpPr txBox="1"/>
            <p:nvPr/>
          </p:nvSpPr>
          <p:spPr>
            <a:xfrm>
              <a:off x="2551706" y="4673829"/>
              <a:ext cx="2569255" cy="9152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Due to increase in Sales, Company is planning to establish a new warehouse</a:t>
              </a:r>
              <a:endParaRPr sz="1400" b="0" i="0" u="none" strike="noStrike" cap="none">
                <a:solidFill>
                  <a:srgbClr val="3F3F3F"/>
                </a:solidFill>
                <a:latin typeface="Arial"/>
                <a:ea typeface="Arial"/>
                <a:cs typeface="Arial"/>
                <a:sym typeface="Arial"/>
              </a:endParaRPr>
            </a:p>
          </p:txBody>
        </p:sp>
        <p:sp>
          <p:nvSpPr>
            <p:cNvPr id="381" name="Google Shape;381;p7"/>
            <p:cNvSpPr txBox="1"/>
            <p:nvPr/>
          </p:nvSpPr>
          <p:spPr>
            <a:xfrm>
              <a:off x="2551706" y="4437757"/>
              <a:ext cx="2577764" cy="2167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3F3F3F"/>
                </a:solidFill>
                <a:latin typeface="Arial"/>
                <a:ea typeface="Arial"/>
                <a:cs typeface="Arial"/>
                <a:sym typeface="Arial"/>
              </a:endParaRPr>
            </a:p>
          </p:txBody>
        </p:sp>
      </p:grpSp>
      <p:grpSp>
        <p:nvGrpSpPr>
          <p:cNvPr id="382" name="Google Shape;382;p7"/>
          <p:cNvGrpSpPr/>
          <p:nvPr/>
        </p:nvGrpSpPr>
        <p:grpSpPr>
          <a:xfrm rot="10800000" flipH="1">
            <a:off x="721853" y="2523190"/>
            <a:ext cx="2147470" cy="1535158"/>
            <a:chOff x="8567658" y="3512928"/>
            <a:chExt cx="2147470" cy="1535158"/>
          </a:xfrm>
        </p:grpSpPr>
        <p:sp>
          <p:nvSpPr>
            <p:cNvPr id="383" name="Google Shape;383;p7"/>
            <p:cNvSpPr/>
            <p:nvPr/>
          </p:nvSpPr>
          <p:spPr>
            <a:xfrm>
              <a:off x="8567658" y="3512928"/>
              <a:ext cx="2147470" cy="324000"/>
            </a:xfrm>
            <a:prstGeom prst="homePlat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sp>
          <p:nvSpPr>
            <p:cNvPr id="384" name="Google Shape;384;p7"/>
            <p:cNvSpPr/>
            <p:nvPr/>
          </p:nvSpPr>
          <p:spPr>
            <a:xfrm>
              <a:off x="8832402" y="3596351"/>
              <a:ext cx="1451735" cy="1451735"/>
            </a:xfrm>
            <a:prstGeom prst="donut">
              <a:avLst>
                <a:gd name="adj" fmla="val 1762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grpSp>
      <p:sp>
        <p:nvSpPr>
          <p:cNvPr id="385" name="Google Shape;385;p7"/>
          <p:cNvSpPr/>
          <p:nvPr/>
        </p:nvSpPr>
        <p:spPr>
          <a:xfrm>
            <a:off x="1303610" y="3702746"/>
            <a:ext cx="76275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2022</a:t>
            </a:r>
            <a:endParaRPr sz="1800" b="0" i="0" u="none" strike="noStrike" cap="none">
              <a:solidFill>
                <a:schemeClr val="lt1"/>
              </a:solidFill>
              <a:latin typeface="Arial"/>
              <a:ea typeface="Arial"/>
              <a:cs typeface="Arial"/>
              <a:sym typeface="Arial"/>
            </a:endParaRPr>
          </a:p>
        </p:txBody>
      </p:sp>
      <p:grpSp>
        <p:nvGrpSpPr>
          <p:cNvPr id="386" name="Google Shape;386;p7"/>
          <p:cNvGrpSpPr/>
          <p:nvPr/>
        </p:nvGrpSpPr>
        <p:grpSpPr>
          <a:xfrm>
            <a:off x="810293" y="4238238"/>
            <a:ext cx="1786710" cy="344235"/>
            <a:chOff x="2543858" y="4673829"/>
            <a:chExt cx="2577763" cy="269382"/>
          </a:xfrm>
        </p:grpSpPr>
        <p:sp>
          <p:nvSpPr>
            <p:cNvPr id="387" name="Google Shape;387;p7"/>
            <p:cNvSpPr txBox="1"/>
            <p:nvPr/>
          </p:nvSpPr>
          <p:spPr>
            <a:xfrm>
              <a:off x="2551706" y="4673829"/>
              <a:ext cx="2569255" cy="216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3F3F3F"/>
                </a:solidFill>
                <a:latin typeface="Arial"/>
                <a:ea typeface="Arial"/>
                <a:cs typeface="Arial"/>
                <a:sym typeface="Arial"/>
              </a:endParaRPr>
            </a:p>
          </p:txBody>
        </p:sp>
        <p:sp>
          <p:nvSpPr>
            <p:cNvPr id="388" name="Google Shape;388;p7"/>
            <p:cNvSpPr txBox="1"/>
            <p:nvPr/>
          </p:nvSpPr>
          <p:spPr>
            <a:xfrm>
              <a:off x="2543858" y="4702391"/>
              <a:ext cx="2577763" cy="2408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SALES: 4500M €</a:t>
              </a:r>
              <a:endParaRPr sz="1400" b="1" i="0" u="none" strike="noStrike" cap="none">
                <a:solidFill>
                  <a:srgbClr val="3F3F3F"/>
                </a:solidFill>
                <a:latin typeface="Arial"/>
                <a:ea typeface="Arial"/>
                <a:cs typeface="Arial"/>
                <a:sym typeface="Arial"/>
              </a:endParaRPr>
            </a:p>
          </p:txBody>
        </p:sp>
      </p:grpSp>
      <p:sp>
        <p:nvSpPr>
          <p:cNvPr id="389" name="Google Shape;389;p7"/>
          <p:cNvSpPr/>
          <p:nvPr/>
        </p:nvSpPr>
        <p:spPr>
          <a:xfrm>
            <a:off x="1535996" y="3089809"/>
            <a:ext cx="354676" cy="357638"/>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0" name="Google Shape;390;p7"/>
          <p:cNvSpPr/>
          <p:nvPr/>
        </p:nvSpPr>
        <p:spPr>
          <a:xfrm flipH="1">
            <a:off x="3511805" y="4330529"/>
            <a:ext cx="355426" cy="369332"/>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dk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nvGrpSpPr>
          <p:cNvPr id="391" name="Google Shape;391;p7"/>
          <p:cNvGrpSpPr/>
          <p:nvPr/>
        </p:nvGrpSpPr>
        <p:grpSpPr>
          <a:xfrm>
            <a:off x="5507800" y="3069245"/>
            <a:ext cx="349784" cy="349435"/>
            <a:chOff x="2201806" y="1976585"/>
            <a:chExt cx="349784" cy="349435"/>
          </a:xfrm>
        </p:grpSpPr>
        <p:sp>
          <p:nvSpPr>
            <p:cNvPr id="392" name="Google Shape;392;p7"/>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92CCDC"/>
            </a:solidFill>
            <a:ln w="9525" cap="flat" cmpd="sng">
              <a:solidFill>
                <a:srgbClr val="31859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7"/>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92CCDC"/>
            </a:solidFill>
            <a:ln w="9525" cap="flat" cmpd="sng">
              <a:solidFill>
                <a:srgbClr val="31859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7"/>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92CCDC"/>
            </a:solidFill>
            <a:ln w="9525" cap="flat" cmpd="sng">
              <a:solidFill>
                <a:srgbClr val="31859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7"/>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92CCDC"/>
            </a:solidFill>
            <a:ln w="9525" cap="flat" cmpd="sng">
              <a:solidFill>
                <a:srgbClr val="31859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6" name="Google Shape;396;p7"/>
          <p:cNvGrpSpPr/>
          <p:nvPr/>
        </p:nvGrpSpPr>
        <p:grpSpPr>
          <a:xfrm>
            <a:off x="5713849" y="1207388"/>
            <a:ext cx="6381976" cy="3306517"/>
            <a:chOff x="3112384" y="931200"/>
            <a:chExt cx="5729838" cy="3362664"/>
          </a:xfrm>
        </p:grpSpPr>
        <p:sp>
          <p:nvSpPr>
            <p:cNvPr id="397" name="Google Shape;397;p7"/>
            <p:cNvSpPr/>
            <p:nvPr/>
          </p:nvSpPr>
          <p:spPr>
            <a:xfrm>
              <a:off x="3155487" y="1552562"/>
              <a:ext cx="2117182" cy="2741302"/>
            </a:xfrm>
            <a:custGeom>
              <a:avLst/>
              <a:gdLst/>
              <a:ahLst/>
              <a:cxnLst/>
              <a:rect l="l" t="t" r="r" b="b"/>
              <a:pathLst>
                <a:path w="1906136" h="2468044" extrusionOk="0">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8" name="Google Shape;398;p7"/>
            <p:cNvSpPr/>
            <p:nvPr/>
          </p:nvSpPr>
          <p:spPr>
            <a:xfrm>
              <a:off x="4175803" y="931200"/>
              <a:ext cx="3324044" cy="1144795"/>
            </a:xfrm>
            <a:custGeom>
              <a:avLst/>
              <a:gdLst/>
              <a:ahLst/>
              <a:cxnLst/>
              <a:rect l="l" t="t" r="r" b="b"/>
              <a:pathLst>
                <a:path w="2992697" h="1030680" extrusionOk="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9" name="Google Shape;399;p7"/>
            <p:cNvSpPr/>
            <p:nvPr/>
          </p:nvSpPr>
          <p:spPr>
            <a:xfrm>
              <a:off x="4248214" y="1313258"/>
              <a:ext cx="37930" cy="17241"/>
            </a:xfrm>
            <a:custGeom>
              <a:avLst/>
              <a:gdLst/>
              <a:ahLst/>
              <a:cxnLst/>
              <a:rect l="l" t="t" r="r" b="b"/>
              <a:pathLst>
                <a:path w="34149" h="15522" extrusionOk="0">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Google Shape;400;p7"/>
            <p:cNvSpPr/>
            <p:nvPr/>
          </p:nvSpPr>
          <p:spPr>
            <a:xfrm>
              <a:off x="4049254" y="1277742"/>
              <a:ext cx="37930" cy="10344"/>
            </a:xfrm>
            <a:custGeom>
              <a:avLst/>
              <a:gdLst/>
              <a:ahLst/>
              <a:cxnLst/>
              <a:rect l="l" t="t" r="r" b="b"/>
              <a:pathLst>
                <a:path w="34149" h="9313" extrusionOk="0">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Google Shape;401;p7"/>
            <p:cNvSpPr/>
            <p:nvPr/>
          </p:nvSpPr>
          <p:spPr>
            <a:xfrm>
              <a:off x="4271317" y="1244985"/>
              <a:ext cx="41378" cy="44826"/>
            </a:xfrm>
            <a:custGeom>
              <a:avLst/>
              <a:gdLst/>
              <a:ahLst/>
              <a:cxnLst/>
              <a:rect l="l" t="t" r="r" b="b"/>
              <a:pathLst>
                <a:path w="37253" h="40357" extrusionOk="0">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2" name="Google Shape;402;p7"/>
            <p:cNvSpPr/>
            <p:nvPr/>
          </p:nvSpPr>
          <p:spPr>
            <a:xfrm>
              <a:off x="3968567" y="1346016"/>
              <a:ext cx="189650" cy="99997"/>
            </a:xfrm>
            <a:custGeom>
              <a:avLst/>
              <a:gdLst/>
              <a:ahLst/>
              <a:cxnLst/>
              <a:rect l="l" t="t" r="r" b="b"/>
              <a:pathLst>
                <a:path w="170745" h="90029" extrusionOk="0">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3" name="Google Shape;403;p7"/>
            <p:cNvSpPr/>
            <p:nvPr/>
          </p:nvSpPr>
          <p:spPr>
            <a:xfrm>
              <a:off x="3812364" y="1428428"/>
              <a:ext cx="155168" cy="168960"/>
            </a:xfrm>
            <a:custGeom>
              <a:avLst/>
              <a:gdLst/>
              <a:ahLst/>
              <a:cxnLst/>
              <a:rect l="l" t="t" r="r" b="b"/>
              <a:pathLst>
                <a:path w="139700" h="152118" extrusionOk="0">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4" name="Google Shape;404;p7"/>
            <p:cNvSpPr/>
            <p:nvPr/>
          </p:nvSpPr>
          <p:spPr>
            <a:xfrm>
              <a:off x="4315453" y="1290845"/>
              <a:ext cx="27586" cy="13793"/>
            </a:xfrm>
            <a:custGeom>
              <a:avLst/>
              <a:gdLst/>
              <a:ahLst/>
              <a:cxnLst/>
              <a:rect l="l" t="t" r="r" b="b"/>
              <a:pathLst>
                <a:path w="24835" h="12417" extrusionOk="0">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5" name="Google Shape;405;p7"/>
            <p:cNvSpPr/>
            <p:nvPr/>
          </p:nvSpPr>
          <p:spPr>
            <a:xfrm>
              <a:off x="3938223" y="1376705"/>
              <a:ext cx="13793" cy="6896"/>
            </a:xfrm>
            <a:custGeom>
              <a:avLst/>
              <a:gdLst/>
              <a:ahLst/>
              <a:cxnLst/>
              <a:rect l="l" t="t" r="r" b="b"/>
              <a:pathLst>
                <a:path w="12417" h="6208" extrusionOk="0">
                  <a:moveTo>
                    <a:pt x="7451" y="1863"/>
                  </a:moveTo>
                  <a:lnTo>
                    <a:pt x="3104" y="0"/>
                  </a:lnTo>
                  <a:lnTo>
                    <a:pt x="0" y="0"/>
                  </a:lnTo>
                  <a:lnTo>
                    <a:pt x="0" y="7140"/>
                  </a:lnTo>
                  <a:lnTo>
                    <a:pt x="12728" y="7140"/>
                  </a:lnTo>
                  <a:lnTo>
                    <a:pt x="10555" y="3104"/>
                  </a:lnTo>
                  <a:lnTo>
                    <a:pt x="8382" y="186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6" name="Google Shape;406;p7"/>
            <p:cNvSpPr/>
            <p:nvPr/>
          </p:nvSpPr>
          <p:spPr>
            <a:xfrm>
              <a:off x="3867880" y="1321189"/>
              <a:ext cx="106893" cy="65516"/>
            </a:xfrm>
            <a:custGeom>
              <a:avLst/>
              <a:gdLst/>
              <a:ahLst/>
              <a:cxnLst/>
              <a:rect l="l" t="t" r="r" b="b"/>
              <a:pathLst>
                <a:path w="96238" h="58984" extrusionOk="0">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7" name="Google Shape;407;p7"/>
            <p:cNvSpPr/>
            <p:nvPr/>
          </p:nvSpPr>
          <p:spPr>
            <a:xfrm>
              <a:off x="4018220" y="1299121"/>
              <a:ext cx="48274" cy="31033"/>
            </a:xfrm>
            <a:custGeom>
              <a:avLst/>
              <a:gdLst/>
              <a:ahLst/>
              <a:cxnLst/>
              <a:rect l="l" t="t" r="r" b="b"/>
              <a:pathLst>
                <a:path w="43462" h="27940" extrusionOk="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8" name="Google Shape;408;p7"/>
            <p:cNvSpPr/>
            <p:nvPr/>
          </p:nvSpPr>
          <p:spPr>
            <a:xfrm>
              <a:off x="6639181" y="1275673"/>
              <a:ext cx="289647" cy="344818"/>
            </a:xfrm>
            <a:custGeom>
              <a:avLst/>
              <a:gdLst/>
              <a:ahLst/>
              <a:cxnLst/>
              <a:rect l="l" t="t" r="r" b="b"/>
              <a:pathLst>
                <a:path w="260774" h="310445" extrusionOk="0">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9" name="Google Shape;409;p7"/>
            <p:cNvSpPr/>
            <p:nvPr/>
          </p:nvSpPr>
          <p:spPr>
            <a:xfrm>
              <a:off x="8042245" y="1429462"/>
              <a:ext cx="17241" cy="13793"/>
            </a:xfrm>
            <a:custGeom>
              <a:avLst/>
              <a:gdLst/>
              <a:ahLst/>
              <a:cxnLst/>
              <a:rect l="l" t="t" r="r" b="b"/>
              <a:pathLst>
                <a:path w="15522" h="12417" extrusionOk="0">
                  <a:moveTo>
                    <a:pt x="0" y="13660"/>
                  </a:moveTo>
                  <a:lnTo>
                    <a:pt x="16454" y="13660"/>
                  </a:lnTo>
                  <a:lnTo>
                    <a:pt x="16454" y="6209"/>
                  </a:lnTo>
                  <a:lnTo>
                    <a:pt x="4036"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Google Shape;410;p7"/>
            <p:cNvSpPr/>
            <p:nvPr/>
          </p:nvSpPr>
          <p:spPr>
            <a:xfrm>
              <a:off x="4377866" y="1299121"/>
              <a:ext cx="17241" cy="6896"/>
            </a:xfrm>
            <a:custGeom>
              <a:avLst/>
              <a:gdLst/>
              <a:ahLst/>
              <a:cxnLst/>
              <a:rect l="l" t="t" r="r" b="b"/>
              <a:pathLst>
                <a:path w="15522" h="6208" extrusionOk="0">
                  <a:moveTo>
                    <a:pt x="0" y="0"/>
                  </a:moveTo>
                  <a:lnTo>
                    <a:pt x="16764" y="0"/>
                  </a:lnTo>
                  <a:lnTo>
                    <a:pt x="16764" y="8382"/>
                  </a:lnTo>
                  <a:lnTo>
                    <a:pt x="0" y="838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Google Shape;411;p7"/>
            <p:cNvSpPr/>
            <p:nvPr/>
          </p:nvSpPr>
          <p:spPr>
            <a:xfrm>
              <a:off x="8139138" y="1362568"/>
              <a:ext cx="79309" cy="55171"/>
            </a:xfrm>
            <a:custGeom>
              <a:avLst/>
              <a:gdLst/>
              <a:ahLst/>
              <a:cxnLst/>
              <a:rect l="l" t="t" r="r" b="b"/>
              <a:pathLst>
                <a:path w="71402" h="49671" extrusionOk="0">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2" name="Google Shape;412;p7"/>
            <p:cNvSpPr/>
            <p:nvPr/>
          </p:nvSpPr>
          <p:spPr>
            <a:xfrm>
              <a:off x="7998108" y="1321189"/>
              <a:ext cx="120686" cy="89653"/>
            </a:xfrm>
            <a:custGeom>
              <a:avLst/>
              <a:gdLst/>
              <a:ahLst/>
              <a:cxnLst/>
              <a:rect l="l" t="t" r="r" b="b"/>
              <a:pathLst>
                <a:path w="108656" h="80715" extrusionOk="0">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3" name="Google Shape;413;p7"/>
            <p:cNvSpPr/>
            <p:nvPr/>
          </p:nvSpPr>
          <p:spPr>
            <a:xfrm>
              <a:off x="4670615" y="1321189"/>
              <a:ext cx="13793" cy="10344"/>
            </a:xfrm>
            <a:custGeom>
              <a:avLst/>
              <a:gdLst/>
              <a:ahLst/>
              <a:cxnLst/>
              <a:rect l="l" t="t" r="r" b="b"/>
              <a:pathLst>
                <a:path w="12417" h="9313" extrusionOk="0">
                  <a:moveTo>
                    <a:pt x="4036" y="9624"/>
                  </a:moveTo>
                  <a:lnTo>
                    <a:pt x="7140" y="9624"/>
                  </a:lnTo>
                  <a:lnTo>
                    <a:pt x="12418" y="9624"/>
                  </a:lnTo>
                  <a:lnTo>
                    <a:pt x="12418" y="5278"/>
                  </a:lnTo>
                  <a:lnTo>
                    <a:pt x="0" y="0"/>
                  </a:lnTo>
                  <a:lnTo>
                    <a:pt x="0" y="5278"/>
                  </a:lnTo>
                  <a:lnTo>
                    <a:pt x="0" y="7451"/>
                  </a:lnTo>
                  <a:lnTo>
                    <a:pt x="1863" y="962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4" name="Google Shape;414;p7"/>
            <p:cNvSpPr/>
            <p:nvPr/>
          </p:nvSpPr>
          <p:spPr>
            <a:xfrm>
              <a:off x="6928139" y="1462220"/>
              <a:ext cx="13793" cy="13793"/>
            </a:xfrm>
            <a:custGeom>
              <a:avLst/>
              <a:gdLst/>
              <a:ahLst/>
              <a:cxnLst/>
              <a:rect l="l" t="t" r="r" b="b"/>
              <a:pathLst>
                <a:path w="12417" h="12417" extrusionOk="0">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5" name="Google Shape;415;p7"/>
            <p:cNvSpPr/>
            <p:nvPr/>
          </p:nvSpPr>
          <p:spPr>
            <a:xfrm>
              <a:off x="5611968" y="1380152"/>
              <a:ext cx="17241" cy="6896"/>
            </a:xfrm>
            <a:custGeom>
              <a:avLst/>
              <a:gdLst/>
              <a:ahLst/>
              <a:cxnLst/>
              <a:rect l="l" t="t" r="r" b="b"/>
              <a:pathLst>
                <a:path w="15522" h="6208" extrusionOk="0">
                  <a:moveTo>
                    <a:pt x="5277" y="6209"/>
                  </a:moveTo>
                  <a:lnTo>
                    <a:pt x="7451" y="6209"/>
                  </a:lnTo>
                  <a:lnTo>
                    <a:pt x="8382" y="6209"/>
                  </a:lnTo>
                  <a:lnTo>
                    <a:pt x="12418" y="4036"/>
                  </a:lnTo>
                  <a:lnTo>
                    <a:pt x="15522" y="4036"/>
                  </a:lnTo>
                  <a:lnTo>
                    <a:pt x="15522" y="0"/>
                  </a:lnTo>
                  <a:lnTo>
                    <a:pt x="0" y="0"/>
                  </a:lnTo>
                  <a:lnTo>
                    <a:pt x="3104" y="403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6" name="Google Shape;416;p7"/>
            <p:cNvSpPr/>
            <p:nvPr/>
          </p:nvSpPr>
          <p:spPr>
            <a:xfrm>
              <a:off x="5966096" y="2457364"/>
              <a:ext cx="13793" cy="27586"/>
            </a:xfrm>
            <a:custGeom>
              <a:avLst/>
              <a:gdLst/>
              <a:ahLst/>
              <a:cxnLst/>
              <a:rect l="l" t="t" r="r" b="b"/>
              <a:pathLst>
                <a:path w="12417" h="24835" extrusionOk="0">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7" name="Google Shape;417;p7"/>
            <p:cNvSpPr/>
            <p:nvPr/>
          </p:nvSpPr>
          <p:spPr>
            <a:xfrm>
              <a:off x="4404416" y="1452910"/>
              <a:ext cx="451711" cy="496538"/>
            </a:xfrm>
            <a:custGeom>
              <a:avLst/>
              <a:gdLst/>
              <a:ahLst/>
              <a:cxnLst/>
              <a:rect l="l" t="t" r="r" b="b"/>
              <a:pathLst>
                <a:path w="406683" h="447041" extrusionOk="0">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8" name="Google Shape;418;p7"/>
            <p:cNvSpPr/>
            <p:nvPr/>
          </p:nvSpPr>
          <p:spPr>
            <a:xfrm>
              <a:off x="6196435" y="2600809"/>
              <a:ext cx="48274" cy="17241"/>
            </a:xfrm>
            <a:custGeom>
              <a:avLst/>
              <a:gdLst/>
              <a:ahLst/>
              <a:cxnLst/>
              <a:rect l="l" t="t" r="r" b="b"/>
              <a:pathLst>
                <a:path w="43462" h="15522" extrusionOk="0">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9" name="Google Shape;419;p7"/>
            <p:cNvSpPr/>
            <p:nvPr/>
          </p:nvSpPr>
          <p:spPr>
            <a:xfrm>
              <a:off x="5841273" y="2521156"/>
              <a:ext cx="27586" cy="10344"/>
            </a:xfrm>
            <a:custGeom>
              <a:avLst/>
              <a:gdLst/>
              <a:ahLst/>
              <a:cxnLst/>
              <a:rect l="l" t="t" r="r" b="b"/>
              <a:pathLst>
                <a:path w="24835" h="9313" extrusionOk="0">
                  <a:moveTo>
                    <a:pt x="4967" y="10555"/>
                  </a:moveTo>
                  <a:lnTo>
                    <a:pt x="10245" y="10555"/>
                  </a:lnTo>
                  <a:lnTo>
                    <a:pt x="14280" y="8382"/>
                  </a:lnTo>
                  <a:lnTo>
                    <a:pt x="17695" y="7140"/>
                  </a:lnTo>
                  <a:lnTo>
                    <a:pt x="19558" y="5278"/>
                  </a:lnTo>
                  <a:lnTo>
                    <a:pt x="24836" y="3104"/>
                  </a:lnTo>
                  <a:lnTo>
                    <a:pt x="24836"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0" name="Google Shape;420;p7"/>
            <p:cNvSpPr/>
            <p:nvPr/>
          </p:nvSpPr>
          <p:spPr>
            <a:xfrm>
              <a:off x="5955752" y="2497363"/>
              <a:ext cx="27586" cy="44826"/>
            </a:xfrm>
            <a:custGeom>
              <a:avLst/>
              <a:gdLst/>
              <a:ahLst/>
              <a:cxnLst/>
              <a:rect l="l" t="t" r="r" b="b"/>
              <a:pathLst>
                <a:path w="24835" h="40357" extrusionOk="0">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1" name="Google Shape;421;p7"/>
            <p:cNvSpPr/>
            <p:nvPr/>
          </p:nvSpPr>
          <p:spPr>
            <a:xfrm>
              <a:off x="6339879" y="2606670"/>
              <a:ext cx="37930" cy="24137"/>
            </a:xfrm>
            <a:custGeom>
              <a:avLst/>
              <a:gdLst/>
              <a:ahLst/>
              <a:cxnLst/>
              <a:rect l="l" t="t" r="r" b="b"/>
              <a:pathLst>
                <a:path w="34149" h="21731" extrusionOk="0">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2" name="Google Shape;422;p7"/>
            <p:cNvSpPr/>
            <p:nvPr/>
          </p:nvSpPr>
          <p:spPr>
            <a:xfrm>
              <a:off x="5545764" y="1226019"/>
              <a:ext cx="3296458" cy="2599927"/>
            </a:xfrm>
            <a:custGeom>
              <a:avLst/>
              <a:gdLst/>
              <a:ahLst/>
              <a:cxnLst/>
              <a:rect l="l" t="t" r="r" b="b"/>
              <a:pathLst>
                <a:path w="2967861" h="2340761" extrusionOk="0">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3" name="Google Shape;423;p7"/>
            <p:cNvSpPr/>
            <p:nvPr/>
          </p:nvSpPr>
          <p:spPr>
            <a:xfrm>
              <a:off x="4226490" y="1448082"/>
              <a:ext cx="82756" cy="110342"/>
            </a:xfrm>
            <a:custGeom>
              <a:avLst/>
              <a:gdLst/>
              <a:ahLst/>
              <a:cxnLst/>
              <a:rect l="l" t="t" r="r" b="b"/>
              <a:pathLst>
                <a:path w="74506" h="99342" extrusionOk="0">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4" name="Google Shape;424;p7"/>
            <p:cNvSpPr/>
            <p:nvPr/>
          </p:nvSpPr>
          <p:spPr>
            <a:xfrm>
              <a:off x="4296833" y="1380152"/>
              <a:ext cx="44826" cy="37930"/>
            </a:xfrm>
            <a:custGeom>
              <a:avLst/>
              <a:gdLst/>
              <a:ahLst/>
              <a:cxnLst/>
              <a:rect l="l" t="t" r="r" b="b"/>
              <a:pathLst>
                <a:path w="40357" h="34149" extrusionOk="0">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5" name="Google Shape;425;p7"/>
            <p:cNvSpPr/>
            <p:nvPr/>
          </p:nvSpPr>
          <p:spPr>
            <a:xfrm>
              <a:off x="4315453" y="1429462"/>
              <a:ext cx="62067" cy="106893"/>
            </a:xfrm>
            <a:custGeom>
              <a:avLst/>
              <a:gdLst/>
              <a:ahLst/>
              <a:cxnLst/>
              <a:rect l="l" t="t" r="r" b="b"/>
              <a:pathLst>
                <a:path w="55880" h="96238" extrusionOk="0">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6" name="Google Shape;426;p7"/>
            <p:cNvSpPr/>
            <p:nvPr/>
          </p:nvSpPr>
          <p:spPr>
            <a:xfrm>
              <a:off x="4160286" y="1308431"/>
              <a:ext cx="24137" cy="31033"/>
            </a:xfrm>
            <a:custGeom>
              <a:avLst/>
              <a:gdLst/>
              <a:ahLst/>
              <a:cxnLst/>
              <a:rect l="l" t="t" r="r" b="b"/>
              <a:pathLst>
                <a:path w="21731" h="27940" extrusionOk="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7" name="Google Shape;427;p7"/>
            <p:cNvSpPr/>
            <p:nvPr/>
          </p:nvSpPr>
          <p:spPr>
            <a:xfrm>
              <a:off x="4177871" y="1349464"/>
              <a:ext cx="96549" cy="75860"/>
            </a:xfrm>
            <a:custGeom>
              <a:avLst/>
              <a:gdLst/>
              <a:ahLst/>
              <a:cxnLst/>
              <a:rect l="l" t="t" r="r" b="b"/>
              <a:pathLst>
                <a:path w="86924" h="68298" extrusionOk="0">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8" name="Google Shape;428;p7"/>
            <p:cNvSpPr/>
            <p:nvPr/>
          </p:nvSpPr>
          <p:spPr>
            <a:xfrm>
              <a:off x="4293385" y="1313258"/>
              <a:ext cx="262062" cy="113790"/>
            </a:xfrm>
            <a:custGeom>
              <a:avLst/>
              <a:gdLst/>
              <a:ahLst/>
              <a:cxnLst/>
              <a:rect l="l" t="t" r="r" b="b"/>
              <a:pathLst>
                <a:path w="235938" h="102447" extrusionOk="0">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9" name="Google Shape;429;p7"/>
            <p:cNvSpPr/>
            <p:nvPr/>
          </p:nvSpPr>
          <p:spPr>
            <a:xfrm>
              <a:off x="7743288" y="2795976"/>
              <a:ext cx="27586" cy="65516"/>
            </a:xfrm>
            <a:custGeom>
              <a:avLst/>
              <a:gdLst/>
              <a:ahLst/>
              <a:cxnLst/>
              <a:rect l="l" t="t" r="r" b="b"/>
              <a:pathLst>
                <a:path w="24835" h="58984" extrusionOk="0">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0" name="Google Shape;430;p7"/>
            <p:cNvSpPr/>
            <p:nvPr/>
          </p:nvSpPr>
          <p:spPr>
            <a:xfrm>
              <a:off x="7765356" y="3055968"/>
              <a:ext cx="75860" cy="72412"/>
            </a:xfrm>
            <a:custGeom>
              <a:avLst/>
              <a:gdLst/>
              <a:ahLst/>
              <a:cxnLst/>
              <a:rect l="l" t="t" r="r" b="b"/>
              <a:pathLst>
                <a:path w="68298" h="65193" extrusionOk="0">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1" name="Google Shape;431;p7"/>
            <p:cNvSpPr/>
            <p:nvPr/>
          </p:nvSpPr>
          <p:spPr>
            <a:xfrm>
              <a:off x="7737426" y="2912523"/>
              <a:ext cx="93100" cy="155169"/>
            </a:xfrm>
            <a:custGeom>
              <a:avLst/>
              <a:gdLst/>
              <a:ahLst/>
              <a:cxnLst/>
              <a:rect l="l" t="t" r="r" b="b"/>
              <a:pathLst>
                <a:path w="83820" h="139700" extrusionOk="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2" name="Google Shape;432;p7"/>
            <p:cNvSpPr/>
            <p:nvPr/>
          </p:nvSpPr>
          <p:spPr>
            <a:xfrm>
              <a:off x="7836044" y="2645635"/>
              <a:ext cx="17241" cy="13793"/>
            </a:xfrm>
            <a:custGeom>
              <a:avLst/>
              <a:gdLst/>
              <a:ahLst/>
              <a:cxnLst/>
              <a:rect l="l" t="t" r="r" b="b"/>
              <a:pathLst>
                <a:path w="15522" h="12417" extrusionOk="0">
                  <a:moveTo>
                    <a:pt x="16453" y="0"/>
                  </a:moveTo>
                  <a:lnTo>
                    <a:pt x="4036" y="0"/>
                  </a:lnTo>
                  <a:lnTo>
                    <a:pt x="4036" y="4346"/>
                  </a:lnTo>
                  <a:lnTo>
                    <a:pt x="0" y="4346"/>
                  </a:lnTo>
                  <a:lnTo>
                    <a:pt x="0" y="12728"/>
                  </a:lnTo>
                  <a:lnTo>
                    <a:pt x="16453"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p7"/>
            <p:cNvSpPr/>
            <p:nvPr/>
          </p:nvSpPr>
          <p:spPr>
            <a:xfrm>
              <a:off x="7690186" y="3033555"/>
              <a:ext cx="44826" cy="51723"/>
            </a:xfrm>
            <a:custGeom>
              <a:avLst/>
              <a:gdLst/>
              <a:ahLst/>
              <a:cxnLst/>
              <a:rect l="l" t="t" r="r" b="b"/>
              <a:pathLst>
                <a:path w="40357" h="46566" extrusionOk="0">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4" name="Google Shape;434;p7"/>
            <p:cNvSpPr/>
            <p:nvPr/>
          </p:nvSpPr>
          <p:spPr>
            <a:xfrm>
              <a:off x="4758200" y="2912523"/>
              <a:ext cx="27586" cy="13793"/>
            </a:xfrm>
            <a:custGeom>
              <a:avLst/>
              <a:gdLst/>
              <a:ahLst/>
              <a:cxnLst/>
              <a:rect l="l" t="t" r="r" b="b"/>
              <a:pathLst>
                <a:path w="24835" h="12417" extrusionOk="0">
                  <a:moveTo>
                    <a:pt x="27009" y="4036"/>
                  </a:moveTo>
                  <a:lnTo>
                    <a:pt x="21731" y="1863"/>
                  </a:lnTo>
                  <a:lnTo>
                    <a:pt x="14591" y="1863"/>
                  </a:lnTo>
                  <a:lnTo>
                    <a:pt x="7140" y="0"/>
                  </a:lnTo>
                  <a:lnTo>
                    <a:pt x="0" y="0"/>
                  </a:lnTo>
                  <a:lnTo>
                    <a:pt x="0" y="12728"/>
                  </a:lnTo>
                  <a:lnTo>
                    <a:pt x="27009"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5" name="Google Shape;435;p7"/>
            <p:cNvSpPr/>
            <p:nvPr/>
          </p:nvSpPr>
          <p:spPr>
            <a:xfrm>
              <a:off x="3246863" y="2807699"/>
              <a:ext cx="31033" cy="17241"/>
            </a:xfrm>
            <a:custGeom>
              <a:avLst/>
              <a:gdLst/>
              <a:ahLst/>
              <a:cxnLst/>
              <a:rect l="l" t="t" r="r" b="b"/>
              <a:pathLst>
                <a:path w="27940" h="15522" extrusionOk="0">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6" name="Google Shape;436;p7"/>
            <p:cNvSpPr/>
            <p:nvPr/>
          </p:nvSpPr>
          <p:spPr>
            <a:xfrm>
              <a:off x="4644755" y="2392884"/>
              <a:ext cx="13793" cy="17241"/>
            </a:xfrm>
            <a:custGeom>
              <a:avLst/>
              <a:gdLst/>
              <a:ahLst/>
              <a:cxnLst/>
              <a:rect l="l" t="t" r="r" b="b"/>
              <a:pathLst>
                <a:path w="12417" h="15522" extrusionOk="0">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7" name="Google Shape;437;p7"/>
            <p:cNvSpPr/>
            <p:nvPr/>
          </p:nvSpPr>
          <p:spPr>
            <a:xfrm>
              <a:off x="4841301" y="2356332"/>
              <a:ext cx="20689" cy="41378"/>
            </a:xfrm>
            <a:custGeom>
              <a:avLst/>
              <a:gdLst/>
              <a:ahLst/>
              <a:cxnLst/>
              <a:rect l="l" t="t" r="r" b="b"/>
              <a:pathLst>
                <a:path w="18626" h="37253" extrusionOk="0">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8" name="Google Shape;438;p7"/>
            <p:cNvSpPr/>
            <p:nvPr/>
          </p:nvSpPr>
          <p:spPr>
            <a:xfrm>
              <a:off x="7557086" y="3107691"/>
              <a:ext cx="165513" cy="179306"/>
            </a:xfrm>
            <a:custGeom>
              <a:avLst/>
              <a:gdLst/>
              <a:ahLst/>
              <a:cxnLst/>
              <a:rect l="l" t="t" r="r" b="b"/>
              <a:pathLst>
                <a:path w="149013" h="161431" extrusionOk="0">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9" name="Google Shape;439;p7"/>
            <p:cNvSpPr/>
            <p:nvPr/>
          </p:nvSpPr>
          <p:spPr>
            <a:xfrm>
              <a:off x="3314103" y="2826665"/>
              <a:ext cx="37930" cy="13793"/>
            </a:xfrm>
            <a:custGeom>
              <a:avLst/>
              <a:gdLst/>
              <a:ahLst/>
              <a:cxnLst/>
              <a:rect l="l" t="t" r="r" b="b"/>
              <a:pathLst>
                <a:path w="34149" h="12417" extrusionOk="0">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Google Shape;440;p7"/>
            <p:cNvSpPr/>
            <p:nvPr/>
          </p:nvSpPr>
          <p:spPr>
            <a:xfrm>
              <a:off x="7895008" y="2401158"/>
              <a:ext cx="255165" cy="296543"/>
            </a:xfrm>
            <a:custGeom>
              <a:avLst/>
              <a:gdLst/>
              <a:ahLst/>
              <a:cxnLst/>
              <a:rect l="l" t="t" r="r" b="b"/>
              <a:pathLst>
                <a:path w="229729" h="266983" extrusionOk="0">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1" name="Google Shape;441;p7"/>
            <p:cNvSpPr/>
            <p:nvPr/>
          </p:nvSpPr>
          <p:spPr>
            <a:xfrm>
              <a:off x="7884318" y="2700806"/>
              <a:ext cx="17241" cy="27586"/>
            </a:xfrm>
            <a:custGeom>
              <a:avLst/>
              <a:gdLst/>
              <a:ahLst/>
              <a:cxnLst/>
              <a:rect l="l" t="t" r="r" b="b"/>
              <a:pathLst>
                <a:path w="15522" h="24835" extrusionOk="0">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2" name="Google Shape;442;p7"/>
            <p:cNvSpPr/>
            <p:nvPr/>
          </p:nvSpPr>
          <p:spPr>
            <a:xfrm>
              <a:off x="7090892" y="3080451"/>
              <a:ext cx="27586" cy="62067"/>
            </a:xfrm>
            <a:custGeom>
              <a:avLst/>
              <a:gdLst/>
              <a:ahLst/>
              <a:cxnLst/>
              <a:rect l="l" t="t" r="r" b="b"/>
              <a:pathLst>
                <a:path w="24835" h="55880" extrusionOk="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3" name="Google Shape;443;p7"/>
            <p:cNvSpPr/>
            <p:nvPr/>
          </p:nvSpPr>
          <p:spPr>
            <a:xfrm>
              <a:off x="3348929" y="2849078"/>
              <a:ext cx="62067" cy="41378"/>
            </a:xfrm>
            <a:custGeom>
              <a:avLst/>
              <a:gdLst/>
              <a:ahLst/>
              <a:cxnLst/>
              <a:rect l="l" t="t" r="r" b="b"/>
              <a:pathLst>
                <a:path w="55880" h="37253" extrusionOk="0">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4" name="Google Shape;444;p7"/>
            <p:cNvSpPr/>
            <p:nvPr/>
          </p:nvSpPr>
          <p:spPr>
            <a:xfrm>
              <a:off x="7335024" y="3129759"/>
              <a:ext cx="334473" cy="231028"/>
            </a:xfrm>
            <a:custGeom>
              <a:avLst/>
              <a:gdLst/>
              <a:ahLst/>
              <a:cxnLst/>
              <a:rect l="l" t="t" r="r" b="b"/>
              <a:pathLst>
                <a:path w="301132" h="207998" extrusionOk="0">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5" name="Google Shape;445;p7"/>
            <p:cNvSpPr/>
            <p:nvPr/>
          </p:nvSpPr>
          <p:spPr>
            <a:xfrm>
              <a:off x="4685098" y="3055968"/>
              <a:ext cx="10344" cy="13793"/>
            </a:xfrm>
            <a:custGeom>
              <a:avLst/>
              <a:gdLst/>
              <a:ahLst/>
              <a:cxnLst/>
              <a:rect l="l" t="t" r="r" b="b"/>
              <a:pathLst>
                <a:path w="9313" h="12417" extrusionOk="0">
                  <a:moveTo>
                    <a:pt x="2173" y="5278"/>
                  </a:moveTo>
                  <a:lnTo>
                    <a:pt x="2173" y="7140"/>
                  </a:lnTo>
                  <a:lnTo>
                    <a:pt x="2173" y="9313"/>
                  </a:lnTo>
                  <a:lnTo>
                    <a:pt x="4346" y="11487"/>
                  </a:lnTo>
                  <a:lnTo>
                    <a:pt x="5278" y="11487"/>
                  </a:lnTo>
                  <a:lnTo>
                    <a:pt x="9624" y="12418"/>
                  </a:lnTo>
                  <a:lnTo>
                    <a:pt x="9624" y="5278"/>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6" name="Google Shape;446;p7"/>
            <p:cNvSpPr/>
            <p:nvPr/>
          </p:nvSpPr>
          <p:spPr>
            <a:xfrm>
              <a:off x="4579929" y="2912523"/>
              <a:ext cx="37930" cy="20689"/>
            </a:xfrm>
            <a:custGeom>
              <a:avLst/>
              <a:gdLst/>
              <a:ahLst/>
              <a:cxnLst/>
              <a:rect l="l" t="t" r="r" b="b"/>
              <a:pathLst>
                <a:path w="34149" h="18626" extrusionOk="0">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7" name="Google Shape;447;p7"/>
            <p:cNvSpPr/>
            <p:nvPr/>
          </p:nvSpPr>
          <p:spPr>
            <a:xfrm>
              <a:off x="4473380" y="2835975"/>
              <a:ext cx="172409" cy="65516"/>
            </a:xfrm>
            <a:custGeom>
              <a:avLst/>
              <a:gdLst/>
              <a:ahLst/>
              <a:cxnLst/>
              <a:rect l="l" t="t" r="r" b="b"/>
              <a:pathLst>
                <a:path w="155222" h="58984" extrusionOk="0">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8" name="Google Shape;448;p7"/>
            <p:cNvSpPr/>
            <p:nvPr/>
          </p:nvSpPr>
          <p:spPr>
            <a:xfrm>
              <a:off x="4579929" y="2804251"/>
              <a:ext cx="13793" cy="27586"/>
            </a:xfrm>
            <a:custGeom>
              <a:avLst/>
              <a:gdLst/>
              <a:ahLst/>
              <a:cxnLst/>
              <a:rect l="l" t="t" r="r" b="b"/>
              <a:pathLst>
                <a:path w="12417" h="24835" extrusionOk="0">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9" name="Google Shape;449;p7"/>
            <p:cNvSpPr/>
            <p:nvPr/>
          </p:nvSpPr>
          <p:spPr>
            <a:xfrm>
              <a:off x="4570619" y="2777355"/>
              <a:ext cx="31033" cy="17241"/>
            </a:xfrm>
            <a:custGeom>
              <a:avLst/>
              <a:gdLst/>
              <a:ahLst/>
              <a:cxnLst/>
              <a:rect l="l" t="t" r="r" b="b"/>
              <a:pathLst>
                <a:path w="27940" h="15522" extrusionOk="0">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0" name="Google Shape;450;p7"/>
            <p:cNvSpPr/>
            <p:nvPr/>
          </p:nvSpPr>
          <p:spPr>
            <a:xfrm>
              <a:off x="6507461" y="3454233"/>
              <a:ext cx="110342" cy="231028"/>
            </a:xfrm>
            <a:custGeom>
              <a:avLst/>
              <a:gdLst/>
              <a:ahLst/>
              <a:cxnLst/>
              <a:rect l="l" t="t" r="r" b="b"/>
              <a:pathLst>
                <a:path w="99342" h="207998" extrusionOk="0">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1" name="Google Shape;451;p7"/>
            <p:cNvSpPr/>
            <p:nvPr/>
          </p:nvSpPr>
          <p:spPr>
            <a:xfrm>
              <a:off x="4833370" y="4186626"/>
              <a:ext cx="82756" cy="34482"/>
            </a:xfrm>
            <a:custGeom>
              <a:avLst/>
              <a:gdLst/>
              <a:ahLst/>
              <a:cxnLst/>
              <a:rect l="l" t="t" r="r" b="b"/>
              <a:pathLst>
                <a:path w="74506" h="31044" extrusionOk="0">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2" name="Google Shape;452;p7"/>
            <p:cNvSpPr/>
            <p:nvPr/>
          </p:nvSpPr>
          <p:spPr>
            <a:xfrm>
              <a:off x="5018537" y="3206308"/>
              <a:ext cx="37930" cy="34482"/>
            </a:xfrm>
            <a:custGeom>
              <a:avLst/>
              <a:gdLst/>
              <a:ahLst/>
              <a:cxnLst/>
              <a:rect l="l" t="t" r="r" b="b"/>
              <a:pathLst>
                <a:path w="34149" h="31044" extrusionOk="0">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3" name="Google Shape;453;p7"/>
            <p:cNvSpPr/>
            <p:nvPr/>
          </p:nvSpPr>
          <p:spPr>
            <a:xfrm>
              <a:off x="4834404" y="3954908"/>
              <a:ext cx="13793" cy="20689"/>
            </a:xfrm>
            <a:custGeom>
              <a:avLst/>
              <a:gdLst/>
              <a:ahLst/>
              <a:cxnLst/>
              <a:rect l="l" t="t" r="r" b="b"/>
              <a:pathLst>
                <a:path w="12417" h="18626" extrusionOk="0">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4" name="Google Shape;454;p7"/>
            <p:cNvSpPr/>
            <p:nvPr/>
          </p:nvSpPr>
          <p:spPr>
            <a:xfrm>
              <a:off x="4739580" y="4221797"/>
              <a:ext cx="65516" cy="58619"/>
            </a:xfrm>
            <a:custGeom>
              <a:avLst/>
              <a:gdLst/>
              <a:ahLst/>
              <a:cxnLst/>
              <a:rect l="l" t="t" r="r" b="b"/>
              <a:pathLst>
                <a:path w="58984" h="52775" extrusionOk="0">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5" name="Google Shape;455;p7"/>
            <p:cNvSpPr/>
            <p:nvPr/>
          </p:nvSpPr>
          <p:spPr>
            <a:xfrm>
              <a:off x="4641306" y="2893559"/>
              <a:ext cx="96549" cy="37930"/>
            </a:xfrm>
            <a:custGeom>
              <a:avLst/>
              <a:gdLst/>
              <a:ahLst/>
              <a:cxnLst/>
              <a:rect l="l" t="t" r="r" b="b"/>
              <a:pathLst>
                <a:path w="86924" h="34149" extrusionOk="0">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6" name="Google Shape;456;p7"/>
            <p:cNvSpPr/>
            <p:nvPr/>
          </p:nvSpPr>
          <p:spPr>
            <a:xfrm>
              <a:off x="4810267" y="2925282"/>
              <a:ext cx="37930" cy="13793"/>
            </a:xfrm>
            <a:custGeom>
              <a:avLst/>
              <a:gdLst/>
              <a:ahLst/>
              <a:cxnLst/>
              <a:rect l="l" t="t" r="r" b="b"/>
              <a:pathLst>
                <a:path w="34149" h="12417" extrusionOk="0">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7" name="Google Shape;457;p7"/>
            <p:cNvSpPr/>
            <p:nvPr/>
          </p:nvSpPr>
          <p:spPr>
            <a:xfrm>
              <a:off x="4644755" y="2392884"/>
              <a:ext cx="13793" cy="17241"/>
            </a:xfrm>
            <a:custGeom>
              <a:avLst/>
              <a:gdLst/>
              <a:ahLst/>
              <a:cxnLst/>
              <a:rect l="l" t="t" r="r" b="b"/>
              <a:pathLst>
                <a:path w="12417" h="15522" extrusionOk="0">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8" name="Google Shape;458;p7"/>
            <p:cNvSpPr/>
            <p:nvPr/>
          </p:nvSpPr>
          <p:spPr>
            <a:xfrm>
              <a:off x="4245456" y="1643594"/>
              <a:ext cx="62067" cy="48274"/>
            </a:xfrm>
            <a:custGeom>
              <a:avLst/>
              <a:gdLst/>
              <a:ahLst/>
              <a:cxnLst/>
              <a:rect l="l" t="t" r="r" b="b"/>
              <a:pathLst>
                <a:path w="55880" h="43462" extrusionOk="0">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9" name="Google Shape;459;p7"/>
            <p:cNvSpPr/>
            <p:nvPr/>
          </p:nvSpPr>
          <p:spPr>
            <a:xfrm>
              <a:off x="4489586" y="1925655"/>
              <a:ext cx="27586" cy="24137"/>
            </a:xfrm>
            <a:custGeom>
              <a:avLst/>
              <a:gdLst/>
              <a:ahLst/>
              <a:cxnLst/>
              <a:rect l="l" t="t" r="r" b="b"/>
              <a:pathLst>
                <a:path w="24835" h="21731" extrusionOk="0">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0" name="Google Shape;460;p7"/>
            <p:cNvSpPr/>
            <p:nvPr/>
          </p:nvSpPr>
          <p:spPr>
            <a:xfrm>
              <a:off x="4112356" y="1477737"/>
              <a:ext cx="41378" cy="34482"/>
            </a:xfrm>
            <a:custGeom>
              <a:avLst/>
              <a:gdLst/>
              <a:ahLst/>
              <a:cxnLst/>
              <a:rect l="l" t="t" r="r" b="b"/>
              <a:pathLst>
                <a:path w="37253" h="31044" extrusionOk="0">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1" name="Google Shape;461;p7"/>
            <p:cNvSpPr/>
            <p:nvPr/>
          </p:nvSpPr>
          <p:spPr>
            <a:xfrm>
              <a:off x="3145831" y="2003929"/>
              <a:ext cx="20689" cy="10344"/>
            </a:xfrm>
            <a:custGeom>
              <a:avLst/>
              <a:gdLst/>
              <a:ahLst/>
              <a:cxnLst/>
              <a:rect l="l" t="t" r="r" b="b"/>
              <a:pathLst>
                <a:path w="18626" h="9313" extrusionOk="0">
                  <a:moveTo>
                    <a:pt x="4346" y="3104"/>
                  </a:moveTo>
                  <a:lnTo>
                    <a:pt x="7451" y="5278"/>
                  </a:lnTo>
                  <a:lnTo>
                    <a:pt x="11486" y="8382"/>
                  </a:lnTo>
                  <a:lnTo>
                    <a:pt x="16764" y="10555"/>
                  </a:lnTo>
                  <a:lnTo>
                    <a:pt x="16764" y="7451"/>
                  </a:lnTo>
                  <a:lnTo>
                    <a:pt x="20800" y="7451"/>
                  </a:lnTo>
                  <a:lnTo>
                    <a:pt x="20800"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2" name="Google Shape;462;p7"/>
            <p:cNvSpPr/>
            <p:nvPr/>
          </p:nvSpPr>
          <p:spPr>
            <a:xfrm>
              <a:off x="3368239" y="2083236"/>
              <a:ext cx="34482" cy="37930"/>
            </a:xfrm>
            <a:custGeom>
              <a:avLst/>
              <a:gdLst/>
              <a:ahLst/>
              <a:cxnLst/>
              <a:rect l="l" t="t" r="r" b="b"/>
              <a:pathLst>
                <a:path w="31044" h="34149" extrusionOk="0">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Google Shape;463;p7"/>
            <p:cNvSpPr/>
            <p:nvPr/>
          </p:nvSpPr>
          <p:spPr>
            <a:xfrm>
              <a:off x="3930637" y="1496357"/>
              <a:ext cx="272406" cy="189650"/>
            </a:xfrm>
            <a:custGeom>
              <a:avLst/>
              <a:gdLst/>
              <a:ahLst/>
              <a:cxnLst/>
              <a:rect l="l" t="t" r="r" b="b"/>
              <a:pathLst>
                <a:path w="245252" h="170745" extrusionOk="0">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4" name="Google Shape;464;p7"/>
            <p:cNvSpPr/>
            <p:nvPr/>
          </p:nvSpPr>
          <p:spPr>
            <a:xfrm>
              <a:off x="3112384" y="1867380"/>
              <a:ext cx="41378" cy="31033"/>
            </a:xfrm>
            <a:custGeom>
              <a:avLst/>
              <a:gdLst/>
              <a:ahLst/>
              <a:cxnLst/>
              <a:rect l="l" t="t" r="r" b="b"/>
              <a:pathLst>
                <a:path w="37253" h="27940" extrusionOk="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5" name="Google Shape;465;p7"/>
            <p:cNvSpPr/>
            <p:nvPr/>
          </p:nvSpPr>
          <p:spPr>
            <a:xfrm>
              <a:off x="4435450" y="1818416"/>
              <a:ext cx="103446" cy="96549"/>
            </a:xfrm>
            <a:custGeom>
              <a:avLst/>
              <a:gdLst/>
              <a:ahLst/>
              <a:cxnLst/>
              <a:rect l="l" t="t" r="r" b="b"/>
              <a:pathLst>
                <a:path w="93133" h="86924" extrusionOk="0">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Google Shape;466;p7"/>
            <p:cNvSpPr/>
            <p:nvPr/>
          </p:nvSpPr>
          <p:spPr>
            <a:xfrm>
              <a:off x="4863714" y="2275645"/>
              <a:ext cx="103446" cy="124134"/>
            </a:xfrm>
            <a:custGeom>
              <a:avLst/>
              <a:gdLst/>
              <a:ahLst/>
              <a:cxnLst/>
              <a:rect l="l" t="t" r="r" b="b"/>
              <a:pathLst>
                <a:path w="93133" h="111760" extrusionOk="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7" name="Google Shape;467;p7"/>
            <p:cNvSpPr/>
            <p:nvPr/>
          </p:nvSpPr>
          <p:spPr>
            <a:xfrm>
              <a:off x="4608894" y="1709799"/>
              <a:ext cx="31033" cy="44826"/>
            </a:xfrm>
            <a:custGeom>
              <a:avLst/>
              <a:gdLst/>
              <a:ahLst/>
              <a:cxnLst/>
              <a:rect l="l" t="t" r="r" b="b"/>
              <a:pathLst>
                <a:path w="27940" h="40357" extrusionOk="0">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Google Shape;468;p7"/>
            <p:cNvSpPr/>
            <p:nvPr/>
          </p:nvSpPr>
          <p:spPr>
            <a:xfrm>
              <a:off x="4524413" y="2204612"/>
              <a:ext cx="17241" cy="10344"/>
            </a:xfrm>
            <a:custGeom>
              <a:avLst/>
              <a:gdLst/>
              <a:ahLst/>
              <a:cxnLst/>
              <a:rect l="l" t="t" r="r" b="b"/>
              <a:pathLst>
                <a:path w="15522" h="9313" extrusionOk="0">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Google Shape;469;p7"/>
            <p:cNvSpPr/>
            <p:nvPr/>
          </p:nvSpPr>
          <p:spPr>
            <a:xfrm>
              <a:off x="4956126" y="1676007"/>
              <a:ext cx="44826" cy="37930"/>
            </a:xfrm>
            <a:custGeom>
              <a:avLst/>
              <a:gdLst/>
              <a:ahLst/>
              <a:cxnLst/>
              <a:rect l="l" t="t" r="r" b="b"/>
              <a:pathLst>
                <a:path w="40357" h="34149" extrusionOk="0">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0" name="Google Shape;470;p7"/>
            <p:cNvSpPr/>
            <p:nvPr/>
          </p:nvSpPr>
          <p:spPr>
            <a:xfrm>
              <a:off x="4597515" y="1889449"/>
              <a:ext cx="13793" cy="17241"/>
            </a:xfrm>
            <a:custGeom>
              <a:avLst/>
              <a:gdLst/>
              <a:ahLst/>
              <a:cxnLst/>
              <a:rect l="l" t="t" r="r" b="b"/>
              <a:pathLst>
                <a:path w="12417" h="15522" extrusionOk="0">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1" name="Google Shape;471;p7"/>
            <p:cNvSpPr/>
            <p:nvPr/>
          </p:nvSpPr>
          <p:spPr>
            <a:xfrm>
              <a:off x="4538206" y="1939792"/>
              <a:ext cx="24137" cy="31033"/>
            </a:xfrm>
            <a:custGeom>
              <a:avLst/>
              <a:gdLst/>
              <a:ahLst/>
              <a:cxnLst/>
              <a:rect l="l" t="t" r="r" b="b"/>
              <a:pathLst>
                <a:path w="21731" h="27940" extrusionOk="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7"/>
            <p:cNvSpPr/>
            <p:nvPr/>
          </p:nvSpPr>
          <p:spPr>
            <a:xfrm>
              <a:off x="8080175" y="2180131"/>
              <a:ext cx="48274" cy="210339"/>
            </a:xfrm>
            <a:custGeom>
              <a:avLst/>
              <a:gdLst/>
              <a:ahLst/>
              <a:cxnLst/>
              <a:rect l="l" t="t" r="r" b="b"/>
              <a:pathLst>
                <a:path w="43462" h="189371" extrusionOk="0">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3" name="Google Shape;473;p7"/>
            <p:cNvSpPr/>
            <p:nvPr/>
          </p:nvSpPr>
          <p:spPr>
            <a:xfrm>
              <a:off x="3708574" y="2195302"/>
              <a:ext cx="37930" cy="48274"/>
            </a:xfrm>
            <a:custGeom>
              <a:avLst/>
              <a:gdLst/>
              <a:ahLst/>
              <a:cxnLst/>
              <a:rect l="l" t="t" r="r" b="b"/>
              <a:pathLst>
                <a:path w="34149" h="43462" extrusionOk="0">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Google Shape;474;p7"/>
            <p:cNvSpPr/>
            <p:nvPr/>
          </p:nvSpPr>
          <p:spPr>
            <a:xfrm>
              <a:off x="6169195" y="2056341"/>
              <a:ext cx="20689" cy="20689"/>
            </a:xfrm>
            <a:custGeom>
              <a:avLst/>
              <a:gdLst/>
              <a:ahLst/>
              <a:cxnLst/>
              <a:rect l="l" t="t" r="r" b="b"/>
              <a:pathLst>
                <a:path w="18626" h="18626" extrusionOk="0">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5" name="Google Shape;475;p7"/>
            <p:cNvSpPr/>
            <p:nvPr/>
          </p:nvSpPr>
          <p:spPr>
            <a:xfrm>
              <a:off x="5724724" y="2045996"/>
              <a:ext cx="124134" cy="241372"/>
            </a:xfrm>
            <a:custGeom>
              <a:avLst/>
              <a:gdLst/>
              <a:ahLst/>
              <a:cxnLst/>
              <a:rect l="l" t="t" r="r" b="b"/>
              <a:pathLst>
                <a:path w="111760" h="217312" extrusionOk="0">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6" name="Google Shape;476;p7"/>
            <p:cNvSpPr/>
            <p:nvPr/>
          </p:nvSpPr>
          <p:spPr>
            <a:xfrm>
              <a:off x="5990923" y="2132201"/>
              <a:ext cx="27586" cy="37930"/>
            </a:xfrm>
            <a:custGeom>
              <a:avLst/>
              <a:gdLst/>
              <a:ahLst/>
              <a:cxnLst/>
              <a:rect l="l" t="t" r="r" b="b"/>
              <a:pathLst>
                <a:path w="24835" h="34149" extrusionOk="0">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7" name="Google Shape;477;p7"/>
            <p:cNvSpPr/>
            <p:nvPr/>
          </p:nvSpPr>
          <p:spPr>
            <a:xfrm>
              <a:off x="8668089" y="1586354"/>
              <a:ext cx="55170" cy="31033"/>
            </a:xfrm>
            <a:custGeom>
              <a:avLst/>
              <a:gdLst/>
              <a:ahLst/>
              <a:cxnLst/>
              <a:rect l="l" t="t" r="r" b="b"/>
              <a:pathLst>
                <a:path w="49671" h="27940" extrusionOk="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8" name="Google Shape;478;p7"/>
            <p:cNvSpPr/>
            <p:nvPr/>
          </p:nvSpPr>
          <p:spPr>
            <a:xfrm>
              <a:off x="6541942" y="1668076"/>
              <a:ext cx="17241" cy="10344"/>
            </a:xfrm>
            <a:custGeom>
              <a:avLst/>
              <a:gdLst/>
              <a:ahLst/>
              <a:cxnLst/>
              <a:rect l="l" t="t" r="r" b="b"/>
              <a:pathLst>
                <a:path w="15522" h="9313" extrusionOk="0">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Google Shape;479;p7"/>
            <p:cNvSpPr/>
            <p:nvPr/>
          </p:nvSpPr>
          <p:spPr>
            <a:xfrm>
              <a:off x="8050175" y="1469461"/>
              <a:ext cx="62067" cy="24137"/>
            </a:xfrm>
            <a:custGeom>
              <a:avLst/>
              <a:gdLst/>
              <a:ahLst/>
              <a:cxnLst/>
              <a:rect l="l" t="t" r="r" b="b"/>
              <a:pathLst>
                <a:path w="55880" h="21731" extrusionOk="0">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p7"/>
            <p:cNvSpPr/>
            <p:nvPr/>
          </p:nvSpPr>
          <p:spPr>
            <a:xfrm>
              <a:off x="6094025" y="2086685"/>
              <a:ext cx="20689" cy="31033"/>
            </a:xfrm>
            <a:custGeom>
              <a:avLst/>
              <a:gdLst/>
              <a:ahLst/>
              <a:cxnLst/>
              <a:rect l="l" t="t" r="r" b="b"/>
              <a:pathLst>
                <a:path w="18626" h="27940" extrusionOk="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Google Shape;481;p7"/>
            <p:cNvSpPr/>
            <p:nvPr/>
          </p:nvSpPr>
          <p:spPr>
            <a:xfrm>
              <a:off x="5663347" y="2163924"/>
              <a:ext cx="58619" cy="89653"/>
            </a:xfrm>
            <a:custGeom>
              <a:avLst/>
              <a:gdLst/>
              <a:ahLst/>
              <a:cxnLst/>
              <a:rect l="l" t="t" r="r" b="b"/>
              <a:pathLst>
                <a:path w="52775" h="80715" extrusionOk="0">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2" name="Google Shape;482;p7"/>
            <p:cNvSpPr/>
            <p:nvPr/>
          </p:nvSpPr>
          <p:spPr>
            <a:xfrm>
              <a:off x="4812681" y="2299093"/>
              <a:ext cx="34482" cy="20689"/>
            </a:xfrm>
            <a:custGeom>
              <a:avLst/>
              <a:gdLst/>
              <a:ahLst/>
              <a:cxnLst/>
              <a:rect l="l" t="t" r="r" b="b"/>
              <a:pathLst>
                <a:path w="31044" h="18626" extrusionOk="0">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3" name="Google Shape;483;p7"/>
            <p:cNvSpPr/>
            <p:nvPr/>
          </p:nvSpPr>
          <p:spPr>
            <a:xfrm>
              <a:off x="5435422" y="1783590"/>
              <a:ext cx="175857" cy="131030"/>
            </a:xfrm>
            <a:custGeom>
              <a:avLst/>
              <a:gdLst/>
              <a:ahLst/>
              <a:cxnLst/>
              <a:rect l="l" t="t" r="r" b="b"/>
              <a:pathLst>
                <a:path w="158327" h="117969" extrusionOk="0">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adFill>
              <a:gsLst>
                <a:gs pos="0">
                  <a:srgbClr val="BFBFBF"/>
                </a:gs>
                <a:gs pos="47000">
                  <a:srgbClr val="BFBFBF"/>
                </a:gs>
                <a:gs pos="85000">
                  <a:srgbClr val="A5A5A5"/>
                </a:gs>
                <a:gs pos="100000">
                  <a:srgbClr val="A5A5A5"/>
                </a:gs>
              </a:gsLst>
              <a:lin ang="1380000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484" name="Google Shape;484;p7"/>
          <p:cNvGrpSpPr/>
          <p:nvPr/>
        </p:nvGrpSpPr>
        <p:grpSpPr>
          <a:xfrm>
            <a:off x="9766720" y="2401233"/>
            <a:ext cx="548017" cy="405040"/>
            <a:chOff x="8204287" y="3692790"/>
            <a:chExt cx="3620670" cy="1190432"/>
          </a:xfrm>
        </p:grpSpPr>
        <p:sp>
          <p:nvSpPr>
            <p:cNvPr id="485" name="Google Shape;485;p7"/>
            <p:cNvSpPr/>
            <p:nvPr/>
          </p:nvSpPr>
          <p:spPr>
            <a:xfrm>
              <a:off x="8204287" y="3715298"/>
              <a:ext cx="3620668" cy="1167924"/>
            </a:xfrm>
            <a:custGeom>
              <a:avLst/>
              <a:gdLst/>
              <a:ahLst/>
              <a:cxnLst/>
              <a:rect l="l" t="t" r="r" b="b"/>
              <a:pathLst>
                <a:path w="3195788" h="1160647" extrusionOk="0">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rgbClr val="CCC0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nvGrpSpPr>
            <p:cNvPr id="486" name="Google Shape;486;p7"/>
            <p:cNvGrpSpPr/>
            <p:nvPr/>
          </p:nvGrpSpPr>
          <p:grpSpPr>
            <a:xfrm flipH="1">
              <a:off x="10303645" y="3692790"/>
              <a:ext cx="1406420" cy="1105484"/>
              <a:chOff x="9991406" y="1200804"/>
              <a:chExt cx="3918119" cy="3079748"/>
            </a:xfrm>
          </p:grpSpPr>
          <p:sp>
            <p:nvSpPr>
              <p:cNvPr id="487" name="Google Shape;487;p7"/>
              <p:cNvSpPr/>
              <p:nvPr/>
            </p:nvSpPr>
            <p:spPr>
              <a:xfrm>
                <a:off x="9991406" y="2974666"/>
                <a:ext cx="674899" cy="723957"/>
              </a:xfrm>
              <a:custGeom>
                <a:avLst/>
                <a:gdLst/>
                <a:ahLst/>
                <a:cxnLst/>
                <a:rect l="l" t="t" r="r" b="b"/>
                <a:pathLst>
                  <a:path w="638668" h="685090" extrusionOk="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88" name="Google Shape;488;p7"/>
              <p:cNvGrpSpPr/>
              <p:nvPr/>
            </p:nvGrpSpPr>
            <p:grpSpPr>
              <a:xfrm>
                <a:off x="10147852" y="1200804"/>
                <a:ext cx="3761673" cy="3079748"/>
                <a:chOff x="10147852" y="1200804"/>
                <a:chExt cx="3761673" cy="3079748"/>
              </a:xfrm>
            </p:grpSpPr>
            <p:sp>
              <p:nvSpPr>
                <p:cNvPr id="489" name="Google Shape;489;p7"/>
                <p:cNvSpPr/>
                <p:nvPr/>
              </p:nvSpPr>
              <p:spPr>
                <a:xfrm>
                  <a:off x="10147852" y="2407465"/>
                  <a:ext cx="3761673" cy="88778"/>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0" name="Google Shape;490;p7"/>
                <p:cNvSpPr/>
                <p:nvPr/>
              </p:nvSpPr>
              <p:spPr>
                <a:xfrm>
                  <a:off x="11772474" y="3314205"/>
                  <a:ext cx="1343744" cy="925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1" name="Google Shape;491;p7"/>
                <p:cNvSpPr/>
                <p:nvPr/>
              </p:nvSpPr>
              <p:spPr>
                <a:xfrm>
                  <a:off x="11766761" y="2239508"/>
                  <a:ext cx="80436" cy="20392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2" name="Google Shape;492;p7"/>
                <p:cNvSpPr/>
                <p:nvPr/>
              </p:nvSpPr>
              <p:spPr>
                <a:xfrm>
                  <a:off x="12239858" y="2239508"/>
                  <a:ext cx="80436" cy="20392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3" name="Google Shape;493;p7"/>
                <p:cNvSpPr/>
                <p:nvPr/>
              </p:nvSpPr>
              <p:spPr>
                <a:xfrm>
                  <a:off x="13026689" y="2239508"/>
                  <a:ext cx="80436" cy="20392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4" name="Google Shape;494;p7"/>
                <p:cNvSpPr/>
                <p:nvPr/>
              </p:nvSpPr>
              <p:spPr>
                <a:xfrm>
                  <a:off x="12523780" y="2451528"/>
                  <a:ext cx="77841" cy="182720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5" name="Google Shape;495;p7"/>
                <p:cNvSpPr/>
                <p:nvPr/>
              </p:nvSpPr>
              <p:spPr>
                <a:xfrm rot="2465944">
                  <a:off x="12622677" y="2284600"/>
                  <a:ext cx="45720" cy="117532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6" name="Google Shape;496;p7"/>
                <p:cNvSpPr/>
                <p:nvPr/>
              </p:nvSpPr>
              <p:spPr>
                <a:xfrm rot="658490">
                  <a:off x="11863647" y="1255476"/>
                  <a:ext cx="64929" cy="10552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7" name="Google Shape;497;p7"/>
                <p:cNvSpPr/>
                <p:nvPr/>
              </p:nvSpPr>
              <p:spPr>
                <a:xfrm rot="-966919">
                  <a:off x="12106628" y="1224307"/>
                  <a:ext cx="64929" cy="10552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8" name="Google Shape;498;p7"/>
                <p:cNvSpPr/>
                <p:nvPr/>
              </p:nvSpPr>
              <p:spPr>
                <a:xfrm rot="-2094692">
                  <a:off x="12382395" y="1087963"/>
                  <a:ext cx="47366" cy="145364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9" name="Google Shape;499;p7"/>
                <p:cNvSpPr/>
                <p:nvPr/>
              </p:nvSpPr>
              <p:spPr>
                <a:xfrm>
                  <a:off x="12417111" y="2056336"/>
                  <a:ext cx="962547" cy="36212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0" name="Google Shape;500;p7"/>
                <p:cNvSpPr/>
                <p:nvPr/>
              </p:nvSpPr>
              <p:spPr>
                <a:xfrm rot="3295761" flipH="1">
                  <a:off x="11139455" y="771268"/>
                  <a:ext cx="36576" cy="208974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1" name="Google Shape;501;p7"/>
                <p:cNvSpPr/>
                <p:nvPr/>
              </p:nvSpPr>
              <p:spPr>
                <a:xfrm>
                  <a:off x="11766760" y="2239508"/>
                  <a:ext cx="521564" cy="758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2" name="Google Shape;502;p7"/>
                <p:cNvSpPr/>
                <p:nvPr/>
              </p:nvSpPr>
              <p:spPr>
                <a:xfrm>
                  <a:off x="11734846"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3" name="Google Shape;503;p7"/>
                <p:cNvSpPr/>
                <p:nvPr/>
              </p:nvSpPr>
              <p:spPr>
                <a:xfrm>
                  <a:off x="12200132"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4" name="Google Shape;504;p7"/>
                <p:cNvSpPr/>
                <p:nvPr/>
              </p:nvSpPr>
              <p:spPr>
                <a:xfrm>
                  <a:off x="12490568"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5" name="Google Shape;505;p7"/>
                <p:cNvSpPr/>
                <p:nvPr/>
              </p:nvSpPr>
              <p:spPr>
                <a:xfrm>
                  <a:off x="12994775" y="4112596"/>
                  <a:ext cx="144264" cy="167956"/>
                </a:xfrm>
                <a:prstGeom prst="round2SameRect">
                  <a:avLst>
                    <a:gd name="adj1" fmla="val 16667"/>
                    <a:gd name="adj2" fmla="val 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6" name="Google Shape;506;p7"/>
                <p:cNvSpPr/>
                <p:nvPr/>
              </p:nvSpPr>
              <p:spPr>
                <a:xfrm rot="2465944">
                  <a:off x="12155656" y="2331293"/>
                  <a:ext cx="45720" cy="117532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p7"/>
                <p:cNvSpPr/>
                <p:nvPr/>
              </p:nvSpPr>
              <p:spPr>
                <a:xfrm>
                  <a:off x="10326533" y="2433584"/>
                  <a:ext cx="45719" cy="58429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8" name="Google Shape;508;p7"/>
                <p:cNvSpPr/>
                <p:nvPr/>
              </p:nvSpPr>
              <p:spPr>
                <a:xfrm rot="10800000" flipH="1">
                  <a:off x="11921107" y="1202428"/>
                  <a:ext cx="164311" cy="6181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509" name="Google Shape;509;p7"/>
            <p:cNvSpPr/>
            <p:nvPr/>
          </p:nvSpPr>
          <p:spPr>
            <a:xfrm>
              <a:off x="8204287" y="4768777"/>
              <a:ext cx="3620670" cy="11060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0" name="Google Shape;510;p7"/>
            <p:cNvSpPr/>
            <p:nvPr/>
          </p:nvSpPr>
          <p:spPr>
            <a:xfrm>
              <a:off x="8348702" y="3846348"/>
              <a:ext cx="702845" cy="977732"/>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1" name="Google Shape;511;p7"/>
            <p:cNvSpPr/>
            <p:nvPr/>
          </p:nvSpPr>
          <p:spPr>
            <a:xfrm flipH="1">
              <a:off x="8767264" y="4048702"/>
              <a:ext cx="551417" cy="767080"/>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2" name="Google Shape;512;p7"/>
            <p:cNvSpPr/>
            <p:nvPr/>
          </p:nvSpPr>
          <p:spPr>
            <a:xfrm>
              <a:off x="9542201" y="3762718"/>
              <a:ext cx="756024" cy="1051710"/>
            </a:xfrm>
            <a:custGeom>
              <a:avLst/>
              <a:gdLst/>
              <a:ahLst/>
              <a:cxnLst/>
              <a:rect l="l" t="t" r="r" b="b"/>
              <a:pathLst>
                <a:path w="4159710" h="5786598" extrusionOk="0">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7"/>
            <p:cNvSpPr/>
            <p:nvPr/>
          </p:nvSpPr>
          <p:spPr>
            <a:xfrm>
              <a:off x="9997743" y="4684899"/>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4" name="Google Shape;514;p7"/>
            <p:cNvSpPr/>
            <p:nvPr/>
          </p:nvSpPr>
          <p:spPr>
            <a:xfrm>
              <a:off x="10140836" y="4683371"/>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5" name="Google Shape;515;p7"/>
            <p:cNvSpPr/>
            <p:nvPr/>
          </p:nvSpPr>
          <p:spPr>
            <a:xfrm>
              <a:off x="10283929" y="4681843"/>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6" name="Google Shape;516;p7"/>
            <p:cNvSpPr/>
            <p:nvPr/>
          </p:nvSpPr>
          <p:spPr>
            <a:xfrm>
              <a:off x="10427022" y="4680315"/>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7" name="Google Shape;517;p7"/>
            <p:cNvSpPr/>
            <p:nvPr/>
          </p:nvSpPr>
          <p:spPr>
            <a:xfrm>
              <a:off x="10570115" y="4678787"/>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8" name="Google Shape;518;p7"/>
            <p:cNvSpPr/>
            <p:nvPr/>
          </p:nvSpPr>
          <p:spPr>
            <a:xfrm>
              <a:off x="10426902" y="4469200"/>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9" name="Google Shape;519;p7"/>
            <p:cNvSpPr/>
            <p:nvPr/>
          </p:nvSpPr>
          <p:spPr>
            <a:xfrm>
              <a:off x="10423971" y="4574649"/>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0" name="Google Shape;520;p7"/>
            <p:cNvSpPr/>
            <p:nvPr/>
          </p:nvSpPr>
          <p:spPr>
            <a:xfrm>
              <a:off x="10279601" y="4579646"/>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1" name="Google Shape;521;p7"/>
            <p:cNvSpPr/>
            <p:nvPr/>
          </p:nvSpPr>
          <p:spPr>
            <a:xfrm>
              <a:off x="10135231" y="4584643"/>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2" name="Google Shape;522;p7"/>
            <p:cNvSpPr/>
            <p:nvPr/>
          </p:nvSpPr>
          <p:spPr>
            <a:xfrm>
              <a:off x="10278001" y="4475188"/>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3" name="Google Shape;523;p7"/>
            <p:cNvSpPr/>
            <p:nvPr/>
          </p:nvSpPr>
          <p:spPr>
            <a:xfrm>
              <a:off x="8872841" y="4575108"/>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4" name="Google Shape;524;p7"/>
            <p:cNvSpPr/>
            <p:nvPr/>
          </p:nvSpPr>
          <p:spPr>
            <a:xfrm>
              <a:off x="8869910" y="4680557"/>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5" name="Google Shape;525;p7"/>
            <p:cNvSpPr/>
            <p:nvPr/>
          </p:nvSpPr>
          <p:spPr>
            <a:xfrm>
              <a:off x="8725540" y="4685554"/>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6" name="Google Shape;526;p7"/>
            <p:cNvSpPr/>
            <p:nvPr/>
          </p:nvSpPr>
          <p:spPr>
            <a:xfrm>
              <a:off x="8723940" y="4581096"/>
              <a:ext cx="130243" cy="9145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27" name="Google Shape;527;p7"/>
          <p:cNvSpPr/>
          <p:nvPr/>
        </p:nvSpPr>
        <p:spPr>
          <a:xfrm flipH="1">
            <a:off x="9161280" y="275239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
          <p:cNvSpPr/>
          <p:nvPr/>
        </p:nvSpPr>
        <p:spPr>
          <a:xfrm flipH="1">
            <a:off x="9118983" y="313028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
          <p:cNvSpPr/>
          <p:nvPr/>
        </p:nvSpPr>
        <p:spPr>
          <a:xfrm flipH="1">
            <a:off x="9331369" y="3209859"/>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flipH="1">
            <a:off x="8656002" y="3111823"/>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flipH="1">
            <a:off x="8962768" y="3618054"/>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flipH="1">
            <a:off x="10177899" y="2630789"/>
            <a:ext cx="124627" cy="20113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7483645" y="5140894"/>
            <a:ext cx="617508" cy="622535"/>
          </a:xfrm>
          <a:custGeom>
            <a:avLst/>
            <a:gdLst/>
            <a:ahLst/>
            <a:cxnLst/>
            <a:rect l="l" t="t" r="r" b="b"/>
            <a:pathLst>
              <a:path w="3208412" h="3234532" extrusionOk="0">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9"/>
          <p:cNvSpPr txBox="1">
            <a:spLocks noGrp="1"/>
          </p:cNvSpPr>
          <p:nvPr>
            <p:ph type="body" idx="1"/>
          </p:nvPr>
        </p:nvSpPr>
        <p:spPr>
          <a:xfrm>
            <a:off x="1459568" y="259814"/>
            <a:ext cx="9517686" cy="724247"/>
          </a:xfrm>
          <a:prstGeom prst="rect">
            <a:avLst/>
          </a:prstGeom>
          <a:solidFill>
            <a:srgbClr val="FDDDB9"/>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t>RETURN ON INVESTMENT</a:t>
            </a:r>
            <a:endParaRPr sz="4400"/>
          </a:p>
        </p:txBody>
      </p:sp>
      <p:grpSp>
        <p:nvGrpSpPr>
          <p:cNvPr id="2831" name="Google Shape;2831;p29"/>
          <p:cNvGrpSpPr/>
          <p:nvPr/>
        </p:nvGrpSpPr>
        <p:grpSpPr>
          <a:xfrm>
            <a:off x="921050" y="1755675"/>
            <a:ext cx="3164498" cy="4333341"/>
            <a:chOff x="573992" y="1694129"/>
            <a:chExt cx="3164498" cy="4333341"/>
          </a:xfrm>
        </p:grpSpPr>
        <p:grpSp>
          <p:nvGrpSpPr>
            <p:cNvPr id="2832" name="Google Shape;2832;p29"/>
            <p:cNvGrpSpPr/>
            <p:nvPr/>
          </p:nvGrpSpPr>
          <p:grpSpPr>
            <a:xfrm>
              <a:off x="1042740" y="1694129"/>
              <a:ext cx="989242" cy="4333341"/>
              <a:chOff x="3674096" y="1619710"/>
              <a:chExt cx="980481" cy="4294963"/>
            </a:xfrm>
          </p:grpSpPr>
          <p:sp>
            <p:nvSpPr>
              <p:cNvPr id="2833" name="Google Shape;2833;p29"/>
              <p:cNvSpPr/>
              <p:nvPr/>
            </p:nvSpPr>
            <p:spPr>
              <a:xfrm>
                <a:off x="3674096" y="1619710"/>
                <a:ext cx="490240" cy="4294963"/>
              </a:xfrm>
              <a:custGeom>
                <a:avLst/>
                <a:gdLst/>
                <a:ahLst/>
                <a:cxnLst/>
                <a:rect l="l" t="t" r="r" b="b"/>
                <a:pathLst>
                  <a:path w="490240" h="4294963" extrusionOk="0">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rgbClr val="FDDD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834" name="Google Shape;2834;p29"/>
              <p:cNvSpPr/>
              <p:nvPr/>
            </p:nvSpPr>
            <p:spPr>
              <a:xfrm flipH="1">
                <a:off x="4164337" y="1619710"/>
                <a:ext cx="490240" cy="4294963"/>
              </a:xfrm>
              <a:custGeom>
                <a:avLst/>
                <a:gdLst/>
                <a:ahLst/>
                <a:cxnLst/>
                <a:rect l="l" t="t" r="r" b="b"/>
                <a:pathLst>
                  <a:path w="490240" h="4294963" extrusionOk="0">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2835" name="Google Shape;2835;p29"/>
            <p:cNvSpPr txBox="1"/>
            <p:nvPr/>
          </p:nvSpPr>
          <p:spPr>
            <a:xfrm>
              <a:off x="1976390" y="2550095"/>
              <a:ext cx="176210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3"/>
                  </a:solidFill>
                  <a:latin typeface="Arial"/>
                  <a:ea typeface="Arial"/>
                  <a:cs typeface="Arial"/>
                  <a:sym typeface="Arial"/>
                </a:rPr>
                <a:t>Year</a:t>
              </a:r>
              <a:endParaRPr sz="2200" b="1" i="0" u="none" strike="noStrike" cap="none">
                <a:solidFill>
                  <a:schemeClr val="accent3"/>
                </a:solidFill>
                <a:latin typeface="Arial"/>
                <a:ea typeface="Arial"/>
                <a:cs typeface="Arial"/>
                <a:sym typeface="Arial"/>
              </a:endParaRPr>
            </a:p>
          </p:txBody>
        </p:sp>
        <p:sp>
          <p:nvSpPr>
            <p:cNvPr id="2836" name="Google Shape;2836;p29"/>
            <p:cNvSpPr txBox="1"/>
            <p:nvPr/>
          </p:nvSpPr>
          <p:spPr>
            <a:xfrm rot="-5400000">
              <a:off x="-384569" y="3508655"/>
              <a:ext cx="2348009" cy="4308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rgbClr val="FCCD97"/>
                  </a:solidFill>
                  <a:latin typeface="Arial"/>
                  <a:ea typeface="Arial"/>
                  <a:cs typeface="Arial"/>
                  <a:sym typeface="Arial"/>
                </a:rPr>
                <a:t>ROI in %</a:t>
              </a:r>
              <a:endParaRPr sz="2200" b="1" i="0" u="none" strike="noStrike" cap="none">
                <a:solidFill>
                  <a:srgbClr val="FCCD97"/>
                </a:solidFill>
                <a:latin typeface="Arial"/>
                <a:ea typeface="Arial"/>
                <a:cs typeface="Arial"/>
                <a:sym typeface="Arial"/>
              </a:endParaRPr>
            </a:p>
          </p:txBody>
        </p:sp>
      </p:grpSp>
      <p:sp>
        <p:nvSpPr>
          <p:cNvPr id="2837" name="Google Shape;2837;p29"/>
          <p:cNvSpPr txBox="1"/>
          <p:nvPr/>
        </p:nvSpPr>
        <p:spPr>
          <a:xfrm>
            <a:off x="2979174" y="1347018"/>
            <a:ext cx="50832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Return on investment or return on costs is </a:t>
            </a:r>
            <a:r>
              <a:rPr lang="en-US" sz="1800"/>
              <a:t>the percentage of the</a:t>
            </a:r>
            <a:r>
              <a:rPr lang="en-US" sz="1800" b="0" i="0" u="none" strike="noStrike" cap="none">
                <a:solidFill>
                  <a:srgbClr val="000000"/>
                </a:solidFill>
                <a:latin typeface="Arial"/>
                <a:ea typeface="Arial"/>
                <a:cs typeface="Arial"/>
                <a:sym typeface="Arial"/>
              </a:rPr>
              <a:t> ratio between net </a:t>
            </a:r>
            <a:r>
              <a:rPr lang="en-US" sz="1800"/>
              <a:t>profit</a:t>
            </a:r>
            <a:r>
              <a:rPr lang="en-US" sz="1800" b="0" i="0" u="none" strike="noStrike" cap="none">
                <a:solidFill>
                  <a:srgbClr val="000000"/>
                </a:solidFill>
                <a:latin typeface="Arial"/>
                <a:ea typeface="Arial"/>
                <a:cs typeface="Arial"/>
                <a:sym typeface="Arial"/>
              </a:rPr>
              <a:t> and investment.</a:t>
            </a:r>
            <a:endParaRPr/>
          </a:p>
        </p:txBody>
      </p:sp>
      <p:sp>
        <p:nvSpPr>
          <p:cNvPr id="2838" name="Google Shape;2838;p29"/>
          <p:cNvSpPr txBox="1"/>
          <p:nvPr/>
        </p:nvSpPr>
        <p:spPr>
          <a:xfrm>
            <a:off x="8062452" y="2663663"/>
            <a:ext cx="3883800" cy="384716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Char char="•"/>
            </a:pPr>
            <a:r>
              <a:rPr lang="en-US" sz="1400" b="1" i="0" u="none" strike="noStrike" cap="none" dirty="0">
                <a:solidFill>
                  <a:srgbClr val="000000"/>
                </a:solidFill>
              </a:rPr>
              <a:t>In 2024, ROI is </a:t>
            </a:r>
            <a:r>
              <a:rPr lang="en-US" sz="1400" b="1" i="0" u="none" strike="noStrike" cap="none" dirty="0" smtClean="0">
                <a:solidFill>
                  <a:srgbClr val="000000"/>
                </a:solidFill>
              </a:rPr>
              <a:t>Negative      investment </a:t>
            </a:r>
            <a:r>
              <a:rPr lang="en-US" sz="1400" b="1" i="0" u="none" strike="noStrike" cap="none" dirty="0">
                <a:solidFill>
                  <a:srgbClr val="000000"/>
                </a:solidFill>
              </a:rPr>
              <a:t>is generating a loss because of </a:t>
            </a:r>
            <a:r>
              <a:rPr lang="en-US" b="1" dirty="0"/>
              <a:t>not being able to come up with the invested money</a:t>
            </a:r>
            <a:endParaRPr b="1" dirty="0"/>
          </a:p>
          <a:p>
            <a:pPr marL="285750" marR="0" lvl="0" indent="-285750" algn="l" rtl="0">
              <a:lnSpc>
                <a:spcPct val="150000"/>
              </a:lnSpc>
              <a:spcBef>
                <a:spcPts val="600"/>
              </a:spcBef>
              <a:spcAft>
                <a:spcPts val="0"/>
              </a:spcAft>
              <a:buClr>
                <a:srgbClr val="000000"/>
              </a:buClr>
              <a:buSzPts val="1400"/>
              <a:buChar char="•"/>
            </a:pPr>
            <a:r>
              <a:rPr lang="en-US" sz="1400" b="1" i="0" u="none" strike="noStrike" cap="none" dirty="0">
                <a:solidFill>
                  <a:srgbClr val="000000"/>
                </a:solidFill>
              </a:rPr>
              <a:t>In 2025, ROI = 0</a:t>
            </a:r>
            <a:r>
              <a:rPr lang="en-US" sz="1400" b="1" i="0" u="none" strike="noStrike" cap="none" dirty="0" smtClean="0">
                <a:solidFill>
                  <a:srgbClr val="000000"/>
                </a:solidFill>
              </a:rPr>
              <a:t>%    Th</a:t>
            </a:r>
            <a:r>
              <a:rPr lang="en-US" b="1" dirty="0" smtClean="0"/>
              <a:t>is </a:t>
            </a:r>
            <a:r>
              <a:rPr lang="en-US" b="1" dirty="0"/>
              <a:t>is called Break-even point ,where we will neither get profit nor get </a:t>
            </a:r>
            <a:r>
              <a:rPr lang="en-US" b="1" dirty="0" err="1"/>
              <a:t>loss,but</a:t>
            </a:r>
            <a:r>
              <a:rPr lang="en-US" b="1" dirty="0"/>
              <a:t> all the cost is covered.</a:t>
            </a:r>
            <a:endParaRPr b="1" dirty="0"/>
          </a:p>
          <a:p>
            <a:pPr marL="285750" marR="0" lvl="0" indent="-285750" algn="l" rtl="0">
              <a:lnSpc>
                <a:spcPct val="150000"/>
              </a:lnSpc>
              <a:spcBef>
                <a:spcPts val="600"/>
              </a:spcBef>
              <a:spcAft>
                <a:spcPts val="0"/>
              </a:spcAft>
              <a:buClr>
                <a:srgbClr val="000000"/>
              </a:buClr>
              <a:buSzPts val="1400"/>
              <a:buChar char="•"/>
            </a:pPr>
            <a:r>
              <a:rPr lang="en-US" sz="1400" b="1" i="0" u="none" strike="noStrike" cap="none" dirty="0">
                <a:solidFill>
                  <a:srgbClr val="000000"/>
                </a:solidFill>
              </a:rPr>
              <a:t>In 2026, ROI is </a:t>
            </a:r>
            <a:r>
              <a:rPr lang="en-US" sz="1400" b="1" i="0" u="none" strike="noStrike" cap="none" dirty="0" smtClean="0">
                <a:solidFill>
                  <a:srgbClr val="000000"/>
                </a:solidFill>
              </a:rPr>
              <a:t>Positive       Revenue </a:t>
            </a:r>
            <a:r>
              <a:rPr lang="en-US" sz="1400" b="1" i="0" u="none" strike="noStrike" cap="none" dirty="0">
                <a:solidFill>
                  <a:srgbClr val="000000"/>
                </a:solidFill>
              </a:rPr>
              <a:t>from investment earns profit</a:t>
            </a:r>
            <a:endParaRPr sz="1400" b="1" i="0" u="none" strike="noStrike" cap="none" dirty="0">
              <a:solidFill>
                <a:srgbClr val="000000"/>
              </a:solidFill>
            </a:endParaRPr>
          </a:p>
          <a:p>
            <a:pPr marL="0" marR="0" lvl="0" indent="0" algn="l" rtl="0">
              <a:lnSpc>
                <a:spcPct val="100000"/>
              </a:lnSpc>
              <a:spcBef>
                <a:spcPts val="60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2628425" y="3122575"/>
            <a:ext cx="5182049" cy="2853175"/>
          </a:xfrm>
          <a:prstGeom prst="rect">
            <a:avLst/>
          </a:prstGeom>
        </p:spPr>
      </p:pic>
      <p:sp>
        <p:nvSpPr>
          <p:cNvPr id="3" name="Right Arrow 2"/>
          <p:cNvSpPr/>
          <p:nvPr/>
        </p:nvSpPr>
        <p:spPr>
          <a:xfrm>
            <a:off x="10451690" y="2854797"/>
            <a:ext cx="22614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p:cNvSpPr/>
          <p:nvPr/>
        </p:nvSpPr>
        <p:spPr>
          <a:xfrm>
            <a:off x="9910945" y="4227871"/>
            <a:ext cx="18681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ight Arrow 5"/>
          <p:cNvSpPr/>
          <p:nvPr/>
        </p:nvSpPr>
        <p:spPr>
          <a:xfrm>
            <a:off x="10451690" y="5584723"/>
            <a:ext cx="226142" cy="49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45" name="Google Shape;2845;g1d0baf4a887_0_4"/>
          <p:cNvSpPr txBox="1">
            <a:spLocks noGrp="1"/>
          </p:cNvSpPr>
          <p:nvPr>
            <p:ph type="body" idx="1"/>
          </p:nvPr>
        </p:nvSpPr>
        <p:spPr>
          <a:xfrm>
            <a:off x="323529" y="339509"/>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
        <p:nvSpPr>
          <p:cNvPr id="2846" name="Google Shape;2846;g1d0baf4a887_0_4"/>
          <p:cNvSpPr txBox="1">
            <a:spLocks noGrp="1"/>
          </p:cNvSpPr>
          <p:nvPr>
            <p:ph type="body" idx="1"/>
          </p:nvPr>
        </p:nvSpPr>
        <p:spPr>
          <a:xfrm>
            <a:off x="1459568" y="259814"/>
            <a:ext cx="9517800" cy="724200"/>
          </a:xfrm>
          <a:prstGeom prst="rect">
            <a:avLst/>
          </a:prstGeom>
          <a:solidFill>
            <a:srgbClr val="C5E6A9"/>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dirty="0"/>
              <a:t>Gross Profit </a:t>
            </a:r>
            <a:endParaRPr sz="4400" dirty="0">
              <a:latin typeface="Arial"/>
              <a:ea typeface="Arial"/>
              <a:cs typeface="Arial"/>
              <a:sym typeface="Arial"/>
            </a:endParaRPr>
          </a:p>
        </p:txBody>
      </p:sp>
      <p:sp>
        <p:nvSpPr>
          <p:cNvPr id="2847" name="Google Shape;2847;g1d0baf4a887_0_4"/>
          <p:cNvSpPr txBox="1"/>
          <p:nvPr/>
        </p:nvSpPr>
        <p:spPr>
          <a:xfrm>
            <a:off x="2979175" y="1347025"/>
            <a:ext cx="6299700"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dirty="0"/>
              <a:t>GP % or Gross </a:t>
            </a:r>
            <a:r>
              <a:rPr lang="en-US" sz="1800" dirty="0" smtClean="0"/>
              <a:t>Margin </a:t>
            </a:r>
            <a:r>
              <a:rPr lang="en-US" sz="1800" dirty="0"/>
              <a:t>is</a:t>
            </a:r>
            <a:r>
              <a:rPr lang="en-US" sz="1800" dirty="0">
                <a:solidFill>
                  <a:srgbClr val="202124"/>
                </a:solidFill>
                <a:highlight>
                  <a:srgbClr val="FFFFFF"/>
                </a:highlight>
              </a:rPr>
              <a:t> calculated by subtracting only the direct expenses or COGS from net Revenue, which depicts how much revenue is remaining to use for operating costs</a:t>
            </a:r>
            <a:endParaRPr sz="1800" dirty="0"/>
          </a:p>
        </p:txBody>
      </p:sp>
      <p:sp>
        <p:nvSpPr>
          <p:cNvPr id="2848" name="Google Shape;2848;g1d0baf4a887_0_4"/>
          <p:cNvSpPr txBox="1"/>
          <p:nvPr/>
        </p:nvSpPr>
        <p:spPr>
          <a:xfrm>
            <a:off x="6735096" y="4090925"/>
            <a:ext cx="4729317" cy="2839208"/>
          </a:xfrm>
          <a:prstGeom prst="rect">
            <a:avLst/>
          </a:prstGeom>
          <a:noFill/>
          <a:ln>
            <a:noFill/>
          </a:ln>
        </p:spPr>
        <p:txBody>
          <a:bodyPr spcFirstLastPara="1" wrap="square" lIns="91425" tIns="91425" rIns="91425" bIns="91425" anchor="t" anchorCtr="0">
            <a:spAutoFit/>
          </a:bodyPr>
          <a:lstStyle/>
          <a:p>
            <a:pPr marL="285750" lvl="0" indent="-285750" algn="just" rtl="0">
              <a:lnSpc>
                <a:spcPct val="150000"/>
              </a:lnSpc>
              <a:spcBef>
                <a:spcPts val="600"/>
              </a:spcBef>
              <a:spcAft>
                <a:spcPts val="0"/>
              </a:spcAft>
              <a:buClr>
                <a:schemeClr val="dk1"/>
              </a:buClr>
              <a:buSzPts val="1400"/>
              <a:buChar char="•"/>
            </a:pPr>
            <a:r>
              <a:rPr lang="en-US" sz="1500" b="1" dirty="0">
                <a:solidFill>
                  <a:srgbClr val="212121"/>
                </a:solidFill>
                <a:latin typeface="Roboto"/>
                <a:ea typeface="Roboto"/>
                <a:cs typeface="Roboto"/>
                <a:sym typeface="Roboto"/>
              </a:rPr>
              <a:t>After covering the cost of goods sold, the remaining money is used to service other operating expenses like labor</a:t>
            </a:r>
            <a:r>
              <a:rPr lang="en-US" sz="1500" b="1" dirty="0" smtClean="0">
                <a:solidFill>
                  <a:srgbClr val="212121"/>
                </a:solidFill>
                <a:latin typeface="Roboto"/>
                <a:ea typeface="Roboto"/>
                <a:cs typeface="Roboto"/>
                <a:sym typeface="Roboto"/>
              </a:rPr>
              <a:t>, maintenance </a:t>
            </a:r>
            <a:r>
              <a:rPr lang="en-US" sz="1500" b="1" dirty="0">
                <a:solidFill>
                  <a:srgbClr val="212121"/>
                </a:solidFill>
                <a:latin typeface="Roboto"/>
                <a:ea typeface="Roboto"/>
                <a:cs typeface="Roboto"/>
                <a:sym typeface="Roboto"/>
              </a:rPr>
              <a:t>, marketing expenses </a:t>
            </a:r>
            <a:r>
              <a:rPr lang="en-US" sz="1500" b="1" dirty="0" err="1">
                <a:solidFill>
                  <a:srgbClr val="212121"/>
                </a:solidFill>
                <a:latin typeface="Roboto"/>
                <a:ea typeface="Roboto"/>
                <a:cs typeface="Roboto"/>
                <a:sym typeface="Roboto"/>
              </a:rPr>
              <a:t>etc</a:t>
            </a:r>
            <a:endParaRPr sz="1500" b="1" dirty="0">
              <a:solidFill>
                <a:srgbClr val="212121"/>
              </a:solidFill>
              <a:latin typeface="Roboto"/>
              <a:ea typeface="Roboto"/>
              <a:cs typeface="Roboto"/>
              <a:sym typeface="Roboto"/>
            </a:endParaRPr>
          </a:p>
          <a:p>
            <a:pPr marL="285750" lvl="0" indent="-292100" algn="just" rtl="0">
              <a:lnSpc>
                <a:spcPct val="150000"/>
              </a:lnSpc>
              <a:spcBef>
                <a:spcPts val="600"/>
              </a:spcBef>
              <a:spcAft>
                <a:spcPts val="0"/>
              </a:spcAft>
              <a:buClr>
                <a:srgbClr val="212121"/>
              </a:buClr>
              <a:buSzPts val="1500"/>
              <a:buFont typeface="Roboto"/>
              <a:buChar char="•"/>
            </a:pPr>
            <a:r>
              <a:rPr lang="en-US" sz="1500" b="1" dirty="0">
                <a:solidFill>
                  <a:srgbClr val="212121"/>
                </a:solidFill>
                <a:latin typeface="Roboto"/>
                <a:ea typeface="Roboto"/>
                <a:cs typeface="Roboto"/>
                <a:sym typeface="Roboto"/>
              </a:rPr>
              <a:t>The higher it is, the better it is for a company to pay off the business’s operating expenses</a:t>
            </a:r>
            <a:endParaRPr sz="1500" b="1" dirty="0">
              <a:solidFill>
                <a:srgbClr val="212121"/>
              </a:solidFill>
              <a:latin typeface="Roboto"/>
              <a:ea typeface="Roboto"/>
              <a:cs typeface="Roboto"/>
              <a:sym typeface="Roboto"/>
            </a:endParaRPr>
          </a:p>
          <a:p>
            <a:pPr marL="0" lvl="0" indent="0" algn="l" rtl="0">
              <a:lnSpc>
                <a:spcPct val="150000"/>
              </a:lnSpc>
              <a:spcBef>
                <a:spcPts val="600"/>
              </a:spcBef>
              <a:spcAft>
                <a:spcPts val="0"/>
              </a:spcAft>
              <a:buNone/>
            </a:pPr>
            <a:endParaRPr sz="1500" dirty="0">
              <a:solidFill>
                <a:srgbClr val="212121"/>
              </a:solidFill>
              <a:latin typeface="Roboto"/>
              <a:ea typeface="Roboto"/>
              <a:cs typeface="Roboto"/>
              <a:sym typeface="Roboto"/>
            </a:endParaRPr>
          </a:p>
        </p:txBody>
      </p:sp>
      <p:grpSp>
        <p:nvGrpSpPr>
          <p:cNvPr id="2849" name="Google Shape;2849;g1d0baf4a887_0_4"/>
          <p:cNvGrpSpPr/>
          <p:nvPr/>
        </p:nvGrpSpPr>
        <p:grpSpPr>
          <a:xfrm>
            <a:off x="921070" y="1755617"/>
            <a:ext cx="3164578" cy="4333188"/>
            <a:chOff x="574013" y="1694071"/>
            <a:chExt cx="3164578" cy="4333188"/>
          </a:xfrm>
        </p:grpSpPr>
        <p:grpSp>
          <p:nvGrpSpPr>
            <p:cNvPr id="2850" name="Google Shape;2850;g1d0baf4a887_0_4"/>
            <p:cNvGrpSpPr/>
            <p:nvPr/>
          </p:nvGrpSpPr>
          <p:grpSpPr>
            <a:xfrm>
              <a:off x="1042610" y="1694071"/>
              <a:ext cx="989207" cy="4333188"/>
              <a:chOff x="3674096" y="1619710"/>
              <a:chExt cx="980481" cy="4294963"/>
            </a:xfrm>
          </p:grpSpPr>
          <p:sp>
            <p:nvSpPr>
              <p:cNvPr id="2851" name="Google Shape;2851;g1d0baf4a887_0_4"/>
              <p:cNvSpPr/>
              <p:nvPr/>
            </p:nvSpPr>
            <p:spPr>
              <a:xfrm>
                <a:off x="3674096" y="1619710"/>
                <a:ext cx="490240" cy="4294963"/>
              </a:xfrm>
              <a:custGeom>
                <a:avLst/>
                <a:gdLst/>
                <a:ahLst/>
                <a:cxnLst/>
                <a:rect l="l" t="t" r="r" b="b"/>
                <a:pathLst>
                  <a:path w="490240" h="4294963" extrusionOk="0">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852" name="Google Shape;2852;g1d0baf4a887_0_4"/>
              <p:cNvSpPr/>
              <p:nvPr/>
            </p:nvSpPr>
            <p:spPr>
              <a:xfrm flipH="1">
                <a:off x="4164337" y="1619710"/>
                <a:ext cx="490240" cy="4294963"/>
              </a:xfrm>
              <a:custGeom>
                <a:avLst/>
                <a:gdLst/>
                <a:ahLst/>
                <a:cxnLst/>
                <a:rect l="l" t="t" r="r" b="b"/>
                <a:pathLst>
                  <a:path w="490240" h="4294963" extrusionOk="0">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2853" name="Google Shape;2853;g1d0baf4a887_0_4"/>
            <p:cNvSpPr txBox="1"/>
            <p:nvPr/>
          </p:nvSpPr>
          <p:spPr>
            <a:xfrm>
              <a:off x="1976390" y="2550095"/>
              <a:ext cx="17622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5"/>
                  </a:solidFill>
                  <a:latin typeface="Arial"/>
                  <a:ea typeface="Arial"/>
                  <a:cs typeface="Arial"/>
                  <a:sym typeface="Arial"/>
                </a:rPr>
                <a:t>Year</a:t>
              </a:r>
              <a:endParaRPr sz="2200" b="1" i="0" u="none" strike="noStrike" cap="none">
                <a:solidFill>
                  <a:schemeClr val="accent5"/>
                </a:solidFill>
                <a:latin typeface="Arial"/>
                <a:ea typeface="Arial"/>
                <a:cs typeface="Arial"/>
                <a:sym typeface="Arial"/>
              </a:endParaRPr>
            </a:p>
          </p:txBody>
        </p:sp>
        <p:sp>
          <p:nvSpPr>
            <p:cNvPr id="2854" name="Google Shape;2854;g1d0baf4a887_0_4"/>
            <p:cNvSpPr txBox="1"/>
            <p:nvPr/>
          </p:nvSpPr>
          <p:spPr>
            <a:xfrm rot="-5400000">
              <a:off x="-636937" y="3761133"/>
              <a:ext cx="2852700" cy="430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a:solidFill>
                    <a:schemeClr val="accent4"/>
                  </a:solidFill>
                </a:rPr>
                <a:t>Gross</a:t>
              </a:r>
              <a:r>
                <a:rPr lang="en-US" sz="2200" b="1" i="0" u="none" strike="noStrike" cap="none">
                  <a:solidFill>
                    <a:schemeClr val="accent4"/>
                  </a:solidFill>
                  <a:latin typeface="Arial"/>
                  <a:ea typeface="Arial"/>
                  <a:cs typeface="Arial"/>
                  <a:sym typeface="Arial"/>
                </a:rPr>
                <a:t> margin</a:t>
              </a:r>
              <a:endParaRPr sz="2200" b="1" i="0" u="none" strike="noStrike" cap="none">
                <a:solidFill>
                  <a:schemeClr val="accent4"/>
                </a:solidFill>
                <a:latin typeface="Arial"/>
                <a:ea typeface="Arial"/>
                <a:cs typeface="Arial"/>
                <a:sym typeface="Arial"/>
              </a:endParaRPr>
            </a:p>
          </p:txBody>
        </p:sp>
      </p:grpSp>
      <p:pic>
        <p:nvPicPr>
          <p:cNvPr id="2" name="Picture 1"/>
          <p:cNvPicPr>
            <a:picLocks noChangeAspect="1"/>
          </p:cNvPicPr>
          <p:nvPr/>
        </p:nvPicPr>
        <p:blipFill>
          <a:blip r:embed="rId3"/>
          <a:stretch>
            <a:fillRect/>
          </a:stretch>
        </p:blipFill>
        <p:spPr>
          <a:xfrm>
            <a:off x="2472791" y="3042441"/>
            <a:ext cx="4084734" cy="2859272"/>
          </a:xfrm>
          <a:prstGeom prst="rect">
            <a:avLst/>
          </a:prstGeom>
        </p:spPr>
      </p:pic>
      <p:pic>
        <p:nvPicPr>
          <p:cNvPr id="3" name="Picture 2"/>
          <p:cNvPicPr>
            <a:picLocks noChangeAspect="1"/>
          </p:cNvPicPr>
          <p:nvPr/>
        </p:nvPicPr>
        <p:blipFill>
          <a:blip r:embed="rId4"/>
          <a:stretch>
            <a:fillRect/>
          </a:stretch>
        </p:blipFill>
        <p:spPr>
          <a:xfrm>
            <a:off x="6818750" y="2553630"/>
            <a:ext cx="4468682" cy="1457600"/>
          </a:xfrm>
          <a:prstGeom prst="rect">
            <a:avLst/>
          </a:prstGeom>
        </p:spPr>
      </p:pic>
      <p:sp>
        <p:nvSpPr>
          <p:cNvPr id="4" name="Rectangle 3"/>
          <p:cNvSpPr/>
          <p:nvPr/>
        </p:nvSpPr>
        <p:spPr>
          <a:xfrm>
            <a:off x="771263" y="6403848"/>
            <a:ext cx="2720617" cy="307777"/>
          </a:xfrm>
          <a:prstGeom prst="rect">
            <a:avLst/>
          </a:prstGeom>
        </p:spPr>
        <p:txBody>
          <a:bodyPr wrap="none">
            <a:spAutoFit/>
          </a:bodyPr>
          <a:lstStyle/>
          <a:p>
            <a:r>
              <a:rPr lang="en-GB" dirty="0"/>
              <a:t>* “ </a:t>
            </a:r>
            <a:r>
              <a:rPr lang="en-GB" b="1" dirty="0"/>
              <a:t>. </a:t>
            </a:r>
            <a:r>
              <a:rPr lang="en-GB" dirty="0"/>
              <a:t>“ used as decimal separator</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sp>
        <p:nvSpPr>
          <p:cNvPr id="2861" name="Google Shape;2861;p30"/>
          <p:cNvSpPr txBox="1">
            <a:spLocks noGrp="1"/>
          </p:cNvSpPr>
          <p:nvPr>
            <p:ph type="body" idx="1"/>
          </p:nvPr>
        </p:nvSpPr>
        <p:spPr>
          <a:xfrm>
            <a:off x="1459568" y="259814"/>
            <a:ext cx="9517686" cy="724247"/>
          </a:xfrm>
          <a:prstGeom prst="rect">
            <a:avLst/>
          </a:prstGeom>
          <a:solidFill>
            <a:srgbClr val="C5E6A9"/>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solidFill>
                  <a:schemeClr val="dk1"/>
                </a:solidFill>
              </a:rPr>
              <a:t>Earnings before interest and taxes</a:t>
            </a:r>
            <a:endParaRPr sz="4400">
              <a:latin typeface="Arial"/>
              <a:ea typeface="Arial"/>
              <a:cs typeface="Arial"/>
              <a:sym typeface="Arial"/>
            </a:endParaRPr>
          </a:p>
        </p:txBody>
      </p:sp>
      <p:grpSp>
        <p:nvGrpSpPr>
          <p:cNvPr id="2862" name="Google Shape;2862;p30"/>
          <p:cNvGrpSpPr/>
          <p:nvPr/>
        </p:nvGrpSpPr>
        <p:grpSpPr>
          <a:xfrm>
            <a:off x="921071" y="1755675"/>
            <a:ext cx="3164478" cy="4333341"/>
            <a:chOff x="574013" y="1694129"/>
            <a:chExt cx="3164478" cy="4333341"/>
          </a:xfrm>
        </p:grpSpPr>
        <p:grpSp>
          <p:nvGrpSpPr>
            <p:cNvPr id="2863" name="Google Shape;2863;p30"/>
            <p:cNvGrpSpPr/>
            <p:nvPr/>
          </p:nvGrpSpPr>
          <p:grpSpPr>
            <a:xfrm>
              <a:off x="1042740" y="1694129"/>
              <a:ext cx="989242" cy="4333341"/>
              <a:chOff x="3674096" y="1619710"/>
              <a:chExt cx="980481" cy="4294963"/>
            </a:xfrm>
          </p:grpSpPr>
          <p:sp>
            <p:nvSpPr>
              <p:cNvPr id="2864" name="Google Shape;2864;p30"/>
              <p:cNvSpPr/>
              <p:nvPr/>
            </p:nvSpPr>
            <p:spPr>
              <a:xfrm>
                <a:off x="3674096" y="1619710"/>
                <a:ext cx="490240" cy="4294963"/>
              </a:xfrm>
              <a:custGeom>
                <a:avLst/>
                <a:gdLst/>
                <a:ahLst/>
                <a:cxnLst/>
                <a:rect l="l" t="t" r="r" b="b"/>
                <a:pathLst>
                  <a:path w="490240" h="4294963" extrusionOk="0">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865" name="Google Shape;2865;p30"/>
              <p:cNvSpPr/>
              <p:nvPr/>
            </p:nvSpPr>
            <p:spPr>
              <a:xfrm flipH="1">
                <a:off x="4164337" y="1619710"/>
                <a:ext cx="490240" cy="4294963"/>
              </a:xfrm>
              <a:custGeom>
                <a:avLst/>
                <a:gdLst/>
                <a:ahLst/>
                <a:cxnLst/>
                <a:rect l="l" t="t" r="r" b="b"/>
                <a:pathLst>
                  <a:path w="490240" h="4294963" extrusionOk="0">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2866" name="Google Shape;2866;p30"/>
            <p:cNvSpPr txBox="1"/>
            <p:nvPr/>
          </p:nvSpPr>
          <p:spPr>
            <a:xfrm>
              <a:off x="1976390" y="2550095"/>
              <a:ext cx="176210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5"/>
                  </a:solidFill>
                  <a:latin typeface="Arial"/>
                  <a:ea typeface="Arial"/>
                  <a:cs typeface="Arial"/>
                  <a:sym typeface="Arial"/>
                </a:rPr>
                <a:t>Year</a:t>
              </a:r>
              <a:endParaRPr sz="2200" b="1" i="0" u="none" strike="noStrike" cap="none">
                <a:solidFill>
                  <a:schemeClr val="accent5"/>
                </a:solidFill>
                <a:latin typeface="Arial"/>
                <a:ea typeface="Arial"/>
                <a:cs typeface="Arial"/>
                <a:sym typeface="Arial"/>
              </a:endParaRPr>
            </a:p>
          </p:txBody>
        </p:sp>
        <p:sp>
          <p:nvSpPr>
            <p:cNvPr id="2867" name="Google Shape;2867;p30"/>
            <p:cNvSpPr txBox="1"/>
            <p:nvPr/>
          </p:nvSpPr>
          <p:spPr>
            <a:xfrm rot="-5400000">
              <a:off x="-636959" y="3761064"/>
              <a:ext cx="2852790" cy="43084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chemeClr val="accent4"/>
                  </a:solidFill>
                  <a:latin typeface="Arial"/>
                  <a:ea typeface="Arial"/>
                  <a:cs typeface="Arial"/>
                  <a:sym typeface="Arial"/>
                </a:rPr>
                <a:t>Operating margin</a:t>
              </a:r>
              <a:endParaRPr sz="2200" b="1" i="0" u="none" strike="noStrike" cap="none">
                <a:solidFill>
                  <a:schemeClr val="accent4"/>
                </a:solidFill>
                <a:latin typeface="Arial"/>
                <a:ea typeface="Arial"/>
                <a:cs typeface="Arial"/>
                <a:sym typeface="Arial"/>
              </a:endParaRPr>
            </a:p>
          </p:txBody>
        </p:sp>
      </p:grpSp>
      <p:sp>
        <p:nvSpPr>
          <p:cNvPr id="2868" name="Google Shape;2868;p30"/>
          <p:cNvSpPr txBox="1"/>
          <p:nvPr/>
        </p:nvSpPr>
        <p:spPr>
          <a:xfrm>
            <a:off x="2979174" y="1347018"/>
            <a:ext cx="50832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a:t>EBIT or </a:t>
            </a:r>
            <a:r>
              <a:rPr lang="en-US" sz="1800" i="0" u="none" strike="noStrike" cap="none">
                <a:solidFill>
                  <a:srgbClr val="000000"/>
                </a:solidFill>
              </a:rPr>
              <a:t>Operating </a:t>
            </a:r>
            <a:r>
              <a:rPr lang="en-US" sz="1800"/>
              <a:t>Margin %</a:t>
            </a:r>
            <a:r>
              <a:rPr lang="en-US" sz="1800" i="0" u="none" strike="noStrike" cap="none">
                <a:solidFill>
                  <a:srgbClr val="000000"/>
                </a:solidFill>
              </a:rPr>
              <a:t> refers to the </a:t>
            </a:r>
            <a:r>
              <a:rPr lang="en-US" sz="1800">
                <a:solidFill>
                  <a:srgbClr val="202124"/>
                </a:solidFill>
                <a:highlight>
                  <a:srgbClr val="FFFFFF"/>
                </a:highlight>
              </a:rPr>
              <a:t>company's net income before income tax expense and interest expenses are deducted.</a:t>
            </a:r>
            <a:r>
              <a:rPr lang="en-US" sz="1800" i="0" u="none" strike="noStrike" cap="none">
                <a:solidFill>
                  <a:srgbClr val="000000"/>
                </a:solidFill>
              </a:rPr>
              <a:t> </a:t>
            </a:r>
            <a:endParaRPr sz="1800"/>
          </a:p>
        </p:txBody>
      </p:sp>
      <p:sp>
        <p:nvSpPr>
          <p:cNvPr id="2869" name="Google Shape;2869;p30"/>
          <p:cNvSpPr txBox="1"/>
          <p:nvPr/>
        </p:nvSpPr>
        <p:spPr>
          <a:xfrm>
            <a:off x="8062452" y="2663663"/>
            <a:ext cx="3883800" cy="2855100"/>
          </a:xfrm>
          <a:prstGeom prst="rect">
            <a:avLst/>
          </a:prstGeom>
          <a:noFill/>
          <a:ln>
            <a:noFill/>
          </a:ln>
        </p:spPr>
        <p:txBody>
          <a:bodyPr spcFirstLastPara="1" wrap="square" lIns="91425" tIns="45700" rIns="91425" bIns="45700" anchor="t" anchorCtr="0">
            <a:spAutoFit/>
          </a:bodyPr>
          <a:lstStyle/>
          <a:p>
            <a:pPr marL="285750" marR="0" lvl="0" indent="-292100" algn="l" rtl="0">
              <a:lnSpc>
                <a:spcPct val="150000"/>
              </a:lnSpc>
              <a:spcBef>
                <a:spcPts val="600"/>
              </a:spcBef>
              <a:spcAft>
                <a:spcPts val="0"/>
              </a:spcAft>
              <a:buClr>
                <a:srgbClr val="000000"/>
              </a:buClr>
              <a:buSzPts val="1500"/>
              <a:buChar char="•"/>
            </a:pPr>
            <a:r>
              <a:rPr lang="en-US" sz="1500" b="1">
                <a:solidFill>
                  <a:srgbClr val="202124"/>
                </a:solidFill>
                <a:highlight>
                  <a:srgbClr val="FFFFFF"/>
                </a:highlight>
              </a:rPr>
              <a:t>It’s used to analyze a company's performance based on its operations so that investors can have an understanding </a:t>
            </a:r>
            <a:r>
              <a:rPr lang="en-US" sz="1500" b="1">
                <a:solidFill>
                  <a:schemeClr val="dk1"/>
                </a:solidFill>
                <a:highlight>
                  <a:srgbClr val="FFFFFF"/>
                </a:highlight>
              </a:rPr>
              <a:t>how the company is performing </a:t>
            </a:r>
            <a:endParaRPr sz="1500" b="1">
              <a:solidFill>
                <a:srgbClr val="202124"/>
              </a:solidFill>
              <a:highlight>
                <a:srgbClr val="FFFFFF"/>
              </a:highlight>
            </a:endParaRPr>
          </a:p>
          <a:p>
            <a:pPr marL="285750" marR="0" lvl="0" indent="-292100" algn="l" rtl="0">
              <a:lnSpc>
                <a:spcPct val="150000"/>
              </a:lnSpc>
              <a:spcBef>
                <a:spcPts val="600"/>
              </a:spcBef>
              <a:spcAft>
                <a:spcPts val="0"/>
              </a:spcAft>
              <a:buClr>
                <a:srgbClr val="000000"/>
              </a:buClr>
              <a:buSzPts val="1500"/>
              <a:buChar char="•"/>
            </a:pPr>
            <a:r>
              <a:rPr lang="en-US" sz="1500" b="1"/>
              <a:t>It doesn’t consider </a:t>
            </a:r>
            <a:r>
              <a:rPr lang="en-US" sz="1500" b="1">
                <a:solidFill>
                  <a:schemeClr val="dk1"/>
                </a:solidFill>
                <a:highlight>
                  <a:srgbClr val="FFFFFF"/>
                </a:highlight>
              </a:rPr>
              <a:t>if a company has huge debt or no debt at all.</a:t>
            </a:r>
            <a:endParaRPr sz="1500" b="1" i="0" u="none" strike="noStrike" cap="none">
              <a:solidFill>
                <a:srgbClr val="000000"/>
              </a:solidFil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2490562" y="3016366"/>
            <a:ext cx="4999153" cy="3072650"/>
          </a:xfrm>
          <a:prstGeom prst="rect">
            <a:avLst/>
          </a:prstGeom>
        </p:spPr>
      </p:pic>
      <p:sp>
        <p:nvSpPr>
          <p:cNvPr id="3" name="Rectangle 2"/>
          <p:cNvSpPr/>
          <p:nvPr/>
        </p:nvSpPr>
        <p:spPr>
          <a:xfrm>
            <a:off x="1018731" y="6430239"/>
            <a:ext cx="2720617" cy="307777"/>
          </a:xfrm>
          <a:prstGeom prst="rect">
            <a:avLst/>
          </a:prstGeom>
        </p:spPr>
        <p:txBody>
          <a:bodyPr wrap="none">
            <a:spAutoFit/>
          </a:bodyPr>
          <a:lstStyle/>
          <a:p>
            <a:r>
              <a:rPr lang="en-GB" dirty="0"/>
              <a:t>* “ </a:t>
            </a:r>
            <a:r>
              <a:rPr lang="en-GB" b="1" dirty="0"/>
              <a:t>.</a:t>
            </a:r>
            <a:r>
              <a:rPr lang="en-GB" dirty="0"/>
              <a:t> “ used as decimal separator</a:t>
            </a:r>
            <a:endParaRPr lang="en-GB"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6" name="Google Shape;2876;g1d0baf4a887_0_55"/>
          <p:cNvSpPr txBox="1">
            <a:spLocks noGrp="1"/>
          </p:cNvSpPr>
          <p:nvPr>
            <p:ph type="body" idx="1"/>
          </p:nvPr>
        </p:nvSpPr>
        <p:spPr>
          <a:xfrm>
            <a:off x="323529" y="339509"/>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
        <p:nvSpPr>
          <p:cNvPr id="2877" name="Google Shape;2877;g1d0baf4a887_0_55"/>
          <p:cNvSpPr txBox="1">
            <a:spLocks noGrp="1"/>
          </p:cNvSpPr>
          <p:nvPr>
            <p:ph type="body" idx="1"/>
          </p:nvPr>
        </p:nvSpPr>
        <p:spPr>
          <a:xfrm>
            <a:off x="1459568" y="259814"/>
            <a:ext cx="9517800" cy="724200"/>
          </a:xfrm>
          <a:prstGeom prst="rect">
            <a:avLst/>
          </a:prstGeom>
          <a:solidFill>
            <a:srgbClr val="FDDDB9"/>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400"/>
              <a:t>Net Profit</a:t>
            </a:r>
            <a:endParaRPr sz="4400"/>
          </a:p>
        </p:txBody>
      </p:sp>
      <p:grpSp>
        <p:nvGrpSpPr>
          <p:cNvPr id="2878" name="Google Shape;2878;g1d0baf4a887_0_55"/>
          <p:cNvGrpSpPr/>
          <p:nvPr/>
        </p:nvGrpSpPr>
        <p:grpSpPr>
          <a:xfrm>
            <a:off x="921050" y="1755617"/>
            <a:ext cx="3164598" cy="4333188"/>
            <a:chOff x="573992" y="1694071"/>
            <a:chExt cx="3164598" cy="4333188"/>
          </a:xfrm>
        </p:grpSpPr>
        <p:grpSp>
          <p:nvGrpSpPr>
            <p:cNvPr id="2879" name="Google Shape;2879;g1d0baf4a887_0_55"/>
            <p:cNvGrpSpPr/>
            <p:nvPr/>
          </p:nvGrpSpPr>
          <p:grpSpPr>
            <a:xfrm>
              <a:off x="1042610" y="1694071"/>
              <a:ext cx="989207" cy="4333188"/>
              <a:chOff x="3674096" y="1619710"/>
              <a:chExt cx="980481" cy="4294963"/>
            </a:xfrm>
          </p:grpSpPr>
          <p:sp>
            <p:nvSpPr>
              <p:cNvPr id="2880" name="Google Shape;2880;g1d0baf4a887_0_55"/>
              <p:cNvSpPr/>
              <p:nvPr/>
            </p:nvSpPr>
            <p:spPr>
              <a:xfrm>
                <a:off x="3674096" y="1619710"/>
                <a:ext cx="490240" cy="4294963"/>
              </a:xfrm>
              <a:custGeom>
                <a:avLst/>
                <a:gdLst/>
                <a:ahLst/>
                <a:cxnLst/>
                <a:rect l="l" t="t" r="r" b="b"/>
                <a:pathLst>
                  <a:path w="490240" h="4294963" extrusionOk="0">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rgbClr val="FDDD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881" name="Google Shape;2881;g1d0baf4a887_0_55"/>
              <p:cNvSpPr/>
              <p:nvPr/>
            </p:nvSpPr>
            <p:spPr>
              <a:xfrm flipH="1">
                <a:off x="4164337" y="1619710"/>
                <a:ext cx="490240" cy="4294963"/>
              </a:xfrm>
              <a:custGeom>
                <a:avLst/>
                <a:gdLst/>
                <a:ahLst/>
                <a:cxnLst/>
                <a:rect l="l" t="t" r="r" b="b"/>
                <a:pathLst>
                  <a:path w="490240" h="4294963" extrusionOk="0">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2882" name="Google Shape;2882;g1d0baf4a887_0_55"/>
            <p:cNvSpPr txBox="1"/>
            <p:nvPr/>
          </p:nvSpPr>
          <p:spPr>
            <a:xfrm>
              <a:off x="1976390" y="2550095"/>
              <a:ext cx="17622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3"/>
                  </a:solidFill>
                  <a:latin typeface="Arial"/>
                  <a:ea typeface="Arial"/>
                  <a:cs typeface="Arial"/>
                  <a:sym typeface="Arial"/>
                </a:rPr>
                <a:t>Year</a:t>
              </a:r>
              <a:endParaRPr sz="2200" b="1" i="0" u="none" strike="noStrike" cap="none">
                <a:solidFill>
                  <a:schemeClr val="accent3"/>
                </a:solidFill>
                <a:latin typeface="Arial"/>
                <a:ea typeface="Arial"/>
                <a:cs typeface="Arial"/>
                <a:sym typeface="Arial"/>
              </a:endParaRPr>
            </a:p>
          </p:txBody>
        </p:sp>
        <p:sp>
          <p:nvSpPr>
            <p:cNvPr id="2883" name="Google Shape;2883;g1d0baf4a887_0_55"/>
            <p:cNvSpPr txBox="1"/>
            <p:nvPr/>
          </p:nvSpPr>
          <p:spPr>
            <a:xfrm rot="-5400000">
              <a:off x="-384658" y="3508653"/>
              <a:ext cx="2348100" cy="430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a:solidFill>
                    <a:srgbClr val="FCCD97"/>
                  </a:solidFill>
                </a:rPr>
                <a:t>Net profit</a:t>
              </a:r>
              <a:r>
                <a:rPr lang="en-US" sz="2200" b="1" i="0" u="none" strike="noStrike" cap="none">
                  <a:solidFill>
                    <a:srgbClr val="FCCD97"/>
                  </a:solidFill>
                  <a:latin typeface="Arial"/>
                  <a:ea typeface="Arial"/>
                  <a:cs typeface="Arial"/>
                  <a:sym typeface="Arial"/>
                </a:rPr>
                <a:t> </a:t>
              </a:r>
              <a:endParaRPr sz="2200" b="1" i="0" u="none" strike="noStrike" cap="none">
                <a:solidFill>
                  <a:srgbClr val="FCCD97"/>
                </a:solidFill>
                <a:latin typeface="Arial"/>
                <a:ea typeface="Arial"/>
                <a:cs typeface="Arial"/>
                <a:sym typeface="Arial"/>
              </a:endParaRPr>
            </a:p>
          </p:txBody>
        </p:sp>
      </p:grpSp>
      <p:sp>
        <p:nvSpPr>
          <p:cNvPr id="2884" name="Google Shape;2884;g1d0baf4a887_0_55"/>
          <p:cNvSpPr txBox="1"/>
          <p:nvPr/>
        </p:nvSpPr>
        <p:spPr>
          <a:xfrm>
            <a:off x="2979174" y="1347018"/>
            <a:ext cx="50832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a:t>Net Profit refers to the ultimate profit of the company </a:t>
            </a:r>
            <a:r>
              <a:rPr lang="en-US" sz="1800" b="1">
                <a:solidFill>
                  <a:srgbClr val="202124"/>
                </a:solidFill>
                <a:highlight>
                  <a:srgbClr val="FFFFFF"/>
                </a:highlight>
              </a:rPr>
              <a:t>after deducting all operating, interest, and tax expenses</a:t>
            </a:r>
            <a:endParaRPr sz="1800" b="1"/>
          </a:p>
        </p:txBody>
      </p:sp>
      <p:sp>
        <p:nvSpPr>
          <p:cNvPr id="2885" name="Google Shape;2885;g1d0baf4a887_0_55"/>
          <p:cNvSpPr txBox="1"/>
          <p:nvPr/>
        </p:nvSpPr>
        <p:spPr>
          <a:xfrm>
            <a:off x="7006691" y="3673273"/>
            <a:ext cx="4693696" cy="2677616"/>
          </a:xfrm>
          <a:prstGeom prst="rect">
            <a:avLst/>
          </a:prstGeom>
          <a:noFill/>
          <a:ln>
            <a:noFill/>
          </a:ln>
        </p:spPr>
        <p:txBody>
          <a:bodyPr spcFirstLastPara="1" wrap="square" lIns="91425" tIns="45700" rIns="91425" bIns="45700" anchor="t" anchorCtr="0">
            <a:spAutoFit/>
          </a:bodyPr>
          <a:lstStyle/>
          <a:p>
            <a:pPr marL="285750" lvl="0" indent="-285750" algn="just">
              <a:lnSpc>
                <a:spcPct val="150000"/>
              </a:lnSpc>
              <a:buSzPts val="1400"/>
              <a:buChar char="•"/>
            </a:pPr>
            <a:r>
              <a:rPr lang="en-GB" b="1" dirty="0" smtClean="0"/>
              <a:t>There </a:t>
            </a:r>
            <a:r>
              <a:rPr lang="en-GB" b="1" dirty="0"/>
              <a:t>will be a 3% loss in this </a:t>
            </a:r>
            <a:r>
              <a:rPr lang="en-GB" b="1" dirty="0" smtClean="0"/>
              <a:t>project in 2024, </a:t>
            </a:r>
            <a:r>
              <a:rPr lang="en-GB" b="1" dirty="0"/>
              <a:t>though from </a:t>
            </a:r>
            <a:r>
              <a:rPr lang="en-GB" b="1" dirty="0" smtClean="0"/>
              <a:t>2025, </a:t>
            </a:r>
            <a:r>
              <a:rPr lang="en-GB" b="1" dirty="0"/>
              <a:t>it will level up the loss and expect for a 3% increased profit from 2026 </a:t>
            </a:r>
            <a:endParaRPr lang="en-US" b="1" dirty="0" smtClean="0"/>
          </a:p>
          <a:p>
            <a:pPr marL="285750" lvl="0" indent="-285750" algn="just">
              <a:lnSpc>
                <a:spcPct val="150000"/>
              </a:lnSpc>
              <a:buSzPts val="1400"/>
              <a:buChar char="•"/>
            </a:pPr>
            <a:r>
              <a:rPr lang="en-US" b="1" dirty="0" smtClean="0"/>
              <a:t>In </a:t>
            </a:r>
            <a:r>
              <a:rPr lang="en-US" b="1" dirty="0"/>
              <a:t>2026</a:t>
            </a:r>
            <a:r>
              <a:rPr lang="en-US" b="1" dirty="0"/>
              <a:t>, </a:t>
            </a:r>
            <a:r>
              <a:rPr lang="en-US" b="1" dirty="0" smtClean="0"/>
              <a:t>0.16 Million Euro </a:t>
            </a:r>
            <a:r>
              <a:rPr lang="en-US" b="1" dirty="0"/>
              <a:t>Profit can be gained by investing </a:t>
            </a:r>
            <a:r>
              <a:rPr lang="en-US" b="1" dirty="0" smtClean="0"/>
              <a:t>5.4</a:t>
            </a:r>
            <a:r>
              <a:rPr lang="en-US" b="1" dirty="0"/>
              <a:t> </a:t>
            </a:r>
            <a:r>
              <a:rPr lang="en-US" b="1" dirty="0" smtClean="0"/>
              <a:t>Million </a:t>
            </a:r>
            <a:r>
              <a:rPr lang="en-US" b="1" dirty="0"/>
              <a:t>Euro only for this new warehouse</a:t>
            </a:r>
            <a:endParaRPr b="1" dirty="0"/>
          </a:p>
          <a:p>
            <a:pPr marL="285750" marR="0" lvl="0" indent="-285750" algn="just" rtl="0">
              <a:lnSpc>
                <a:spcPct val="150000"/>
              </a:lnSpc>
              <a:spcBef>
                <a:spcPts val="0"/>
              </a:spcBef>
              <a:spcAft>
                <a:spcPts val="0"/>
              </a:spcAft>
              <a:buSzPts val="1400"/>
              <a:buChar char="•"/>
            </a:pPr>
            <a:r>
              <a:rPr lang="en-US" b="1" dirty="0"/>
              <a:t>Profit increment for this new investment is </a:t>
            </a:r>
            <a:r>
              <a:rPr lang="en-US" b="1" dirty="0" smtClean="0"/>
              <a:t>3% </a:t>
            </a:r>
            <a:r>
              <a:rPr lang="en-US" b="1" dirty="0"/>
              <a:t>by 3 years time</a:t>
            </a:r>
            <a:endParaRPr b="1" dirty="0"/>
          </a:p>
        </p:txBody>
      </p:sp>
      <p:pic>
        <p:nvPicPr>
          <p:cNvPr id="2" name="Picture 1"/>
          <p:cNvPicPr>
            <a:picLocks noChangeAspect="1"/>
          </p:cNvPicPr>
          <p:nvPr/>
        </p:nvPicPr>
        <p:blipFill>
          <a:blip r:embed="rId3"/>
          <a:stretch>
            <a:fillRect/>
          </a:stretch>
        </p:blipFill>
        <p:spPr>
          <a:xfrm>
            <a:off x="2493654" y="3126442"/>
            <a:ext cx="4192281" cy="2743438"/>
          </a:xfrm>
          <a:prstGeom prst="rect">
            <a:avLst/>
          </a:prstGeom>
        </p:spPr>
      </p:pic>
      <p:pic>
        <p:nvPicPr>
          <p:cNvPr id="3" name="Picture 2"/>
          <p:cNvPicPr>
            <a:picLocks noChangeAspect="1"/>
          </p:cNvPicPr>
          <p:nvPr/>
        </p:nvPicPr>
        <p:blipFill>
          <a:blip r:embed="rId4"/>
          <a:stretch>
            <a:fillRect/>
          </a:stretch>
        </p:blipFill>
        <p:spPr>
          <a:xfrm>
            <a:off x="7183625" y="2083607"/>
            <a:ext cx="4103807" cy="1559990"/>
          </a:xfrm>
          <a:prstGeom prst="rect">
            <a:avLst/>
          </a:prstGeom>
        </p:spPr>
      </p:pic>
      <p:pic>
        <p:nvPicPr>
          <p:cNvPr id="4" name="Picture 3"/>
          <p:cNvPicPr>
            <a:picLocks noChangeAspect="1"/>
          </p:cNvPicPr>
          <p:nvPr/>
        </p:nvPicPr>
        <p:blipFill>
          <a:blip r:embed="rId5"/>
          <a:stretch>
            <a:fillRect/>
          </a:stretch>
        </p:blipFill>
        <p:spPr>
          <a:xfrm>
            <a:off x="1013252" y="6402728"/>
            <a:ext cx="2731245" cy="3779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91"/>
        <p:cNvGrpSpPr/>
        <p:nvPr/>
      </p:nvGrpSpPr>
      <p:grpSpPr>
        <a:xfrm>
          <a:off x="0" y="0"/>
          <a:ext cx="0" cy="0"/>
          <a:chOff x="0" y="0"/>
          <a:chExt cx="0" cy="0"/>
        </a:xfrm>
      </p:grpSpPr>
      <p:sp>
        <p:nvSpPr>
          <p:cNvPr id="2892" name="Google Shape;2892;g1d0baf4a887_12_75"/>
          <p:cNvSpPr/>
          <p:nvPr/>
        </p:nvSpPr>
        <p:spPr>
          <a:xfrm>
            <a:off x="0" y="0"/>
            <a:ext cx="12191700" cy="6858000"/>
          </a:xfrm>
          <a:prstGeom prst="rect">
            <a:avLst/>
          </a:prstGeom>
          <a:solidFill>
            <a:schemeClr val="lt1"/>
          </a:solidFill>
          <a:ln>
            <a:noFill/>
          </a:ln>
        </p:spPr>
        <p:txBody>
          <a:bodyPr spcFirstLastPara="1" wrap="square" lIns="91425" tIns="45700" rIns="91425" bIns="45700" anchor="ctr" anchorCtr="0">
            <a:noAutofit/>
          </a:bodyPr>
          <a:lstStyle/>
          <a:p>
            <a:endParaRPr lang="en-GB" sz="1800" dirty="0"/>
          </a:p>
        </p:txBody>
      </p:sp>
      <p:sp>
        <p:nvSpPr>
          <p:cNvPr id="2893" name="Google Shape;2893;g1d0baf4a887_12_75"/>
          <p:cNvSpPr txBox="1">
            <a:spLocks noGrp="1"/>
          </p:cNvSpPr>
          <p:nvPr>
            <p:ph type="title"/>
          </p:nvPr>
        </p:nvSpPr>
        <p:spPr>
          <a:xfrm>
            <a:off x="450275" y="408825"/>
            <a:ext cx="5645700" cy="1791000"/>
          </a:xfrm>
          <a:prstGeom prst="rect">
            <a:avLst/>
          </a:prstGeom>
          <a:solidFill>
            <a:srgbClr val="C5E6A9"/>
          </a:solid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600"/>
              <a:buFont typeface="Calibri"/>
              <a:buNone/>
            </a:pPr>
            <a:r>
              <a:rPr lang="en-US" dirty="0" smtClean="0">
                <a:solidFill>
                  <a:schemeClr val="dk2"/>
                </a:solidFill>
                <a:latin typeface="Arial"/>
                <a:ea typeface="Arial"/>
                <a:cs typeface="Arial"/>
                <a:sym typeface="Arial"/>
              </a:rPr>
              <a:t>Revenue Breakdown</a:t>
            </a:r>
            <a:r>
              <a:rPr lang="en-US" dirty="0">
                <a:solidFill>
                  <a:schemeClr val="dk2"/>
                </a:solidFill>
                <a:latin typeface="Arial"/>
                <a:ea typeface="Arial"/>
                <a:cs typeface="Arial"/>
                <a:sym typeface="Arial"/>
              </a:rPr>
              <a:t> Between </a:t>
            </a:r>
            <a:r>
              <a:rPr lang="en-US" dirty="0" smtClean="0">
                <a:solidFill>
                  <a:schemeClr val="dk2"/>
                </a:solidFill>
                <a:latin typeface="Arial"/>
                <a:ea typeface="Arial"/>
                <a:cs typeface="Arial"/>
                <a:sym typeface="Arial"/>
              </a:rPr>
              <a:t>Countries</a:t>
            </a:r>
            <a:endParaRPr dirty="0">
              <a:solidFill>
                <a:schemeClr val="dk2"/>
              </a:solidFill>
              <a:latin typeface="Arial"/>
              <a:ea typeface="Arial"/>
              <a:cs typeface="Arial"/>
              <a:sym typeface="Arial"/>
            </a:endParaRPr>
          </a:p>
        </p:txBody>
      </p:sp>
      <p:grpSp>
        <p:nvGrpSpPr>
          <p:cNvPr id="2894" name="Google Shape;2894;g1d0baf4a887_12_75"/>
          <p:cNvGrpSpPr/>
          <p:nvPr/>
        </p:nvGrpSpPr>
        <p:grpSpPr>
          <a:xfrm>
            <a:off x="0" y="-150"/>
            <a:ext cx="2501089" cy="6858142"/>
            <a:chOff x="-305" y="-4155"/>
            <a:chExt cx="2501089" cy="7228989"/>
          </a:xfrm>
        </p:grpSpPr>
        <p:sp>
          <p:nvSpPr>
            <p:cNvPr id="2895" name="Google Shape;2895;g1d0baf4a887_12_75"/>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6" name="Google Shape;2896;g1d0baf4a887_12_75"/>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Calibri"/>
                <a:ea typeface="Calibri"/>
                <a:cs typeface="Calibri"/>
                <a:sym typeface="Calibri"/>
              </a:endParaRPr>
            </a:p>
          </p:txBody>
        </p:sp>
        <p:sp>
          <p:nvSpPr>
            <p:cNvPr id="2897" name="Google Shape;2897;g1d0baf4a887_12_75"/>
            <p:cNvSpPr/>
            <p:nvPr/>
          </p:nvSpPr>
          <p:spPr>
            <a:xfrm rot="-5400000">
              <a:off x="-274020" y="500745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901" name="Google Shape;2901;g1d0baf4a887_12_75"/>
          <p:cNvGrpSpPr/>
          <p:nvPr/>
        </p:nvGrpSpPr>
        <p:grpSpPr>
          <a:xfrm>
            <a:off x="450275" y="2425150"/>
            <a:ext cx="5593411" cy="3603599"/>
            <a:chOff x="0" y="32221"/>
            <a:chExt cx="4190449" cy="3603599"/>
          </a:xfrm>
        </p:grpSpPr>
        <p:sp>
          <p:nvSpPr>
            <p:cNvPr id="2902" name="Google Shape;2902;g1d0baf4a887_12_75"/>
            <p:cNvSpPr/>
            <p:nvPr/>
          </p:nvSpPr>
          <p:spPr>
            <a:xfrm>
              <a:off x="0" y="32221"/>
              <a:ext cx="4190449" cy="3603599"/>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g1d0baf4a887_12_75"/>
            <p:cNvSpPr txBox="1"/>
            <p:nvPr/>
          </p:nvSpPr>
          <p:spPr>
            <a:xfrm>
              <a:off x="175913" y="208134"/>
              <a:ext cx="3838623" cy="3251773"/>
            </a:xfrm>
            <a:prstGeom prst="rect">
              <a:avLst/>
            </a:prstGeom>
            <a:noFill/>
            <a:ln>
              <a:noFill/>
            </a:ln>
          </p:spPr>
          <p:txBody>
            <a:bodyPr spcFirstLastPara="1" wrap="square" lIns="133350" tIns="133350" rIns="133350" bIns="133350" anchor="ctr" anchorCtr="0">
              <a:noAutofit/>
            </a:bodyPr>
            <a:lstStyle/>
            <a:p>
              <a:pPr marL="457200" marR="0" lvl="0" indent="-457200" algn="l" rtl="0">
                <a:lnSpc>
                  <a:spcPct val="90000"/>
                </a:lnSpc>
                <a:spcBef>
                  <a:spcPts val="0"/>
                </a:spcBef>
                <a:spcAft>
                  <a:spcPts val="0"/>
                </a:spcAft>
                <a:buClr>
                  <a:schemeClr val="lt1"/>
                </a:buClr>
                <a:buSzPts val="3500"/>
                <a:buFont typeface="Arial" panose="020B0604020202020204" pitchFamily="34" charset="0"/>
                <a:buChar char="•"/>
              </a:pPr>
              <a:endParaRPr sz="3500" b="0" i="0" u="none" strike="noStrike" cap="none" dirty="0">
                <a:solidFill>
                  <a:schemeClr val="lt1"/>
                </a:solidFill>
                <a:latin typeface="Calibri"/>
                <a:ea typeface="Calibri"/>
                <a:cs typeface="Calibri"/>
                <a:sym typeface="Calibri"/>
              </a:endParaRPr>
            </a:p>
          </p:txBody>
        </p:sp>
      </p:grpSp>
      <p:pic>
        <p:nvPicPr>
          <p:cNvPr id="2" name="Picture 1"/>
          <p:cNvPicPr>
            <a:picLocks noChangeAspect="1"/>
          </p:cNvPicPr>
          <p:nvPr/>
        </p:nvPicPr>
        <p:blipFill>
          <a:blip r:embed="rId3"/>
          <a:stretch>
            <a:fillRect/>
          </a:stretch>
        </p:blipFill>
        <p:spPr>
          <a:xfrm>
            <a:off x="6280374" y="408825"/>
            <a:ext cx="4803019" cy="2462194"/>
          </a:xfrm>
          <a:prstGeom prst="rect">
            <a:avLst/>
          </a:prstGeom>
        </p:spPr>
      </p:pic>
      <p:pic>
        <p:nvPicPr>
          <p:cNvPr id="3" name="Picture 2"/>
          <p:cNvPicPr>
            <a:picLocks noChangeAspect="1"/>
          </p:cNvPicPr>
          <p:nvPr/>
        </p:nvPicPr>
        <p:blipFill>
          <a:blip r:embed="rId4"/>
          <a:stretch>
            <a:fillRect/>
          </a:stretch>
        </p:blipFill>
        <p:spPr>
          <a:xfrm>
            <a:off x="6278495" y="3279844"/>
            <a:ext cx="4804898" cy="2633700"/>
          </a:xfrm>
          <a:prstGeom prst="rect">
            <a:avLst/>
          </a:prstGeom>
        </p:spPr>
      </p:pic>
      <p:sp>
        <p:nvSpPr>
          <p:cNvPr id="5" name="Rectangle 4"/>
          <p:cNvSpPr/>
          <p:nvPr/>
        </p:nvSpPr>
        <p:spPr>
          <a:xfrm>
            <a:off x="497859" y="2895902"/>
            <a:ext cx="5498241" cy="3046988"/>
          </a:xfrm>
          <a:prstGeom prst="rect">
            <a:avLst/>
          </a:prstGeom>
        </p:spPr>
        <p:txBody>
          <a:bodyPr wrap="square">
            <a:spAutoFit/>
          </a:bodyPr>
          <a:lstStyle/>
          <a:p>
            <a:pPr marL="285750" indent="-285750" algn="just">
              <a:buFont typeface="Arial" panose="020B0604020202020204" pitchFamily="34" charset="0"/>
              <a:buChar char="•"/>
            </a:pPr>
            <a:r>
              <a:rPr lang="en-GB" sz="2400" dirty="0" smtClean="0">
                <a:solidFill>
                  <a:schemeClr val="bg1"/>
                </a:solidFill>
              </a:rPr>
              <a:t>The </a:t>
            </a:r>
            <a:r>
              <a:rPr lang="en-GB" sz="2400" dirty="0">
                <a:solidFill>
                  <a:schemeClr val="bg1"/>
                </a:solidFill>
              </a:rPr>
              <a:t>biggest revenue </a:t>
            </a:r>
            <a:r>
              <a:rPr lang="en-GB" sz="2400" b="1" dirty="0">
                <a:solidFill>
                  <a:schemeClr val="bg1"/>
                </a:solidFill>
              </a:rPr>
              <a:t>4.07 Million </a:t>
            </a:r>
            <a:r>
              <a:rPr lang="en-GB" sz="2400" dirty="0">
                <a:solidFill>
                  <a:schemeClr val="bg1"/>
                </a:solidFill>
              </a:rPr>
              <a:t>Euro comes from palm oil Export and distribution in African market from </a:t>
            </a:r>
            <a:r>
              <a:rPr lang="en-GB" sz="2400" dirty="0" smtClean="0">
                <a:solidFill>
                  <a:schemeClr val="bg1"/>
                </a:solidFill>
              </a:rPr>
              <a:t>China by three years</a:t>
            </a:r>
          </a:p>
          <a:p>
            <a:pPr marL="285750" indent="-285750" algn="just">
              <a:buFont typeface="Arial" panose="020B0604020202020204" pitchFamily="34" charset="0"/>
              <a:buChar char="•"/>
            </a:pPr>
            <a:r>
              <a:rPr lang="en-GB" sz="2400" dirty="0" smtClean="0">
                <a:solidFill>
                  <a:schemeClr val="bg1"/>
                </a:solidFill>
              </a:rPr>
              <a:t>The </a:t>
            </a:r>
            <a:r>
              <a:rPr lang="en-GB" sz="2400" dirty="0">
                <a:solidFill>
                  <a:schemeClr val="bg1"/>
                </a:solidFill>
              </a:rPr>
              <a:t>2</a:t>
            </a:r>
            <a:r>
              <a:rPr lang="en-GB" sz="2400" baseline="30000" dirty="0">
                <a:solidFill>
                  <a:schemeClr val="bg1"/>
                </a:solidFill>
              </a:rPr>
              <a:t>nd</a:t>
            </a:r>
            <a:r>
              <a:rPr lang="en-GB" sz="2400" dirty="0">
                <a:solidFill>
                  <a:schemeClr val="bg1"/>
                </a:solidFill>
              </a:rPr>
              <a:t> largest revenue </a:t>
            </a:r>
            <a:r>
              <a:rPr lang="en-GB" sz="2400" b="1" dirty="0">
                <a:solidFill>
                  <a:schemeClr val="bg1"/>
                </a:solidFill>
              </a:rPr>
              <a:t>3.02 Million Euro</a:t>
            </a:r>
            <a:r>
              <a:rPr lang="en-GB" sz="2400" dirty="0">
                <a:solidFill>
                  <a:schemeClr val="bg1"/>
                </a:solidFill>
              </a:rPr>
              <a:t> comes from </a:t>
            </a:r>
            <a:r>
              <a:rPr lang="en-GB" sz="2400" dirty="0" err="1">
                <a:solidFill>
                  <a:schemeClr val="bg1"/>
                </a:solidFill>
              </a:rPr>
              <a:t>Soyabean</a:t>
            </a:r>
            <a:r>
              <a:rPr lang="en-GB" sz="2400" dirty="0">
                <a:solidFill>
                  <a:schemeClr val="bg1"/>
                </a:solidFill>
              </a:rPr>
              <a:t> oil distribution in Chinese market </a:t>
            </a:r>
            <a:r>
              <a:rPr lang="en-GB" sz="2400" dirty="0" smtClean="0">
                <a:solidFill>
                  <a:schemeClr val="bg1"/>
                </a:solidFill>
              </a:rPr>
              <a:t>by three years</a:t>
            </a:r>
            <a:endParaRPr lang="en-GB" sz="2400" dirty="0">
              <a:solidFill>
                <a:schemeClr val="bg1"/>
              </a:solidFill>
            </a:endParaRPr>
          </a:p>
        </p:txBody>
      </p:sp>
      <p:pic>
        <p:nvPicPr>
          <p:cNvPr id="20" name="Picture 19"/>
          <p:cNvPicPr>
            <a:picLocks noChangeAspect="1"/>
          </p:cNvPicPr>
          <p:nvPr/>
        </p:nvPicPr>
        <p:blipFill>
          <a:blip r:embed="rId5"/>
          <a:stretch>
            <a:fillRect/>
          </a:stretch>
        </p:blipFill>
        <p:spPr>
          <a:xfrm>
            <a:off x="971837" y="6413560"/>
            <a:ext cx="2683677" cy="371402"/>
          </a:xfrm>
          <a:prstGeom prst="rect">
            <a:avLst/>
          </a:prstGeom>
        </p:spPr>
      </p:pic>
      <p:sp>
        <p:nvSpPr>
          <p:cNvPr id="7" name="TextBox 6"/>
          <p:cNvSpPr txBox="1"/>
          <p:nvPr/>
        </p:nvSpPr>
        <p:spPr>
          <a:xfrm>
            <a:off x="3814915" y="6449018"/>
            <a:ext cx="3696929" cy="307777"/>
          </a:xfrm>
          <a:prstGeom prst="rect">
            <a:avLst/>
          </a:prstGeom>
          <a:noFill/>
        </p:spPr>
        <p:txBody>
          <a:bodyPr wrap="square" rtlCol="0">
            <a:spAutoFit/>
          </a:bodyPr>
          <a:lstStyle/>
          <a:p>
            <a:r>
              <a:rPr lang="en-GB" dirty="0" smtClean="0"/>
              <a:t>* “ </a:t>
            </a:r>
            <a:r>
              <a:rPr lang="en-GB" b="1" dirty="0" smtClean="0"/>
              <a:t>, </a:t>
            </a:r>
            <a:r>
              <a:rPr lang="en-GB" dirty="0" smtClean="0"/>
              <a:t>“ used as thousand separator</a:t>
            </a:r>
            <a:endParaRPr lang="en-GB"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07"/>
        <p:cNvGrpSpPr/>
        <p:nvPr/>
      </p:nvGrpSpPr>
      <p:grpSpPr>
        <a:xfrm>
          <a:off x="0" y="0"/>
          <a:ext cx="0" cy="0"/>
          <a:chOff x="0" y="0"/>
          <a:chExt cx="0" cy="0"/>
        </a:xfrm>
      </p:grpSpPr>
      <p:sp>
        <p:nvSpPr>
          <p:cNvPr id="2908" name="Google Shape;2908;p72"/>
          <p:cNvSpPr txBox="1">
            <a:spLocks noGrp="1"/>
          </p:cNvSpPr>
          <p:nvPr>
            <p:ph type="title"/>
          </p:nvPr>
        </p:nvSpPr>
        <p:spPr>
          <a:xfrm>
            <a:off x="623389" y="113811"/>
            <a:ext cx="10972800" cy="849924"/>
          </a:xfrm>
          <a:prstGeom prst="rect">
            <a:avLst/>
          </a:prstGeom>
          <a:solidFill>
            <a:srgbClr val="C1C1C1"/>
          </a:solid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2800"/>
              <a:buNone/>
            </a:pPr>
            <a:r>
              <a:rPr lang="en-US" sz="4400" b="0">
                <a:latin typeface="Arial"/>
                <a:ea typeface="Arial"/>
                <a:cs typeface="Arial"/>
                <a:sym typeface="Arial"/>
              </a:rPr>
              <a:t>REVENUE GROWTH BY YEARS</a:t>
            </a:r>
            <a:endParaRPr b="0"/>
          </a:p>
        </p:txBody>
      </p:sp>
      <p:sp>
        <p:nvSpPr>
          <p:cNvPr id="2909" name="Google Shape;2909;p72"/>
          <p:cNvSpPr txBox="1"/>
          <p:nvPr/>
        </p:nvSpPr>
        <p:spPr>
          <a:xfrm>
            <a:off x="3813933" y="3874205"/>
            <a:ext cx="1922800" cy="369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2910" name="Google Shape;2910;p72"/>
          <p:cNvSpPr/>
          <p:nvPr/>
        </p:nvSpPr>
        <p:spPr>
          <a:xfrm>
            <a:off x="517635" y="1107065"/>
            <a:ext cx="5486400" cy="1498800"/>
          </a:xfrm>
          <a:prstGeom prst="rect">
            <a:avLst/>
          </a:prstGeom>
          <a:solidFill>
            <a:srgbClr val="4E8CBA">
              <a:alpha val="11764"/>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chemeClr val="accent5"/>
              </a:solidFill>
              <a:latin typeface="Arial"/>
              <a:ea typeface="Arial"/>
              <a:cs typeface="Arial"/>
              <a:sym typeface="Arial"/>
            </a:endParaRPr>
          </a:p>
        </p:txBody>
      </p:sp>
      <p:sp>
        <p:nvSpPr>
          <p:cNvPr id="2911" name="Google Shape;2911;p72"/>
          <p:cNvSpPr txBox="1"/>
          <p:nvPr/>
        </p:nvSpPr>
        <p:spPr>
          <a:xfrm>
            <a:off x="1361985" y="921019"/>
            <a:ext cx="4352332" cy="1373301"/>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5733" b="1" i="0" u="none" strike="noStrike" cap="none" dirty="0">
                <a:solidFill>
                  <a:schemeClr val="accent5"/>
                </a:solidFill>
                <a:latin typeface="Fira Sans Extra Condensed"/>
                <a:ea typeface="Fira Sans Extra Condensed"/>
                <a:cs typeface="Fira Sans Extra Condensed"/>
                <a:sym typeface="Fira Sans Extra Condensed"/>
              </a:rPr>
              <a:t>€</a:t>
            </a:r>
            <a:r>
              <a:rPr lang="en-US" sz="5733" b="1" i="0" u="none" strike="noStrike" cap="none" dirty="0" smtClean="0">
                <a:solidFill>
                  <a:schemeClr val="accent5"/>
                </a:solidFill>
                <a:latin typeface="Fira Sans Extra Condensed"/>
                <a:ea typeface="Fira Sans Extra Condensed"/>
                <a:cs typeface="Fira Sans Extra Condensed"/>
                <a:sym typeface="Fira Sans Extra Condensed"/>
              </a:rPr>
              <a:t>5.6 </a:t>
            </a:r>
            <a:r>
              <a:rPr lang="en-US" sz="5733" b="1" i="0" u="none" strike="noStrike" cap="none" dirty="0">
                <a:solidFill>
                  <a:schemeClr val="accent5"/>
                </a:solidFill>
                <a:latin typeface="Fira Sans Extra Condensed"/>
                <a:ea typeface="Fira Sans Extra Condensed"/>
                <a:cs typeface="Fira Sans Extra Condensed"/>
                <a:sym typeface="Fira Sans Extra Condensed"/>
              </a:rPr>
              <a:t>Million</a:t>
            </a:r>
            <a:endParaRPr sz="5733" b="1" i="0" u="none" strike="noStrike" cap="none" dirty="0">
              <a:solidFill>
                <a:schemeClr val="accent5"/>
              </a:solidFill>
              <a:latin typeface="Fira Sans Extra Condensed"/>
              <a:ea typeface="Fira Sans Extra Condensed"/>
              <a:cs typeface="Fira Sans Extra Condensed"/>
              <a:sym typeface="Fira Sans Extra Condensed"/>
            </a:endParaRPr>
          </a:p>
        </p:txBody>
      </p:sp>
      <p:sp>
        <p:nvSpPr>
          <p:cNvPr id="2912" name="Google Shape;2912;p72"/>
          <p:cNvSpPr txBox="1"/>
          <p:nvPr/>
        </p:nvSpPr>
        <p:spPr>
          <a:xfrm>
            <a:off x="3703000" y="1751233"/>
            <a:ext cx="1764000" cy="772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2913" name="Google Shape;2913;p72"/>
          <p:cNvSpPr txBox="1"/>
          <p:nvPr/>
        </p:nvSpPr>
        <p:spPr>
          <a:xfrm>
            <a:off x="1756757" y="1708868"/>
            <a:ext cx="3518952" cy="1285345"/>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667" b="1" i="0" u="none" strike="noStrike" cap="none">
                <a:solidFill>
                  <a:srgbClr val="000000"/>
                </a:solidFill>
                <a:latin typeface="Fira Sans Extra Condensed"/>
                <a:ea typeface="Fira Sans Extra Condensed"/>
                <a:cs typeface="Fira Sans Extra Condensed"/>
                <a:sym typeface="Fira Sans Extra Condensed"/>
              </a:rPr>
              <a:t>Largest Revenue</a:t>
            </a:r>
            <a:endParaRPr sz="1867"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a:solidFill>
                <a:srgbClr val="000000"/>
              </a:solidFill>
              <a:latin typeface="Roboto"/>
              <a:ea typeface="Roboto"/>
              <a:cs typeface="Roboto"/>
              <a:sym typeface="Roboto"/>
            </a:endParaRPr>
          </a:p>
        </p:txBody>
      </p:sp>
      <p:grpSp>
        <p:nvGrpSpPr>
          <p:cNvPr id="2914" name="Google Shape;2914;p72"/>
          <p:cNvGrpSpPr/>
          <p:nvPr/>
        </p:nvGrpSpPr>
        <p:grpSpPr>
          <a:xfrm>
            <a:off x="557623" y="2994203"/>
            <a:ext cx="5577705" cy="3306261"/>
            <a:chOff x="-11051" y="782486"/>
            <a:chExt cx="4572709" cy="3024388"/>
          </a:xfrm>
        </p:grpSpPr>
        <p:sp>
          <p:nvSpPr>
            <p:cNvPr id="2915" name="Google Shape;2915;p72"/>
            <p:cNvSpPr/>
            <p:nvPr/>
          </p:nvSpPr>
          <p:spPr>
            <a:xfrm>
              <a:off x="182682" y="2464487"/>
              <a:ext cx="1457008" cy="518597"/>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16" name="Google Shape;2916;p72"/>
            <p:cNvSpPr txBox="1"/>
            <p:nvPr/>
          </p:nvSpPr>
          <p:spPr>
            <a:xfrm>
              <a:off x="659362" y="2438059"/>
              <a:ext cx="487747" cy="195125"/>
            </a:xfrm>
            <a:prstGeom prst="rect">
              <a:avLst/>
            </a:prstGeom>
            <a:noFill/>
            <a:ln>
              <a:noFill/>
            </a:ln>
          </p:spPr>
          <p:txBody>
            <a:bodyPr spcFirstLastPara="1" wrap="square" lIns="0" tIns="0" rIns="0" bIns="0" anchor="t" anchorCtr="1">
              <a:noAutofit/>
            </a:bodyPr>
            <a:lstStyle/>
            <a:p>
              <a:pPr marL="0" marR="0" lvl="0" indent="0" algn="ctr" rtl="0">
                <a:lnSpc>
                  <a:spcPct val="90000"/>
                </a:lnSpc>
                <a:spcBef>
                  <a:spcPts val="0"/>
                </a:spcBef>
                <a:spcAft>
                  <a:spcPts val="0"/>
                </a:spcAft>
                <a:buNone/>
              </a:pPr>
              <a:r>
                <a:rPr lang="en-US" sz="1800" b="1" i="0" u="none" strike="noStrike" cap="none">
                  <a:solidFill>
                    <a:srgbClr val="000000"/>
                  </a:solidFill>
                  <a:latin typeface="Arial"/>
                  <a:ea typeface="Arial"/>
                  <a:cs typeface="Arial"/>
                  <a:sym typeface="Arial"/>
                </a:rPr>
                <a:t>2022</a:t>
              </a:r>
              <a:endParaRPr sz="1800" b="0" i="0" u="none" strike="noStrike" cap="none">
                <a:solidFill>
                  <a:srgbClr val="000000"/>
                </a:solidFill>
                <a:latin typeface="Arial"/>
                <a:ea typeface="Arial"/>
                <a:cs typeface="Arial"/>
                <a:sym typeface="Arial"/>
              </a:endParaRPr>
            </a:p>
          </p:txBody>
        </p:sp>
        <p:sp>
          <p:nvSpPr>
            <p:cNvPr id="2917" name="Google Shape;2917;p72"/>
            <p:cNvSpPr/>
            <p:nvPr/>
          </p:nvSpPr>
          <p:spPr>
            <a:xfrm>
              <a:off x="0" y="2202893"/>
              <a:ext cx="4554264" cy="183574"/>
            </a:xfrm>
            <a:prstGeom prst="rect">
              <a:avLst/>
            </a:prstGeom>
            <a:solidFill>
              <a:srgbClr val="E3541F"/>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18" name="Google Shape;2918;p72"/>
            <p:cNvSpPr/>
            <p:nvPr/>
          </p:nvSpPr>
          <p:spPr>
            <a:xfrm>
              <a:off x="109831" y="782486"/>
              <a:ext cx="1602709" cy="640215"/>
            </a:xfrm>
            <a:prstGeom prst="rect">
              <a:avLst/>
            </a:prstGeom>
            <a:solidFill>
              <a:srgbClr val="F5D0CB">
                <a:alpha val="89411"/>
              </a:srgbClr>
            </a:solidFill>
            <a:ln w="25400" cap="flat" cmpd="sng">
              <a:solidFill>
                <a:srgbClr val="F5D0CB">
                  <a:alpha val="89411"/>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19" name="Google Shape;2919;p72"/>
            <p:cNvSpPr txBox="1"/>
            <p:nvPr/>
          </p:nvSpPr>
          <p:spPr>
            <a:xfrm>
              <a:off x="-11051" y="782486"/>
              <a:ext cx="1752996" cy="640215"/>
            </a:xfrm>
            <a:prstGeom prst="rect">
              <a:avLst/>
            </a:prstGeom>
            <a:noFill/>
            <a:ln>
              <a:noFill/>
            </a:ln>
          </p:spPr>
          <p:txBody>
            <a:bodyPr spcFirstLastPara="1" wrap="square" lIns="165100" tIns="165100" rIns="165100" bIns="165100" anchor="ctr" anchorCtr="0">
              <a:noAutofit/>
            </a:bodyPr>
            <a:lstStyle/>
            <a:p>
              <a:pPr marL="0" marR="0" lvl="0" indent="0" algn="l" rtl="0">
                <a:lnSpc>
                  <a:spcPct val="90000"/>
                </a:lnSpc>
                <a:spcBef>
                  <a:spcPts val="0"/>
                </a:spcBef>
                <a:spcAft>
                  <a:spcPts val="0"/>
                </a:spcAft>
                <a:buNone/>
              </a:pPr>
              <a:r>
                <a:rPr lang="en-US" sz="1800" b="0" i="0" u="none" strike="noStrike" cap="none" dirty="0">
                  <a:solidFill>
                    <a:srgbClr val="000000"/>
                  </a:solidFill>
                  <a:latin typeface="Arial"/>
                  <a:ea typeface="Arial"/>
                  <a:cs typeface="Arial"/>
                  <a:sym typeface="Arial"/>
                </a:rPr>
                <a:t>Total Revenue € </a:t>
              </a:r>
              <a:r>
                <a:rPr lang="en-US" sz="1800" b="0" i="0" u="none" strike="noStrike" cap="none" dirty="0" smtClean="0">
                  <a:solidFill>
                    <a:srgbClr val="000000"/>
                  </a:solidFill>
                  <a:latin typeface="Arial"/>
                  <a:ea typeface="Arial"/>
                  <a:cs typeface="Arial"/>
                  <a:sym typeface="Arial"/>
                </a:rPr>
                <a:t>4.5 Million</a:t>
              </a:r>
              <a:endParaRPr sz="1800" b="0" i="0" u="none" strike="noStrike" cap="none" dirty="0">
                <a:solidFill>
                  <a:srgbClr val="000000"/>
                </a:solidFill>
                <a:latin typeface="Arial"/>
                <a:ea typeface="Arial"/>
                <a:cs typeface="Arial"/>
                <a:sym typeface="Arial"/>
              </a:endParaRPr>
            </a:p>
          </p:txBody>
        </p:sp>
        <p:cxnSp>
          <p:nvCxnSpPr>
            <p:cNvPr id="2920" name="Google Shape;2920;p72"/>
            <p:cNvCxnSpPr/>
            <p:nvPr/>
          </p:nvCxnSpPr>
          <p:spPr>
            <a:xfrm>
              <a:off x="911186" y="1422702"/>
              <a:ext cx="0" cy="780191"/>
            </a:xfrm>
            <a:prstGeom prst="straightConnector1">
              <a:avLst/>
            </a:prstGeom>
            <a:solidFill>
              <a:srgbClr val="E3541F"/>
            </a:solidFill>
            <a:ln w="9525" cap="flat" cmpd="sng">
              <a:solidFill>
                <a:srgbClr val="E3541F"/>
              </a:solidFill>
              <a:prstDash val="dash"/>
              <a:round/>
              <a:headEnd type="none" w="sm" len="sm"/>
              <a:tailEnd type="none" w="sm" len="sm"/>
            </a:ln>
          </p:spPr>
        </p:cxnSp>
        <p:sp>
          <p:nvSpPr>
            <p:cNvPr id="2921" name="Google Shape;2921;p72"/>
            <p:cNvSpPr/>
            <p:nvPr/>
          </p:nvSpPr>
          <p:spPr>
            <a:xfrm>
              <a:off x="1093312" y="1606276"/>
              <a:ext cx="1457008" cy="518597"/>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22" name="Google Shape;2922;p72"/>
            <p:cNvSpPr txBox="1"/>
            <p:nvPr/>
          </p:nvSpPr>
          <p:spPr>
            <a:xfrm>
              <a:off x="1093312" y="1606276"/>
              <a:ext cx="1457008" cy="518597"/>
            </a:xfrm>
            <a:prstGeom prst="rect">
              <a:avLst/>
            </a:prstGeom>
            <a:noFill/>
            <a:ln>
              <a:noFill/>
            </a:ln>
          </p:spPr>
          <p:txBody>
            <a:bodyPr spcFirstLastPara="1" wrap="square" lIns="0" tIns="0" rIns="0" bIns="0" anchor="b" anchorCtr="1">
              <a:noAutofit/>
            </a:bodyPr>
            <a:lstStyle/>
            <a:p>
              <a:pPr marL="0" marR="0" lvl="0" indent="0" algn="ctr" rtl="0">
                <a:lnSpc>
                  <a:spcPct val="90000"/>
                </a:lnSpc>
                <a:spcBef>
                  <a:spcPts val="0"/>
                </a:spcBef>
                <a:spcAft>
                  <a:spcPts val="0"/>
                </a:spcAft>
                <a:buNone/>
              </a:pPr>
              <a:r>
                <a:rPr lang="en-US" sz="1800" b="1" i="0" u="none" strike="noStrike" cap="none">
                  <a:solidFill>
                    <a:srgbClr val="000000"/>
                  </a:solidFill>
                  <a:latin typeface="Arial"/>
                  <a:ea typeface="Arial"/>
                  <a:cs typeface="Arial"/>
                  <a:sym typeface="Arial"/>
                </a:rPr>
                <a:t>2024</a:t>
              </a:r>
              <a:endParaRPr sz="1800" b="0" i="0" u="none" strike="noStrike" cap="none">
                <a:solidFill>
                  <a:srgbClr val="000000"/>
                </a:solidFill>
                <a:latin typeface="Arial"/>
                <a:ea typeface="Arial"/>
                <a:cs typeface="Arial"/>
                <a:sym typeface="Arial"/>
              </a:endParaRPr>
            </a:p>
          </p:txBody>
        </p:sp>
        <p:sp>
          <p:nvSpPr>
            <p:cNvPr id="2923" name="Google Shape;2923;p72"/>
            <p:cNvSpPr/>
            <p:nvPr/>
          </p:nvSpPr>
          <p:spPr>
            <a:xfrm>
              <a:off x="1020462" y="3166659"/>
              <a:ext cx="1602709" cy="640215"/>
            </a:xfrm>
            <a:prstGeom prst="rect">
              <a:avLst/>
            </a:prstGeom>
            <a:solidFill>
              <a:srgbClr val="F5D0CB">
                <a:alpha val="89411"/>
              </a:srgbClr>
            </a:solidFill>
            <a:ln w="25400" cap="flat" cmpd="sng">
              <a:solidFill>
                <a:srgbClr val="F5D0CB">
                  <a:alpha val="89411"/>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24" name="Google Shape;2924;p72"/>
            <p:cNvSpPr txBox="1"/>
            <p:nvPr/>
          </p:nvSpPr>
          <p:spPr>
            <a:xfrm>
              <a:off x="1020462" y="3166659"/>
              <a:ext cx="1602709" cy="640215"/>
            </a:xfrm>
            <a:prstGeom prst="rect">
              <a:avLst/>
            </a:prstGeom>
            <a:noFill/>
            <a:ln>
              <a:noFill/>
            </a:ln>
          </p:spPr>
          <p:txBody>
            <a:bodyPr spcFirstLastPara="1" wrap="square" lIns="165100" tIns="165100" rIns="165100" bIns="165100" anchor="ctr" anchorCtr="0">
              <a:noAutofit/>
            </a:bodyPr>
            <a:lstStyle/>
            <a:p>
              <a:pPr marL="0" marR="0" lvl="0" indent="0" algn="l" rtl="0">
                <a:lnSpc>
                  <a:spcPct val="90000"/>
                </a:lnSpc>
                <a:spcBef>
                  <a:spcPts val="0"/>
                </a:spcBef>
                <a:spcAft>
                  <a:spcPts val="0"/>
                </a:spcAft>
                <a:buNone/>
              </a:pPr>
              <a:r>
                <a:rPr lang="en-US" sz="1800" b="0" i="0" u="none" strike="noStrike" cap="none" dirty="0">
                  <a:solidFill>
                    <a:srgbClr val="000000"/>
                  </a:solidFill>
                  <a:latin typeface="Arial"/>
                  <a:ea typeface="Arial"/>
                  <a:cs typeface="Arial"/>
                  <a:sym typeface="Arial"/>
                </a:rPr>
                <a:t>Total Revenue €</a:t>
              </a:r>
              <a:r>
                <a:rPr lang="en-US" sz="1800" b="0" i="0" u="none" strike="noStrike" cap="none" dirty="0" smtClean="0">
                  <a:solidFill>
                    <a:srgbClr val="000000"/>
                  </a:solidFill>
                  <a:latin typeface="Arial"/>
                  <a:ea typeface="Arial"/>
                  <a:cs typeface="Arial"/>
                  <a:sym typeface="Arial"/>
                </a:rPr>
                <a:t>4.4Million </a:t>
              </a:r>
              <a:endParaRPr sz="1800" b="0" i="0" u="none" strike="noStrike" cap="none" dirty="0">
                <a:solidFill>
                  <a:srgbClr val="000000"/>
                </a:solidFill>
                <a:latin typeface="Arial"/>
                <a:ea typeface="Arial"/>
                <a:cs typeface="Arial"/>
                <a:sym typeface="Arial"/>
              </a:endParaRPr>
            </a:p>
          </p:txBody>
        </p:sp>
        <p:cxnSp>
          <p:nvCxnSpPr>
            <p:cNvPr id="2925" name="Google Shape;2925;p72"/>
            <p:cNvCxnSpPr/>
            <p:nvPr/>
          </p:nvCxnSpPr>
          <p:spPr>
            <a:xfrm>
              <a:off x="1821816" y="2386468"/>
              <a:ext cx="0" cy="780191"/>
            </a:xfrm>
            <a:prstGeom prst="straightConnector1">
              <a:avLst/>
            </a:prstGeom>
            <a:solidFill>
              <a:srgbClr val="E3541F"/>
            </a:solidFill>
            <a:ln w="9525" cap="flat" cmpd="sng">
              <a:solidFill>
                <a:srgbClr val="E3541F"/>
              </a:solidFill>
              <a:prstDash val="dash"/>
              <a:round/>
              <a:headEnd type="none" w="sm" len="sm"/>
              <a:tailEnd type="none" w="sm" len="sm"/>
            </a:ln>
          </p:spPr>
        </p:cxnSp>
        <p:sp>
          <p:nvSpPr>
            <p:cNvPr id="2926" name="Google Shape;2926;p72"/>
            <p:cNvSpPr/>
            <p:nvPr/>
          </p:nvSpPr>
          <p:spPr>
            <a:xfrm>
              <a:off x="853819" y="2237313"/>
              <a:ext cx="114734" cy="114734"/>
            </a:xfrm>
            <a:prstGeom prst="ellipse">
              <a:avLst/>
            </a:prstGeom>
            <a:solidFill>
              <a:schemeClr val="lt1">
                <a:alpha val="89411"/>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27" name="Google Shape;2927;p72"/>
            <p:cNvSpPr/>
            <p:nvPr/>
          </p:nvSpPr>
          <p:spPr>
            <a:xfrm>
              <a:off x="1764449" y="2237313"/>
              <a:ext cx="114734" cy="114734"/>
            </a:xfrm>
            <a:prstGeom prst="ellipse">
              <a:avLst/>
            </a:prstGeom>
            <a:solidFill>
              <a:schemeClr val="lt1">
                <a:alpha val="89411"/>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28" name="Google Shape;2928;p72"/>
            <p:cNvSpPr/>
            <p:nvPr/>
          </p:nvSpPr>
          <p:spPr>
            <a:xfrm>
              <a:off x="2003942" y="2464487"/>
              <a:ext cx="1457008" cy="518597"/>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29" name="Google Shape;2929;p72"/>
            <p:cNvSpPr txBox="1"/>
            <p:nvPr/>
          </p:nvSpPr>
          <p:spPr>
            <a:xfrm>
              <a:off x="2003942" y="2464487"/>
              <a:ext cx="1457008" cy="518597"/>
            </a:xfrm>
            <a:prstGeom prst="rect">
              <a:avLst/>
            </a:prstGeom>
            <a:noFill/>
            <a:ln>
              <a:noFill/>
            </a:ln>
          </p:spPr>
          <p:txBody>
            <a:bodyPr spcFirstLastPara="1" wrap="square" lIns="0" tIns="0" rIns="0" bIns="0" anchor="t" anchorCtr="1">
              <a:noAutofit/>
            </a:bodyPr>
            <a:lstStyle/>
            <a:p>
              <a:pPr marL="0" marR="0" lvl="0" indent="0" algn="ctr" rtl="0">
                <a:lnSpc>
                  <a:spcPct val="90000"/>
                </a:lnSpc>
                <a:spcBef>
                  <a:spcPts val="0"/>
                </a:spcBef>
                <a:spcAft>
                  <a:spcPts val="0"/>
                </a:spcAft>
                <a:buNone/>
              </a:pPr>
              <a:r>
                <a:rPr lang="en-US" sz="1800" b="1" i="0" u="none" strike="noStrike" cap="none">
                  <a:solidFill>
                    <a:srgbClr val="000000"/>
                  </a:solidFill>
                  <a:latin typeface="Arial"/>
                  <a:ea typeface="Arial"/>
                  <a:cs typeface="Arial"/>
                  <a:sym typeface="Arial"/>
                </a:rPr>
                <a:t>2025</a:t>
              </a:r>
              <a:endParaRPr sz="1800" b="0" i="0" u="none" strike="noStrike" cap="none">
                <a:solidFill>
                  <a:srgbClr val="000000"/>
                </a:solidFill>
                <a:latin typeface="Arial"/>
                <a:ea typeface="Arial"/>
                <a:cs typeface="Arial"/>
                <a:sym typeface="Arial"/>
              </a:endParaRPr>
            </a:p>
          </p:txBody>
        </p:sp>
        <p:sp>
          <p:nvSpPr>
            <p:cNvPr id="2930" name="Google Shape;2930;p72"/>
            <p:cNvSpPr/>
            <p:nvPr/>
          </p:nvSpPr>
          <p:spPr>
            <a:xfrm>
              <a:off x="1931092" y="782486"/>
              <a:ext cx="1602709" cy="640215"/>
            </a:xfrm>
            <a:prstGeom prst="rect">
              <a:avLst/>
            </a:prstGeom>
            <a:solidFill>
              <a:srgbClr val="F5D0CB">
                <a:alpha val="89411"/>
              </a:srgbClr>
            </a:solidFill>
            <a:ln w="25400" cap="flat" cmpd="sng">
              <a:solidFill>
                <a:srgbClr val="F5D0CB">
                  <a:alpha val="89411"/>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31" name="Google Shape;2931;p72"/>
            <p:cNvSpPr txBox="1"/>
            <p:nvPr/>
          </p:nvSpPr>
          <p:spPr>
            <a:xfrm>
              <a:off x="1931092" y="782486"/>
              <a:ext cx="1769352" cy="640215"/>
            </a:xfrm>
            <a:prstGeom prst="rect">
              <a:avLst/>
            </a:prstGeom>
            <a:noFill/>
            <a:ln>
              <a:noFill/>
            </a:ln>
          </p:spPr>
          <p:txBody>
            <a:bodyPr spcFirstLastPara="1" wrap="square" lIns="165100" tIns="165100" rIns="165100" bIns="165100" anchor="ctr" anchorCtr="0">
              <a:noAutofit/>
            </a:bodyPr>
            <a:lstStyle/>
            <a:p>
              <a:pPr marL="0" marR="0" lvl="0" indent="0" algn="l" rtl="0">
                <a:lnSpc>
                  <a:spcPct val="90000"/>
                </a:lnSpc>
                <a:spcBef>
                  <a:spcPts val="0"/>
                </a:spcBef>
                <a:spcAft>
                  <a:spcPts val="0"/>
                </a:spcAft>
                <a:buNone/>
              </a:pPr>
              <a:r>
                <a:rPr lang="en-US" sz="1800" b="0" i="0" u="none" strike="noStrike" cap="none" dirty="0">
                  <a:solidFill>
                    <a:srgbClr val="000000"/>
                  </a:solidFill>
                  <a:latin typeface="Arial"/>
                  <a:ea typeface="Arial"/>
                  <a:cs typeface="Arial"/>
                  <a:sym typeface="Arial"/>
                </a:rPr>
                <a:t>Total Revenue € </a:t>
              </a:r>
              <a:r>
                <a:rPr lang="en-US" sz="1800" b="0" i="0" u="none" strike="noStrike" cap="none" dirty="0" smtClean="0">
                  <a:solidFill>
                    <a:srgbClr val="000000"/>
                  </a:solidFill>
                  <a:latin typeface="Arial"/>
                  <a:ea typeface="Arial"/>
                  <a:cs typeface="Arial"/>
                  <a:sym typeface="Arial"/>
                </a:rPr>
                <a:t>5.1</a:t>
              </a:r>
            </a:p>
            <a:p>
              <a:pPr marL="0" marR="0" lvl="0" indent="0" algn="l" rtl="0">
                <a:lnSpc>
                  <a:spcPct val="90000"/>
                </a:lnSpc>
                <a:spcBef>
                  <a:spcPts val="0"/>
                </a:spcBef>
                <a:spcAft>
                  <a:spcPts val="0"/>
                </a:spcAft>
                <a:buNone/>
              </a:pPr>
              <a:r>
                <a:rPr lang="en-US" sz="1800" b="0" i="0" u="none" strike="noStrike" cap="none" dirty="0" smtClean="0">
                  <a:solidFill>
                    <a:srgbClr val="000000"/>
                  </a:solidFill>
                  <a:latin typeface="Arial"/>
                  <a:ea typeface="Arial"/>
                  <a:cs typeface="Arial"/>
                  <a:sym typeface="Arial"/>
                </a:rPr>
                <a:t>Million</a:t>
              </a:r>
              <a:endParaRPr sz="1800" b="0" i="0" u="none" strike="noStrike" cap="none" dirty="0">
                <a:solidFill>
                  <a:srgbClr val="000000"/>
                </a:solidFill>
                <a:latin typeface="Arial"/>
                <a:ea typeface="Arial"/>
                <a:cs typeface="Arial"/>
                <a:sym typeface="Arial"/>
              </a:endParaRPr>
            </a:p>
          </p:txBody>
        </p:sp>
        <p:cxnSp>
          <p:nvCxnSpPr>
            <p:cNvPr id="2932" name="Google Shape;2932;p72"/>
            <p:cNvCxnSpPr/>
            <p:nvPr/>
          </p:nvCxnSpPr>
          <p:spPr>
            <a:xfrm>
              <a:off x="2732447" y="1422702"/>
              <a:ext cx="0" cy="780191"/>
            </a:xfrm>
            <a:prstGeom prst="straightConnector1">
              <a:avLst/>
            </a:prstGeom>
            <a:solidFill>
              <a:srgbClr val="E3541F"/>
            </a:solidFill>
            <a:ln w="9525" cap="flat" cmpd="sng">
              <a:solidFill>
                <a:srgbClr val="E3541F"/>
              </a:solidFill>
              <a:prstDash val="dash"/>
              <a:round/>
              <a:headEnd type="none" w="sm" len="sm"/>
              <a:tailEnd type="none" w="sm" len="sm"/>
            </a:ln>
          </p:spPr>
        </p:cxnSp>
        <p:sp>
          <p:nvSpPr>
            <p:cNvPr id="2933" name="Google Shape;2933;p72"/>
            <p:cNvSpPr/>
            <p:nvPr/>
          </p:nvSpPr>
          <p:spPr>
            <a:xfrm>
              <a:off x="2914573" y="1606276"/>
              <a:ext cx="1457008" cy="518597"/>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34" name="Google Shape;2934;p72"/>
            <p:cNvSpPr txBox="1"/>
            <p:nvPr/>
          </p:nvSpPr>
          <p:spPr>
            <a:xfrm>
              <a:off x="2914573" y="1606276"/>
              <a:ext cx="1457008" cy="518597"/>
            </a:xfrm>
            <a:prstGeom prst="rect">
              <a:avLst/>
            </a:prstGeom>
            <a:noFill/>
            <a:ln>
              <a:noFill/>
            </a:ln>
          </p:spPr>
          <p:txBody>
            <a:bodyPr spcFirstLastPara="1" wrap="square" lIns="0" tIns="0" rIns="0" bIns="0" anchor="b" anchorCtr="1">
              <a:noAutofit/>
            </a:bodyPr>
            <a:lstStyle/>
            <a:p>
              <a:pPr marL="0" marR="0" lvl="0" indent="0" algn="ctr" rtl="0">
                <a:lnSpc>
                  <a:spcPct val="90000"/>
                </a:lnSpc>
                <a:spcBef>
                  <a:spcPts val="0"/>
                </a:spcBef>
                <a:spcAft>
                  <a:spcPts val="0"/>
                </a:spcAft>
                <a:buNone/>
              </a:pPr>
              <a:r>
                <a:rPr lang="en-US" sz="1800" b="1" i="0" u="none" strike="noStrike" cap="none">
                  <a:solidFill>
                    <a:srgbClr val="000000"/>
                  </a:solidFill>
                  <a:latin typeface="Arial"/>
                  <a:ea typeface="Arial"/>
                  <a:cs typeface="Arial"/>
                  <a:sym typeface="Arial"/>
                </a:rPr>
                <a:t>2026</a:t>
              </a:r>
              <a:endParaRPr sz="1800" b="1" i="0" u="none" strike="noStrike" cap="none">
                <a:solidFill>
                  <a:srgbClr val="000000"/>
                </a:solidFill>
                <a:latin typeface="Arial"/>
                <a:ea typeface="Arial"/>
                <a:cs typeface="Arial"/>
                <a:sym typeface="Arial"/>
              </a:endParaRPr>
            </a:p>
          </p:txBody>
        </p:sp>
        <p:sp>
          <p:nvSpPr>
            <p:cNvPr id="2935" name="Google Shape;2935;p72"/>
            <p:cNvSpPr/>
            <p:nvPr/>
          </p:nvSpPr>
          <p:spPr>
            <a:xfrm>
              <a:off x="2841722" y="3166659"/>
              <a:ext cx="1602709" cy="640215"/>
            </a:xfrm>
            <a:prstGeom prst="rect">
              <a:avLst/>
            </a:prstGeom>
            <a:solidFill>
              <a:srgbClr val="F5D0CB">
                <a:alpha val="89411"/>
              </a:srgbClr>
            </a:solidFill>
            <a:ln w="25400" cap="flat" cmpd="sng">
              <a:solidFill>
                <a:srgbClr val="F5D0CB">
                  <a:alpha val="89411"/>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36" name="Google Shape;2936;p72"/>
            <p:cNvSpPr txBox="1"/>
            <p:nvPr/>
          </p:nvSpPr>
          <p:spPr>
            <a:xfrm>
              <a:off x="2841722" y="3166659"/>
              <a:ext cx="1719936" cy="640215"/>
            </a:xfrm>
            <a:prstGeom prst="rect">
              <a:avLst/>
            </a:prstGeom>
            <a:noFill/>
            <a:ln>
              <a:noFill/>
            </a:ln>
          </p:spPr>
          <p:txBody>
            <a:bodyPr spcFirstLastPara="1" wrap="square" lIns="165100" tIns="165100" rIns="165100" bIns="165100" anchor="ctr" anchorCtr="0">
              <a:noAutofit/>
            </a:bodyPr>
            <a:lstStyle/>
            <a:p>
              <a:pPr marL="0" marR="0" lvl="0" indent="0" algn="l" rtl="0">
                <a:lnSpc>
                  <a:spcPct val="90000"/>
                </a:lnSpc>
                <a:spcBef>
                  <a:spcPts val="0"/>
                </a:spcBef>
                <a:spcAft>
                  <a:spcPts val="0"/>
                </a:spcAft>
                <a:buNone/>
              </a:pPr>
              <a:r>
                <a:rPr lang="en-US" sz="1800" b="0" i="0" u="none" strike="noStrike" cap="none" dirty="0">
                  <a:solidFill>
                    <a:srgbClr val="000000"/>
                  </a:solidFill>
                  <a:latin typeface="Arial"/>
                  <a:ea typeface="Arial"/>
                  <a:cs typeface="Arial"/>
                  <a:sym typeface="Arial"/>
                </a:rPr>
                <a:t>Total Revenue € </a:t>
              </a:r>
              <a:r>
                <a:rPr lang="en-US" sz="1800" dirty="0" smtClean="0"/>
                <a:t>5.</a:t>
              </a:r>
              <a:r>
                <a:rPr lang="en-US" sz="1800" b="0" i="0" u="none" strike="noStrike" cap="none" dirty="0" smtClean="0">
                  <a:solidFill>
                    <a:srgbClr val="000000"/>
                  </a:solidFill>
                  <a:latin typeface="Arial"/>
                  <a:ea typeface="Arial"/>
                  <a:cs typeface="Arial"/>
                  <a:sym typeface="Arial"/>
                </a:rPr>
                <a:t>6</a:t>
              </a:r>
            </a:p>
            <a:p>
              <a:pPr marL="0" marR="0" lvl="0" indent="0" algn="l" rtl="0">
                <a:lnSpc>
                  <a:spcPct val="90000"/>
                </a:lnSpc>
                <a:spcBef>
                  <a:spcPts val="0"/>
                </a:spcBef>
                <a:spcAft>
                  <a:spcPts val="0"/>
                </a:spcAft>
                <a:buNone/>
              </a:pPr>
              <a:r>
                <a:rPr lang="en-US" sz="1800" b="0" i="0" u="none" strike="noStrike" cap="none" dirty="0" smtClean="0">
                  <a:solidFill>
                    <a:srgbClr val="000000"/>
                  </a:solidFill>
                  <a:latin typeface="Arial"/>
                  <a:ea typeface="Arial"/>
                  <a:cs typeface="Arial"/>
                  <a:sym typeface="Arial"/>
                </a:rPr>
                <a:t>Million</a:t>
              </a:r>
              <a:endParaRPr sz="1800" b="0" i="0" u="none" strike="noStrike" cap="none" dirty="0">
                <a:solidFill>
                  <a:srgbClr val="000000"/>
                </a:solidFill>
                <a:latin typeface="Arial"/>
                <a:ea typeface="Arial"/>
                <a:cs typeface="Arial"/>
                <a:sym typeface="Arial"/>
              </a:endParaRPr>
            </a:p>
          </p:txBody>
        </p:sp>
        <p:cxnSp>
          <p:nvCxnSpPr>
            <p:cNvPr id="2937" name="Google Shape;2937;p72"/>
            <p:cNvCxnSpPr/>
            <p:nvPr/>
          </p:nvCxnSpPr>
          <p:spPr>
            <a:xfrm>
              <a:off x="3643077" y="2386468"/>
              <a:ext cx="0" cy="780191"/>
            </a:xfrm>
            <a:prstGeom prst="straightConnector1">
              <a:avLst/>
            </a:prstGeom>
            <a:solidFill>
              <a:srgbClr val="E3541F"/>
            </a:solidFill>
            <a:ln w="9525" cap="flat" cmpd="sng">
              <a:solidFill>
                <a:srgbClr val="E3541F"/>
              </a:solidFill>
              <a:prstDash val="dash"/>
              <a:round/>
              <a:headEnd type="none" w="sm" len="sm"/>
              <a:tailEnd type="none" w="sm" len="sm"/>
            </a:ln>
          </p:spPr>
        </p:cxnSp>
        <p:sp>
          <p:nvSpPr>
            <p:cNvPr id="2938" name="Google Shape;2938;p72"/>
            <p:cNvSpPr/>
            <p:nvPr/>
          </p:nvSpPr>
          <p:spPr>
            <a:xfrm>
              <a:off x="2675080" y="2237313"/>
              <a:ext cx="114734" cy="114734"/>
            </a:xfrm>
            <a:prstGeom prst="ellipse">
              <a:avLst/>
            </a:prstGeom>
            <a:solidFill>
              <a:schemeClr val="lt1">
                <a:alpha val="89411"/>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939" name="Google Shape;2939;p72"/>
            <p:cNvSpPr/>
            <p:nvPr/>
          </p:nvSpPr>
          <p:spPr>
            <a:xfrm>
              <a:off x="3585710" y="2237313"/>
              <a:ext cx="114734" cy="114734"/>
            </a:xfrm>
            <a:prstGeom prst="ellipse">
              <a:avLst/>
            </a:prstGeom>
            <a:solidFill>
              <a:schemeClr val="lt1">
                <a:alpha val="89411"/>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grpSp>
      <p:sp>
        <p:nvSpPr>
          <p:cNvPr id="2941" name="Google Shape;2941;p72"/>
          <p:cNvSpPr/>
          <p:nvPr/>
        </p:nvSpPr>
        <p:spPr>
          <a:xfrm>
            <a:off x="7965036" y="3680738"/>
            <a:ext cx="152979" cy="152979"/>
          </a:xfrm>
          <a:prstGeom prst="ellipse">
            <a:avLst/>
          </a:prstGeom>
          <a:solidFill>
            <a:schemeClr val="lt1">
              <a:alpha val="89411"/>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6607009" y="3377649"/>
            <a:ext cx="4788578" cy="2922816"/>
          </a:xfrm>
          <a:prstGeom prst="rect">
            <a:avLst/>
          </a:prstGeom>
        </p:spPr>
      </p:pic>
      <p:pic>
        <p:nvPicPr>
          <p:cNvPr id="3" name="Picture 2"/>
          <p:cNvPicPr>
            <a:picLocks noChangeAspect="1"/>
          </p:cNvPicPr>
          <p:nvPr/>
        </p:nvPicPr>
        <p:blipFill>
          <a:blip r:embed="rId4"/>
          <a:stretch>
            <a:fillRect/>
          </a:stretch>
        </p:blipFill>
        <p:spPr>
          <a:xfrm>
            <a:off x="6611950" y="1100622"/>
            <a:ext cx="4783637" cy="2243522"/>
          </a:xfrm>
          <a:prstGeom prst="rect">
            <a:avLst/>
          </a:prstGeom>
        </p:spPr>
      </p:pic>
      <p:pic>
        <p:nvPicPr>
          <p:cNvPr id="39" name="Picture 38"/>
          <p:cNvPicPr>
            <a:picLocks noChangeAspect="1"/>
          </p:cNvPicPr>
          <p:nvPr/>
        </p:nvPicPr>
        <p:blipFill>
          <a:blip r:embed="rId5"/>
          <a:stretch>
            <a:fillRect/>
          </a:stretch>
        </p:blipFill>
        <p:spPr>
          <a:xfrm>
            <a:off x="386902" y="6388477"/>
            <a:ext cx="2731245" cy="37798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46"/>
        <p:cNvGrpSpPr/>
        <p:nvPr/>
      </p:nvGrpSpPr>
      <p:grpSpPr>
        <a:xfrm>
          <a:off x="0" y="0"/>
          <a:ext cx="0" cy="0"/>
          <a:chOff x="0" y="0"/>
          <a:chExt cx="0" cy="0"/>
        </a:xfrm>
      </p:grpSpPr>
      <p:sp>
        <p:nvSpPr>
          <p:cNvPr id="2947" name="Google Shape;2947;p87"/>
          <p:cNvSpPr/>
          <p:nvPr/>
        </p:nvSpPr>
        <p:spPr>
          <a:xfrm rot="10800000">
            <a:off x="4883741" y="1362167"/>
            <a:ext cx="4726642" cy="4199746"/>
          </a:xfrm>
          <a:custGeom>
            <a:avLst/>
            <a:gdLst/>
            <a:ahLst/>
            <a:cxnLst/>
            <a:rect l="l" t="t" r="r" b="b"/>
            <a:pathLst>
              <a:path w="6299884" h="5597613" extrusionOk="0">
                <a:moveTo>
                  <a:pt x="2911660" y="5008195"/>
                </a:moveTo>
                <a:lnTo>
                  <a:pt x="2911631" y="5008211"/>
                </a:lnTo>
                <a:cubicBezTo>
                  <a:pt x="2864414" y="5025667"/>
                  <a:pt x="2816962" y="5040138"/>
                  <a:pt x="2772738" y="5065167"/>
                </a:cubicBezTo>
                <a:lnTo>
                  <a:pt x="2766573" y="5067451"/>
                </a:lnTo>
                <a:lnTo>
                  <a:pt x="2774805" y="5069072"/>
                </a:lnTo>
                <a:cubicBezTo>
                  <a:pt x="2786108" y="5073510"/>
                  <a:pt x="2795720" y="5080935"/>
                  <a:pt x="2803007" y="5091776"/>
                </a:cubicBezTo>
                <a:cubicBezTo>
                  <a:pt x="2804722" y="5094326"/>
                  <a:pt x="2806437" y="5096877"/>
                  <a:pt x="2811114" y="5095583"/>
                </a:cubicBezTo>
                <a:cubicBezTo>
                  <a:pt x="2816221" y="5094929"/>
                  <a:pt x="2815350" y="5090886"/>
                  <a:pt x="2815976" y="5087687"/>
                </a:cubicBezTo>
                <a:cubicBezTo>
                  <a:pt x="2815963" y="5084918"/>
                  <a:pt x="2815951" y="5082149"/>
                  <a:pt x="2816367" y="5080019"/>
                </a:cubicBezTo>
                <a:cubicBezTo>
                  <a:pt x="2817603" y="5070856"/>
                  <a:pt x="2823751" y="5064872"/>
                  <a:pt x="2830326" y="5059527"/>
                </a:cubicBezTo>
                <a:cubicBezTo>
                  <a:pt x="2836057" y="5055674"/>
                  <a:pt x="2839485" y="5060776"/>
                  <a:pt x="2844176" y="5062253"/>
                </a:cubicBezTo>
                <a:cubicBezTo>
                  <a:pt x="2843502" y="5054374"/>
                  <a:pt x="2846881" y="5048399"/>
                  <a:pt x="2853470" y="5045823"/>
                </a:cubicBezTo>
                <a:cubicBezTo>
                  <a:pt x="2861760" y="5043028"/>
                  <a:pt x="2868335" y="5037682"/>
                  <a:pt x="2874910" y="5032337"/>
                </a:cubicBezTo>
                <a:cubicBezTo>
                  <a:pt x="2882019" y="5027096"/>
                  <a:pt x="2889612" y="5022919"/>
                  <a:pt x="2897744" y="5020578"/>
                </a:cubicBezTo>
                <a:lnTo>
                  <a:pt x="2923310" y="5019845"/>
                </a:lnTo>
                <a:close/>
                <a:moveTo>
                  <a:pt x="1631204" y="4611320"/>
                </a:moveTo>
                <a:lnTo>
                  <a:pt x="1618641" y="4619460"/>
                </a:lnTo>
                <a:lnTo>
                  <a:pt x="1599124" y="4635750"/>
                </a:lnTo>
                <a:lnTo>
                  <a:pt x="1625120" y="4635189"/>
                </a:lnTo>
                <a:cubicBezTo>
                  <a:pt x="1630627" y="4636564"/>
                  <a:pt x="1635677" y="4639775"/>
                  <a:pt x="1639336" y="4632890"/>
                </a:cubicBezTo>
                <a:cubicBezTo>
                  <a:pt x="1642995" y="4626004"/>
                  <a:pt x="1640236" y="4621414"/>
                  <a:pt x="1635641" y="4616367"/>
                </a:cubicBezTo>
                <a:close/>
                <a:moveTo>
                  <a:pt x="3380095" y="4479398"/>
                </a:moveTo>
                <a:lnTo>
                  <a:pt x="3278519" y="4531434"/>
                </a:lnTo>
                <a:cubicBezTo>
                  <a:pt x="3186166" y="4577591"/>
                  <a:pt x="3091744" y="4620305"/>
                  <a:pt x="2996632" y="4661872"/>
                </a:cubicBezTo>
                <a:lnTo>
                  <a:pt x="2857161" y="4716858"/>
                </a:lnTo>
                <a:lnTo>
                  <a:pt x="2901647" y="4761344"/>
                </a:lnTo>
                <a:lnTo>
                  <a:pt x="2905967" y="4760124"/>
                </a:lnTo>
                <a:cubicBezTo>
                  <a:pt x="2938746" y="4749787"/>
                  <a:pt x="2969001" y="4737844"/>
                  <a:pt x="2991433" y="4710299"/>
                </a:cubicBezTo>
                <a:cubicBezTo>
                  <a:pt x="3000130" y="4698820"/>
                  <a:pt x="3011821" y="4694915"/>
                  <a:pt x="3026726" y="4693764"/>
                </a:cubicBezTo>
                <a:lnTo>
                  <a:pt x="3039425" y="4690851"/>
                </a:lnTo>
                <a:lnTo>
                  <a:pt x="3039074" y="4689378"/>
                </a:lnTo>
                <a:lnTo>
                  <a:pt x="3043544" y="4689906"/>
                </a:lnTo>
                <a:lnTo>
                  <a:pt x="3067678" y="4684372"/>
                </a:lnTo>
                <a:cubicBezTo>
                  <a:pt x="3080943" y="4679519"/>
                  <a:pt x="3093776" y="4672975"/>
                  <a:pt x="3106033" y="4664824"/>
                </a:cubicBezTo>
                <a:cubicBezTo>
                  <a:pt x="3126421" y="4649442"/>
                  <a:pt x="3150023" y="4636813"/>
                  <a:pt x="3175240" y="4629461"/>
                </a:cubicBezTo>
                <a:cubicBezTo>
                  <a:pt x="3212602" y="4616369"/>
                  <a:pt x="3247895" y="4599835"/>
                  <a:pt x="3282264" y="4579169"/>
                </a:cubicBezTo>
                <a:lnTo>
                  <a:pt x="3338848" y="4550523"/>
                </a:lnTo>
                <a:lnTo>
                  <a:pt x="3337945" y="4541263"/>
                </a:lnTo>
                <a:cubicBezTo>
                  <a:pt x="3335582" y="4536372"/>
                  <a:pt x="3337491" y="4535088"/>
                  <a:pt x="3341313" y="4532519"/>
                </a:cubicBezTo>
                <a:cubicBezTo>
                  <a:pt x="3345770" y="4529524"/>
                  <a:pt x="3352798" y="4530354"/>
                  <a:pt x="3354685" y="4523531"/>
                </a:cubicBezTo>
                <a:cubicBezTo>
                  <a:pt x="3356362" y="4517776"/>
                  <a:pt x="3350593" y="4513320"/>
                  <a:pt x="3349075" y="4506934"/>
                </a:cubicBezTo>
                <a:cubicBezTo>
                  <a:pt x="3355260" y="4509259"/>
                  <a:pt x="3359103" y="4512229"/>
                  <a:pt x="3361468" y="4517121"/>
                </a:cubicBezTo>
                <a:cubicBezTo>
                  <a:pt x="3363831" y="4522012"/>
                  <a:pt x="3362999" y="4526275"/>
                  <a:pt x="3361234" y="4530355"/>
                </a:cubicBezTo>
                <a:lnTo>
                  <a:pt x="3355560" y="4542168"/>
                </a:lnTo>
                <a:lnTo>
                  <a:pt x="3373976" y="4533105"/>
                </a:lnTo>
                <a:lnTo>
                  <a:pt x="3376824" y="4523463"/>
                </a:lnTo>
                <a:cubicBezTo>
                  <a:pt x="3376812" y="4520694"/>
                  <a:pt x="3377436" y="4517497"/>
                  <a:pt x="3376995" y="4514091"/>
                </a:cubicBezTo>
                <a:cubicBezTo>
                  <a:pt x="3376751" y="4506849"/>
                  <a:pt x="3376933" y="4500245"/>
                  <a:pt x="3382443" y="4494690"/>
                </a:cubicBezTo>
                <a:cubicBezTo>
                  <a:pt x="3384562" y="4492340"/>
                  <a:pt x="3383275" y="4490427"/>
                  <a:pt x="3382198" y="4487449"/>
                </a:cubicBezTo>
                <a:close/>
                <a:moveTo>
                  <a:pt x="3401642" y="4468361"/>
                </a:moveTo>
                <a:lnTo>
                  <a:pt x="3386620" y="4476056"/>
                </a:lnTo>
                <a:lnTo>
                  <a:pt x="3393329" y="4477190"/>
                </a:lnTo>
                <a:cubicBezTo>
                  <a:pt x="3395987" y="4476329"/>
                  <a:pt x="3398106" y="4473980"/>
                  <a:pt x="3400003" y="4469926"/>
                </a:cubicBezTo>
                <a:close/>
                <a:moveTo>
                  <a:pt x="642218" y="4435193"/>
                </a:moveTo>
                <a:cubicBezTo>
                  <a:pt x="639716" y="4436936"/>
                  <a:pt x="637415" y="4439881"/>
                  <a:pt x="634683" y="4441918"/>
                </a:cubicBezTo>
                <a:cubicBezTo>
                  <a:pt x="624329" y="4451279"/>
                  <a:pt x="612767" y="4461213"/>
                  <a:pt x="599661" y="4458542"/>
                </a:cubicBezTo>
                <a:cubicBezTo>
                  <a:pt x="591614" y="4457176"/>
                  <a:pt x="586511" y="4458116"/>
                  <a:pt x="582938" y="4461109"/>
                </a:cubicBezTo>
                <a:lnTo>
                  <a:pt x="581165" y="4464605"/>
                </a:lnTo>
                <a:lnTo>
                  <a:pt x="587933" y="4463110"/>
                </a:lnTo>
                <a:cubicBezTo>
                  <a:pt x="593669" y="4457157"/>
                  <a:pt x="598743" y="4459086"/>
                  <a:pt x="604447" y="4462414"/>
                </a:cubicBezTo>
                <a:cubicBezTo>
                  <a:pt x="614844" y="4468689"/>
                  <a:pt x="623074" y="4477622"/>
                  <a:pt x="628435" y="4489532"/>
                </a:cubicBezTo>
                <a:cubicBezTo>
                  <a:pt x="629698" y="4492334"/>
                  <a:pt x="630960" y="4495136"/>
                  <a:pt x="635789" y="4494648"/>
                </a:cubicBezTo>
                <a:cubicBezTo>
                  <a:pt x="640933" y="4494860"/>
                  <a:pt x="640754" y="4490727"/>
                  <a:pt x="641906" y="4487680"/>
                </a:cubicBezTo>
                <a:cubicBezTo>
                  <a:pt x="642360" y="4484949"/>
                  <a:pt x="642812" y="4482217"/>
                  <a:pt x="643580" y="4480186"/>
                </a:cubicBezTo>
                <a:lnTo>
                  <a:pt x="652508" y="4470918"/>
                </a:lnTo>
                <a:lnTo>
                  <a:pt x="652126" y="4470870"/>
                </a:lnTo>
                <a:cubicBezTo>
                  <a:pt x="651034" y="4469351"/>
                  <a:pt x="650935" y="4466804"/>
                  <a:pt x="650995" y="4463812"/>
                </a:cubicBezTo>
                <a:cubicBezTo>
                  <a:pt x="651055" y="4460820"/>
                  <a:pt x="652321" y="4457256"/>
                  <a:pt x="653588" y="4453690"/>
                </a:cubicBezTo>
                <a:cubicBezTo>
                  <a:pt x="656122" y="4446560"/>
                  <a:pt x="659231" y="4440638"/>
                  <a:pt x="650956" y="4435676"/>
                </a:cubicBezTo>
                <a:cubicBezTo>
                  <a:pt x="647423" y="4432907"/>
                  <a:pt x="644720" y="4433449"/>
                  <a:pt x="642218" y="4435193"/>
                </a:cubicBezTo>
                <a:close/>
                <a:moveTo>
                  <a:pt x="871204" y="4105209"/>
                </a:moveTo>
                <a:lnTo>
                  <a:pt x="870353" y="4105303"/>
                </a:lnTo>
                <a:lnTo>
                  <a:pt x="870440" y="4106412"/>
                </a:lnTo>
                <a:close/>
                <a:moveTo>
                  <a:pt x="2394397" y="4102588"/>
                </a:moveTo>
                <a:lnTo>
                  <a:pt x="2282036" y="4141733"/>
                </a:lnTo>
                <a:lnTo>
                  <a:pt x="2309239" y="4168936"/>
                </a:lnTo>
                <a:lnTo>
                  <a:pt x="2322233" y="4157657"/>
                </a:lnTo>
                <a:cubicBezTo>
                  <a:pt x="2331253" y="4151257"/>
                  <a:pt x="2340704" y="4145574"/>
                  <a:pt x="2350442" y="4139719"/>
                </a:cubicBezTo>
                <a:cubicBezTo>
                  <a:pt x="2366253" y="4130994"/>
                  <a:pt x="2380284" y="4120605"/>
                  <a:pt x="2391646" y="4107721"/>
                </a:cubicBezTo>
                <a:close/>
                <a:moveTo>
                  <a:pt x="2447480" y="4084095"/>
                </a:moveTo>
                <a:lnTo>
                  <a:pt x="2437026" y="4087735"/>
                </a:lnTo>
                <a:lnTo>
                  <a:pt x="2442327" y="4087597"/>
                </a:lnTo>
                <a:close/>
                <a:moveTo>
                  <a:pt x="785949" y="4019324"/>
                </a:moveTo>
                <a:lnTo>
                  <a:pt x="785637" y="4020997"/>
                </a:lnTo>
                <a:lnTo>
                  <a:pt x="787559" y="4021144"/>
                </a:lnTo>
                <a:close/>
                <a:moveTo>
                  <a:pt x="806374" y="4009785"/>
                </a:moveTo>
                <a:cubicBezTo>
                  <a:pt x="803493" y="4011099"/>
                  <a:pt x="801758" y="4014952"/>
                  <a:pt x="800008" y="4021813"/>
                </a:cubicBezTo>
                <a:lnTo>
                  <a:pt x="799943" y="4022095"/>
                </a:lnTo>
                <a:lnTo>
                  <a:pt x="800927" y="4022170"/>
                </a:lnTo>
                <a:cubicBezTo>
                  <a:pt x="806272" y="4024078"/>
                  <a:pt x="810983" y="4027769"/>
                  <a:pt x="815299" y="4021275"/>
                </a:cubicBezTo>
                <a:lnTo>
                  <a:pt x="814123" y="4011665"/>
                </a:lnTo>
                <a:close/>
                <a:moveTo>
                  <a:pt x="2680693" y="3992632"/>
                </a:moveTo>
                <a:lnTo>
                  <a:pt x="2484561" y="4069899"/>
                </a:lnTo>
                <a:lnTo>
                  <a:pt x="2484728" y="4069913"/>
                </a:lnTo>
                <a:cubicBezTo>
                  <a:pt x="2503070" y="4066694"/>
                  <a:pt x="2522102" y="4064623"/>
                  <a:pt x="2541369" y="4065536"/>
                </a:cubicBezTo>
                <a:cubicBezTo>
                  <a:pt x="2556964" y="4065532"/>
                  <a:pt x="2570255" y="4059102"/>
                  <a:pt x="2578029" y="4043494"/>
                </a:cubicBezTo>
                <a:cubicBezTo>
                  <a:pt x="2579396" y="4037984"/>
                  <a:pt x="2583289" y="4034082"/>
                  <a:pt x="2589016" y="4030638"/>
                </a:cubicBezTo>
                <a:cubicBezTo>
                  <a:pt x="2598872" y="4026275"/>
                  <a:pt x="2608727" y="4021911"/>
                  <a:pt x="2618581" y="4017548"/>
                </a:cubicBezTo>
                <a:cubicBezTo>
                  <a:pt x="2625455" y="4013416"/>
                  <a:pt x="2633254" y="4013413"/>
                  <a:pt x="2640373" y="4020066"/>
                </a:cubicBezTo>
                <a:cubicBezTo>
                  <a:pt x="2646348" y="4027409"/>
                  <a:pt x="2651620" y="4025801"/>
                  <a:pt x="2657114" y="4019372"/>
                </a:cubicBezTo>
                <a:cubicBezTo>
                  <a:pt x="2662153" y="4014781"/>
                  <a:pt x="2668336" y="4009501"/>
                  <a:pt x="2673375" y="4004910"/>
                </a:cubicBezTo>
                <a:close/>
                <a:moveTo>
                  <a:pt x="4883241" y="3978611"/>
                </a:moveTo>
                <a:lnTo>
                  <a:pt x="3182929" y="5042626"/>
                </a:lnTo>
                <a:lnTo>
                  <a:pt x="3501077" y="5360774"/>
                </a:lnTo>
                <a:close/>
                <a:moveTo>
                  <a:pt x="4609045" y="3749153"/>
                </a:moveTo>
                <a:lnTo>
                  <a:pt x="4604042" y="3750065"/>
                </a:lnTo>
                <a:cubicBezTo>
                  <a:pt x="4596022" y="3754888"/>
                  <a:pt x="4588693" y="3760857"/>
                  <a:pt x="4580673" y="3765679"/>
                </a:cubicBezTo>
                <a:cubicBezTo>
                  <a:pt x="4411588" y="3873592"/>
                  <a:pt x="4242736" y="3984489"/>
                  <a:pt x="4072270" y="4090108"/>
                </a:cubicBezTo>
                <a:cubicBezTo>
                  <a:pt x="3914863" y="4186313"/>
                  <a:pt x="3756765" y="4281372"/>
                  <a:pt x="3594529" y="4369546"/>
                </a:cubicBezTo>
                <a:lnTo>
                  <a:pt x="3450626" y="4443266"/>
                </a:lnTo>
                <a:lnTo>
                  <a:pt x="3482659" y="4434736"/>
                </a:lnTo>
                <a:cubicBezTo>
                  <a:pt x="3489467" y="4433863"/>
                  <a:pt x="3492246" y="4436624"/>
                  <a:pt x="3492700" y="4442800"/>
                </a:cubicBezTo>
                <a:cubicBezTo>
                  <a:pt x="3492725" y="4448338"/>
                  <a:pt x="3491255" y="4453028"/>
                  <a:pt x="3489150" y="4458147"/>
                </a:cubicBezTo>
                <a:cubicBezTo>
                  <a:pt x="3487472" y="4463903"/>
                  <a:pt x="3483663" y="4469241"/>
                  <a:pt x="3482843" y="4476272"/>
                </a:cubicBezTo>
                <a:cubicBezTo>
                  <a:pt x="3504064" y="4461082"/>
                  <a:pt x="3524440" y="4447387"/>
                  <a:pt x="3529216" y="4420108"/>
                </a:cubicBezTo>
                <a:cubicBezTo>
                  <a:pt x="3530269" y="4417548"/>
                  <a:pt x="3531958" y="4414562"/>
                  <a:pt x="3535363" y="4414125"/>
                </a:cubicBezTo>
                <a:cubicBezTo>
                  <a:pt x="3539195" y="4414326"/>
                  <a:pt x="3542391" y="4414955"/>
                  <a:pt x="3544963" y="4418782"/>
                </a:cubicBezTo>
                <a:cubicBezTo>
                  <a:pt x="3546248" y="4420693"/>
                  <a:pt x="3546262" y="4423462"/>
                  <a:pt x="3546273" y="4426232"/>
                </a:cubicBezTo>
                <a:lnTo>
                  <a:pt x="3545504" y="4443681"/>
                </a:lnTo>
                <a:lnTo>
                  <a:pt x="3560374" y="4434993"/>
                </a:lnTo>
                <a:lnTo>
                  <a:pt x="3566767" y="4431473"/>
                </a:lnTo>
                <a:lnTo>
                  <a:pt x="3564800" y="4421647"/>
                </a:lnTo>
                <a:cubicBezTo>
                  <a:pt x="3566242" y="4416745"/>
                  <a:pt x="3570482" y="4412737"/>
                  <a:pt x="3577915" y="4408667"/>
                </a:cubicBezTo>
                <a:cubicBezTo>
                  <a:pt x="3584711" y="4405024"/>
                  <a:pt x="3590014" y="4400535"/>
                  <a:pt x="3594458" y="4394771"/>
                </a:cubicBezTo>
                <a:cubicBezTo>
                  <a:pt x="3606519" y="4378332"/>
                  <a:pt x="3622658" y="4369335"/>
                  <a:pt x="3644394" y="4374166"/>
                </a:cubicBezTo>
                <a:cubicBezTo>
                  <a:pt x="3655048" y="4376264"/>
                  <a:pt x="3655048" y="4376264"/>
                  <a:pt x="3654570" y="4364549"/>
                </a:cubicBezTo>
                <a:cubicBezTo>
                  <a:pt x="3654104" y="4355606"/>
                  <a:pt x="3663423" y="4344713"/>
                  <a:pt x="3669607" y="4347036"/>
                </a:cubicBezTo>
                <a:cubicBezTo>
                  <a:pt x="3680273" y="4351902"/>
                  <a:pt x="3687706" y="4347832"/>
                  <a:pt x="3695983" y="4342268"/>
                </a:cubicBezTo>
                <a:cubicBezTo>
                  <a:pt x="3700012" y="4338635"/>
                  <a:pt x="3704249" y="4333936"/>
                  <a:pt x="3710849" y="4334129"/>
                </a:cubicBezTo>
                <a:cubicBezTo>
                  <a:pt x="3718515" y="4334531"/>
                  <a:pt x="3719775" y="4330905"/>
                  <a:pt x="3718894" y="4324091"/>
                </a:cubicBezTo>
                <a:cubicBezTo>
                  <a:pt x="3718452" y="4320686"/>
                  <a:pt x="3718012" y="4317279"/>
                  <a:pt x="3722482" y="4317051"/>
                </a:cubicBezTo>
                <a:cubicBezTo>
                  <a:pt x="3726315" y="4317252"/>
                  <a:pt x="3729510" y="4317881"/>
                  <a:pt x="3730172" y="4322992"/>
                </a:cubicBezTo>
                <a:cubicBezTo>
                  <a:pt x="3730613" y="4326398"/>
                  <a:pt x="3730417" y="4330233"/>
                  <a:pt x="3731287" y="4334278"/>
                </a:cubicBezTo>
                <a:lnTo>
                  <a:pt x="3735737" y="4340230"/>
                </a:lnTo>
                <a:lnTo>
                  <a:pt x="3770579" y="4316985"/>
                </a:lnTo>
                <a:lnTo>
                  <a:pt x="3769901" y="4316772"/>
                </a:lnTo>
                <a:cubicBezTo>
                  <a:pt x="3766804" y="4314571"/>
                  <a:pt x="3764502" y="4311489"/>
                  <a:pt x="3763528" y="4307978"/>
                </a:cubicBezTo>
                <a:cubicBezTo>
                  <a:pt x="3762022" y="4304362"/>
                  <a:pt x="3763504" y="4302439"/>
                  <a:pt x="3767765" y="4303279"/>
                </a:cubicBezTo>
                <a:cubicBezTo>
                  <a:pt x="3774794" y="4304109"/>
                  <a:pt x="3776483" y="4301121"/>
                  <a:pt x="3777941" y="4293661"/>
                </a:cubicBezTo>
                <a:cubicBezTo>
                  <a:pt x="3778957" y="4282795"/>
                  <a:pt x="3791043" y="4271894"/>
                  <a:pt x="3799137" y="4272935"/>
                </a:cubicBezTo>
                <a:cubicBezTo>
                  <a:pt x="3805529" y="4274192"/>
                  <a:pt x="3808712" y="4272053"/>
                  <a:pt x="3811676" y="4268209"/>
                </a:cubicBezTo>
                <a:cubicBezTo>
                  <a:pt x="3815912" y="4263510"/>
                  <a:pt x="3821007" y="4260087"/>
                  <a:pt x="3828048" y="4263685"/>
                </a:cubicBezTo>
                <a:cubicBezTo>
                  <a:pt x="3832530" y="4266227"/>
                  <a:pt x="3835493" y="4262384"/>
                  <a:pt x="3837820" y="4258969"/>
                </a:cubicBezTo>
                <a:cubicBezTo>
                  <a:pt x="3840146" y="4255554"/>
                  <a:pt x="3842044" y="4251501"/>
                  <a:pt x="3846085" y="4250636"/>
                </a:cubicBezTo>
                <a:cubicBezTo>
                  <a:pt x="3850971" y="4248277"/>
                  <a:pt x="3852061" y="4254026"/>
                  <a:pt x="3858037" y="4257415"/>
                </a:cubicBezTo>
                <a:cubicBezTo>
                  <a:pt x="3852221" y="4241883"/>
                  <a:pt x="3866889" y="4237578"/>
                  <a:pt x="3871311" y="4226275"/>
                </a:cubicBezTo>
                <a:cubicBezTo>
                  <a:pt x="3871751" y="4229681"/>
                  <a:pt x="3871972" y="4231384"/>
                  <a:pt x="3872192" y="4233089"/>
                </a:cubicBezTo>
                <a:cubicBezTo>
                  <a:pt x="3874800" y="4245221"/>
                  <a:pt x="3879920" y="4247335"/>
                  <a:pt x="3890107" y="4240488"/>
                </a:cubicBezTo>
                <a:cubicBezTo>
                  <a:pt x="3896683" y="4235142"/>
                  <a:pt x="3903051" y="4230862"/>
                  <a:pt x="3910484" y="4226792"/>
                </a:cubicBezTo>
                <a:cubicBezTo>
                  <a:pt x="3922594" y="4221430"/>
                  <a:pt x="3935354" y="4218408"/>
                  <a:pt x="3948554" y="4218793"/>
                </a:cubicBezTo>
                <a:lnTo>
                  <a:pt x="3949707" y="4218433"/>
                </a:lnTo>
                <a:lnTo>
                  <a:pt x="3958349" y="4213080"/>
                </a:lnTo>
                <a:lnTo>
                  <a:pt x="3958718" y="4206407"/>
                </a:lnTo>
                <a:cubicBezTo>
                  <a:pt x="3955056" y="4196833"/>
                  <a:pt x="3957798" y="4191286"/>
                  <a:pt x="3967362" y="4187635"/>
                </a:cubicBezTo>
                <a:cubicBezTo>
                  <a:pt x="3972885" y="4184849"/>
                  <a:pt x="3978836" y="4182701"/>
                  <a:pt x="3984138" y="4178211"/>
                </a:cubicBezTo>
                <a:cubicBezTo>
                  <a:pt x="3987321" y="4176071"/>
                  <a:pt x="3991363" y="4175207"/>
                  <a:pt x="3995416" y="4177110"/>
                </a:cubicBezTo>
                <a:cubicBezTo>
                  <a:pt x="3996910" y="4177958"/>
                  <a:pt x="3997767" y="4179235"/>
                  <a:pt x="3998821" y="4176674"/>
                </a:cubicBezTo>
                <a:cubicBezTo>
                  <a:pt x="4002604" y="4165799"/>
                  <a:pt x="4012376" y="4161083"/>
                  <a:pt x="4021084" y="4156157"/>
                </a:cubicBezTo>
                <a:cubicBezTo>
                  <a:pt x="4029789" y="4151230"/>
                  <a:pt x="4037000" y="4145456"/>
                  <a:pt x="4039082" y="4134800"/>
                </a:cubicBezTo>
                <a:cubicBezTo>
                  <a:pt x="4039915" y="4130538"/>
                  <a:pt x="4042254" y="4129891"/>
                  <a:pt x="4046307" y="4131797"/>
                </a:cubicBezTo>
                <a:cubicBezTo>
                  <a:pt x="4054414" y="4135604"/>
                  <a:pt x="4055050" y="4135176"/>
                  <a:pt x="4057144" y="4127289"/>
                </a:cubicBezTo>
                <a:cubicBezTo>
                  <a:pt x="4060915" y="4113645"/>
                  <a:pt x="4067038" y="4102124"/>
                  <a:pt x="4081279" y="4097181"/>
                </a:cubicBezTo>
                <a:cubicBezTo>
                  <a:pt x="4085527" y="4095250"/>
                  <a:pt x="4090844" y="4093530"/>
                  <a:pt x="4095728" y="4091171"/>
                </a:cubicBezTo>
                <a:cubicBezTo>
                  <a:pt x="4099770" y="4090308"/>
                  <a:pt x="4103797" y="4086673"/>
                  <a:pt x="4106382" y="4093269"/>
                </a:cubicBezTo>
                <a:cubicBezTo>
                  <a:pt x="4107460" y="4096247"/>
                  <a:pt x="4112357" y="4096658"/>
                  <a:pt x="4115125" y="4096649"/>
                </a:cubicBezTo>
                <a:cubicBezTo>
                  <a:pt x="4125767" y="4095978"/>
                  <a:pt x="4135331" y="4092326"/>
                  <a:pt x="4143388" y="4085059"/>
                </a:cubicBezTo>
                <a:cubicBezTo>
                  <a:pt x="4150172" y="4078648"/>
                  <a:pt x="4149742" y="4078011"/>
                  <a:pt x="4143326" y="4071214"/>
                </a:cubicBezTo>
                <a:cubicBezTo>
                  <a:pt x="4139052" y="4067607"/>
                  <a:pt x="4137545" y="4063990"/>
                  <a:pt x="4139223" y="4058233"/>
                </a:cubicBezTo>
                <a:cubicBezTo>
                  <a:pt x="4142235" y="4065467"/>
                  <a:pt x="4147783" y="4068218"/>
                  <a:pt x="4154371" y="4065642"/>
                </a:cubicBezTo>
                <a:cubicBezTo>
                  <a:pt x="4158938" y="4063497"/>
                  <a:pt x="4163402" y="4061886"/>
                  <a:pt x="4167529" y="4062352"/>
                </a:cubicBezTo>
                <a:lnTo>
                  <a:pt x="4178417" y="4071325"/>
                </a:lnTo>
                <a:lnTo>
                  <a:pt x="4178759" y="4071055"/>
                </a:lnTo>
                <a:lnTo>
                  <a:pt x="4181424" y="4057410"/>
                </a:lnTo>
                <a:cubicBezTo>
                  <a:pt x="4184017" y="4054048"/>
                  <a:pt x="4188052" y="4051798"/>
                  <a:pt x="4192834" y="4049973"/>
                </a:cubicBezTo>
                <a:cubicBezTo>
                  <a:pt x="4197511" y="4048680"/>
                  <a:pt x="4199409" y="4044627"/>
                  <a:pt x="4201308" y="4040574"/>
                </a:cubicBezTo>
                <a:cubicBezTo>
                  <a:pt x="4206793" y="4029481"/>
                  <a:pt x="4213173" y="4027970"/>
                  <a:pt x="4221512" y="4036252"/>
                </a:cubicBezTo>
                <a:lnTo>
                  <a:pt x="4223475" y="4037108"/>
                </a:lnTo>
                <a:lnTo>
                  <a:pt x="4227974" y="4034029"/>
                </a:lnTo>
                <a:lnTo>
                  <a:pt x="4228101" y="4033674"/>
                </a:lnTo>
                <a:cubicBezTo>
                  <a:pt x="4229349" y="4027281"/>
                  <a:pt x="4231883" y="4022800"/>
                  <a:pt x="4240185" y="4022775"/>
                </a:cubicBezTo>
                <a:lnTo>
                  <a:pt x="4239245" y="4026315"/>
                </a:lnTo>
                <a:lnTo>
                  <a:pt x="4257323" y="4013942"/>
                </a:lnTo>
                <a:lnTo>
                  <a:pt x="4260537" y="4003541"/>
                </a:lnTo>
                <a:cubicBezTo>
                  <a:pt x="4263917" y="3997566"/>
                  <a:pt x="4268153" y="3992867"/>
                  <a:pt x="4275170" y="3990928"/>
                </a:cubicBezTo>
                <a:cubicBezTo>
                  <a:pt x="4282186" y="3988988"/>
                  <a:pt x="4287918" y="3985137"/>
                  <a:pt x="4293221" y="3980648"/>
                </a:cubicBezTo>
                <a:cubicBezTo>
                  <a:pt x="4298730" y="3975092"/>
                  <a:pt x="4305306" y="3969746"/>
                  <a:pt x="4313829" y="3971424"/>
                </a:cubicBezTo>
                <a:lnTo>
                  <a:pt x="4320774" y="3970007"/>
                </a:lnTo>
                <a:lnTo>
                  <a:pt x="4323605" y="3967985"/>
                </a:lnTo>
                <a:lnTo>
                  <a:pt x="4326342" y="3961161"/>
                </a:lnTo>
                <a:cubicBezTo>
                  <a:pt x="4329282" y="3951780"/>
                  <a:pt x="4333102" y="3949211"/>
                  <a:pt x="4342690" y="3951099"/>
                </a:cubicBezTo>
                <a:lnTo>
                  <a:pt x="4346262" y="3951802"/>
                </a:lnTo>
                <a:lnTo>
                  <a:pt x="4374737" y="3931462"/>
                </a:lnTo>
                <a:lnTo>
                  <a:pt x="4374957" y="3930337"/>
                </a:lnTo>
                <a:cubicBezTo>
                  <a:pt x="4373646" y="3922886"/>
                  <a:pt x="4377858" y="3912649"/>
                  <a:pt x="4384031" y="3912203"/>
                </a:cubicBezTo>
                <a:cubicBezTo>
                  <a:pt x="4397646" y="3910456"/>
                  <a:pt x="4401014" y="3901714"/>
                  <a:pt x="4405655" y="3892114"/>
                </a:cubicBezTo>
                <a:cubicBezTo>
                  <a:pt x="4407136" y="3890192"/>
                  <a:pt x="4409683" y="3888480"/>
                  <a:pt x="4411164" y="3886559"/>
                </a:cubicBezTo>
                <a:cubicBezTo>
                  <a:pt x="4421769" y="3877580"/>
                  <a:pt x="4436231" y="3874340"/>
                  <a:pt x="4448109" y="3864504"/>
                </a:cubicBezTo>
                <a:lnTo>
                  <a:pt x="4448342" y="3879018"/>
                </a:lnTo>
                <a:lnTo>
                  <a:pt x="4501439" y="3841435"/>
                </a:lnTo>
                <a:lnTo>
                  <a:pt x="4525049" y="3823604"/>
                </a:lnTo>
                <a:lnTo>
                  <a:pt x="4522854" y="3821671"/>
                </a:lnTo>
                <a:lnTo>
                  <a:pt x="4527133" y="3822029"/>
                </a:lnTo>
                <a:lnTo>
                  <a:pt x="4553467" y="3802140"/>
                </a:lnTo>
                <a:lnTo>
                  <a:pt x="4555373" y="3797847"/>
                </a:lnTo>
                <a:lnTo>
                  <a:pt x="4564623" y="3795507"/>
                </a:lnTo>
                <a:lnTo>
                  <a:pt x="4590557" y="3782202"/>
                </a:lnTo>
                <a:lnTo>
                  <a:pt x="4595003" y="3769473"/>
                </a:lnTo>
                <a:cubicBezTo>
                  <a:pt x="4593704" y="3764792"/>
                  <a:pt x="4595406" y="3764573"/>
                  <a:pt x="4599018" y="3763071"/>
                </a:cubicBezTo>
                <a:cubicBezTo>
                  <a:pt x="4603800" y="3761246"/>
                  <a:pt x="4606402" y="3759960"/>
                  <a:pt x="4607803" y="3757746"/>
                </a:cubicBezTo>
                <a:close/>
                <a:moveTo>
                  <a:pt x="1817602" y="3431452"/>
                </a:moveTo>
                <a:lnTo>
                  <a:pt x="1826676" y="3442424"/>
                </a:lnTo>
                <a:cubicBezTo>
                  <a:pt x="1829435" y="3447012"/>
                  <a:pt x="1832195" y="3451602"/>
                  <a:pt x="1840447" y="3449764"/>
                </a:cubicBezTo>
                <a:cubicBezTo>
                  <a:pt x="1849391" y="3449072"/>
                  <a:pt x="1848233" y="3441958"/>
                  <a:pt x="1849601" y="3436450"/>
                </a:cubicBezTo>
                <a:lnTo>
                  <a:pt x="1850090" y="3431636"/>
                </a:lnTo>
                <a:lnTo>
                  <a:pt x="1837761" y="3435152"/>
                </a:lnTo>
                <a:close/>
                <a:moveTo>
                  <a:pt x="1245291" y="3011942"/>
                </a:moveTo>
                <a:cubicBezTo>
                  <a:pt x="1240238" y="3014155"/>
                  <a:pt x="1237115" y="3020825"/>
                  <a:pt x="1233887" y="3032730"/>
                </a:cubicBezTo>
                <a:cubicBezTo>
                  <a:pt x="1231986" y="3038078"/>
                  <a:pt x="1231868" y="3044062"/>
                  <a:pt x="1229334" y="3051192"/>
                </a:cubicBezTo>
                <a:cubicBezTo>
                  <a:pt x="1222325" y="3042664"/>
                  <a:pt x="1216466" y="3036554"/>
                  <a:pt x="1209459" y="3028025"/>
                </a:cubicBezTo>
                <a:cubicBezTo>
                  <a:pt x="1208192" y="3031590"/>
                  <a:pt x="1208765" y="3032800"/>
                  <a:pt x="1208132" y="3034582"/>
                </a:cubicBezTo>
                <a:cubicBezTo>
                  <a:pt x="1207998" y="3041315"/>
                  <a:pt x="1207143" y="3046722"/>
                  <a:pt x="1205585" y="3050842"/>
                </a:cubicBezTo>
                <a:lnTo>
                  <a:pt x="1199200" y="3058897"/>
                </a:lnTo>
                <a:lnTo>
                  <a:pt x="1263571" y="3123268"/>
                </a:lnTo>
                <a:lnTo>
                  <a:pt x="1280289" y="3105544"/>
                </a:lnTo>
                <a:cubicBezTo>
                  <a:pt x="1307095" y="3080964"/>
                  <a:pt x="1348312" y="3083627"/>
                  <a:pt x="1369336" y="3109212"/>
                </a:cubicBezTo>
                <a:cubicBezTo>
                  <a:pt x="1376917" y="3118950"/>
                  <a:pt x="1376680" y="3130918"/>
                  <a:pt x="1381846" y="3141802"/>
                </a:cubicBezTo>
                <a:cubicBezTo>
                  <a:pt x="1388102" y="3158098"/>
                  <a:pt x="1397584" y="3162488"/>
                  <a:pt x="1414372" y="3160447"/>
                </a:cubicBezTo>
                <a:cubicBezTo>
                  <a:pt x="1422767" y="3159425"/>
                  <a:pt x="1430585" y="3157196"/>
                  <a:pt x="1438980" y="3156175"/>
                </a:cubicBezTo>
                <a:cubicBezTo>
                  <a:pt x="1455768" y="3154133"/>
                  <a:pt x="1463073" y="3147701"/>
                  <a:pt x="1462222" y="3130323"/>
                </a:cubicBezTo>
                <a:cubicBezTo>
                  <a:pt x="1463033" y="3119564"/>
                  <a:pt x="1467231" y="3119054"/>
                  <a:pt x="1476140" y="3122235"/>
                </a:cubicBezTo>
                <a:cubicBezTo>
                  <a:pt x="1495164" y="3128022"/>
                  <a:pt x="1503677" y="3121018"/>
                  <a:pt x="1502885" y="3100647"/>
                </a:cubicBezTo>
                <a:cubicBezTo>
                  <a:pt x="1501797" y="3095236"/>
                  <a:pt x="1499500" y="3090399"/>
                  <a:pt x="1493522" y="3090273"/>
                </a:cubicBezTo>
                <a:cubicBezTo>
                  <a:pt x="1486335" y="3090721"/>
                  <a:pt x="1487424" y="3096132"/>
                  <a:pt x="1488513" y="3101542"/>
                </a:cubicBezTo>
                <a:cubicBezTo>
                  <a:pt x="1490235" y="3105170"/>
                  <a:pt x="1489542" y="3109945"/>
                  <a:pt x="1484137" y="3111029"/>
                </a:cubicBezTo>
                <a:cubicBezTo>
                  <a:pt x="1479306" y="3113322"/>
                  <a:pt x="1473962" y="3111413"/>
                  <a:pt x="1472873" y="3106002"/>
                </a:cubicBezTo>
                <a:lnTo>
                  <a:pt x="1459594" y="3075767"/>
                </a:lnTo>
                <a:lnTo>
                  <a:pt x="1456995" y="3075979"/>
                </a:lnTo>
                <a:cubicBezTo>
                  <a:pt x="1446959" y="3077303"/>
                  <a:pt x="1437757" y="3081215"/>
                  <a:pt x="1427167" y="3080812"/>
                </a:cubicBezTo>
                <a:cubicBezTo>
                  <a:pt x="1420300" y="3080164"/>
                  <a:pt x="1416021" y="3078684"/>
                  <a:pt x="1415245" y="3070362"/>
                </a:cubicBezTo>
                <a:cubicBezTo>
                  <a:pt x="1413053" y="3060590"/>
                  <a:pt x="1404493" y="3057630"/>
                  <a:pt x="1397262" y="3064717"/>
                </a:cubicBezTo>
                <a:cubicBezTo>
                  <a:pt x="1391479" y="3070388"/>
                  <a:pt x="1386031" y="3071188"/>
                  <a:pt x="1378887" y="3069676"/>
                </a:cubicBezTo>
                <a:cubicBezTo>
                  <a:pt x="1374329" y="3067332"/>
                  <a:pt x="1370881" y="3068441"/>
                  <a:pt x="1367683" y="3073280"/>
                </a:cubicBezTo>
                <a:cubicBezTo>
                  <a:pt x="1364763" y="3078981"/>
                  <a:pt x="1359869" y="3081508"/>
                  <a:pt x="1353865" y="3080582"/>
                </a:cubicBezTo>
                <a:cubicBezTo>
                  <a:pt x="1350141" y="3080828"/>
                  <a:pt x="1344999" y="3079624"/>
                  <a:pt x="1341551" y="3080733"/>
                </a:cubicBezTo>
                <a:cubicBezTo>
                  <a:pt x="1336380" y="3082397"/>
                  <a:pt x="1333823" y="3080362"/>
                  <a:pt x="1331574" y="3076324"/>
                </a:cubicBezTo>
                <a:cubicBezTo>
                  <a:pt x="1326212" y="3068525"/>
                  <a:pt x="1324211" y="3068216"/>
                  <a:pt x="1317258" y="3076167"/>
                </a:cubicBezTo>
                <a:cubicBezTo>
                  <a:pt x="1313197" y="3081283"/>
                  <a:pt x="1309416" y="3087261"/>
                  <a:pt x="1303937" y="3090928"/>
                </a:cubicBezTo>
                <a:cubicBezTo>
                  <a:pt x="1303660" y="3090065"/>
                  <a:pt x="1302797" y="3090343"/>
                  <a:pt x="1302519" y="3089479"/>
                </a:cubicBezTo>
                <a:cubicBezTo>
                  <a:pt x="1306668" y="3075764"/>
                  <a:pt x="1306668" y="3075764"/>
                  <a:pt x="1295885" y="3065899"/>
                </a:cubicBezTo>
                <a:cubicBezTo>
                  <a:pt x="1294469" y="3064450"/>
                  <a:pt x="1293052" y="3063001"/>
                  <a:pt x="1291912" y="3062415"/>
                </a:cubicBezTo>
                <a:cubicBezTo>
                  <a:pt x="1280298" y="3049961"/>
                  <a:pt x="1269123" y="3050698"/>
                  <a:pt x="1256693" y="3062316"/>
                </a:cubicBezTo>
                <a:cubicBezTo>
                  <a:pt x="1250325" y="3069126"/>
                  <a:pt x="1244321" y="3068200"/>
                  <a:pt x="1240684" y="3059847"/>
                </a:cubicBezTo>
                <a:cubicBezTo>
                  <a:pt x="1238433" y="3055808"/>
                  <a:pt x="1237045" y="3051493"/>
                  <a:pt x="1236519" y="3046900"/>
                </a:cubicBezTo>
                <a:cubicBezTo>
                  <a:pt x="1235217" y="3033985"/>
                  <a:pt x="1245312" y="3026930"/>
                  <a:pt x="1256427" y="3031925"/>
                </a:cubicBezTo>
                <a:cubicBezTo>
                  <a:pt x="1265265" y="3035748"/>
                  <a:pt x="1272992" y="3036120"/>
                  <a:pt x="1281305" y="3035351"/>
                </a:cubicBezTo>
                <a:cubicBezTo>
                  <a:pt x="1289338" y="3033719"/>
                  <a:pt x="1297067" y="3034091"/>
                  <a:pt x="1304180" y="3038469"/>
                </a:cubicBezTo>
                <a:cubicBezTo>
                  <a:pt x="1315268" y="3046331"/>
                  <a:pt x="1319855" y="3045808"/>
                  <a:pt x="1326559" y="3034127"/>
                </a:cubicBezTo>
                <a:cubicBezTo>
                  <a:pt x="1331788" y="3026731"/>
                  <a:pt x="1337265" y="3023065"/>
                  <a:pt x="1346439" y="3022019"/>
                </a:cubicBezTo>
                <a:lnTo>
                  <a:pt x="1349867" y="3021915"/>
                </a:lnTo>
                <a:lnTo>
                  <a:pt x="1341397" y="3021522"/>
                </a:lnTo>
                <a:cubicBezTo>
                  <a:pt x="1337574" y="3022040"/>
                  <a:pt x="1333951" y="3023760"/>
                  <a:pt x="1330874" y="3028185"/>
                </a:cubicBezTo>
                <a:cubicBezTo>
                  <a:pt x="1316202" y="3044039"/>
                  <a:pt x="1312006" y="3044550"/>
                  <a:pt x="1294307" y="3032204"/>
                </a:cubicBezTo>
                <a:cubicBezTo>
                  <a:pt x="1286032" y="3027241"/>
                  <a:pt x="1277757" y="3022278"/>
                  <a:pt x="1268275" y="3017888"/>
                </a:cubicBezTo>
                <a:cubicBezTo>
                  <a:pt x="1257327" y="3011971"/>
                  <a:pt x="1250344" y="3009729"/>
                  <a:pt x="1245291" y="3011942"/>
                </a:cubicBezTo>
                <a:close/>
                <a:moveTo>
                  <a:pt x="1536306" y="2984014"/>
                </a:moveTo>
                <a:cubicBezTo>
                  <a:pt x="1526070" y="2987392"/>
                  <a:pt x="1515320" y="2986567"/>
                  <a:pt x="1505778" y="2985169"/>
                </a:cubicBezTo>
                <a:cubicBezTo>
                  <a:pt x="1493821" y="2984917"/>
                  <a:pt x="1485941" y="2990139"/>
                  <a:pt x="1485130" y="3000899"/>
                </a:cubicBezTo>
                <a:cubicBezTo>
                  <a:pt x="1483110" y="3012230"/>
                  <a:pt x="1478339" y="3011531"/>
                  <a:pt x="1471212" y="3008986"/>
                </a:cubicBezTo>
                <a:cubicBezTo>
                  <a:pt x="1456959" y="3003897"/>
                  <a:pt x="1444547" y="2996452"/>
                  <a:pt x="1429659" y="2993146"/>
                </a:cubicBezTo>
                <a:cubicBezTo>
                  <a:pt x="1421325" y="2991175"/>
                  <a:pt x="1415920" y="2992259"/>
                  <a:pt x="1410397" y="2999326"/>
                </a:cubicBezTo>
                <a:cubicBezTo>
                  <a:pt x="1406081" y="3005820"/>
                  <a:pt x="1403547" y="3012951"/>
                  <a:pt x="1395153" y="3013972"/>
                </a:cubicBezTo>
                <a:cubicBezTo>
                  <a:pt x="1387333" y="3016202"/>
                  <a:pt x="1382681" y="3009519"/>
                  <a:pt x="1376762" y="3006401"/>
                </a:cubicBezTo>
                <a:lnTo>
                  <a:pt x="1371479" y="3021267"/>
                </a:lnTo>
                <a:lnTo>
                  <a:pt x="1395419" y="3020549"/>
                </a:lnTo>
                <a:cubicBezTo>
                  <a:pt x="1409457" y="3019842"/>
                  <a:pt x="1422383" y="3015685"/>
                  <a:pt x="1431089" y="3004313"/>
                </a:cubicBezTo>
                <a:cubicBezTo>
                  <a:pt x="1435455" y="2997194"/>
                  <a:pt x="1439459" y="2997811"/>
                  <a:pt x="1446295" y="3001326"/>
                </a:cubicBezTo>
                <a:cubicBezTo>
                  <a:pt x="1478199" y="3017730"/>
                  <a:pt x="1509665" y="3020942"/>
                  <a:pt x="1538557" y="2995458"/>
                </a:cubicBezTo>
                <a:lnTo>
                  <a:pt x="1546925" y="2993333"/>
                </a:lnTo>
                <a:lnTo>
                  <a:pt x="1544640" y="2985987"/>
                </a:lnTo>
                <a:cubicBezTo>
                  <a:pt x="1543189" y="2983711"/>
                  <a:pt x="1540819" y="2982613"/>
                  <a:pt x="1536306" y="2984014"/>
                </a:cubicBezTo>
                <a:close/>
                <a:moveTo>
                  <a:pt x="1141538" y="2852036"/>
                </a:moveTo>
                <a:lnTo>
                  <a:pt x="1141308" y="2852170"/>
                </a:lnTo>
                <a:cubicBezTo>
                  <a:pt x="1137102" y="2853880"/>
                  <a:pt x="1132802" y="2854549"/>
                  <a:pt x="1128521" y="2853069"/>
                </a:cubicBezTo>
                <a:lnTo>
                  <a:pt x="1117318" y="2853296"/>
                </a:lnTo>
                <a:lnTo>
                  <a:pt x="1118397" y="2854897"/>
                </a:lnTo>
                <a:cubicBezTo>
                  <a:pt x="1120693" y="2859734"/>
                  <a:pt x="1122989" y="2864572"/>
                  <a:pt x="1131384" y="2863551"/>
                </a:cubicBezTo>
                <a:cubicBezTo>
                  <a:pt x="1135867" y="2863645"/>
                  <a:pt x="1137995" y="2861894"/>
                  <a:pt x="1139240" y="2859450"/>
                </a:cubicBezTo>
                <a:close/>
                <a:moveTo>
                  <a:pt x="1181888" y="2616148"/>
                </a:moveTo>
                <a:lnTo>
                  <a:pt x="1163814" y="2619255"/>
                </a:lnTo>
                <a:lnTo>
                  <a:pt x="1160914" y="2622650"/>
                </a:lnTo>
                <a:cubicBezTo>
                  <a:pt x="1160578" y="2627519"/>
                  <a:pt x="1162244" y="2632698"/>
                  <a:pt x="1158739" y="2639539"/>
                </a:cubicBezTo>
                <a:cubicBezTo>
                  <a:pt x="1157993" y="2628351"/>
                  <a:pt x="1151989" y="2627425"/>
                  <a:pt x="1144540" y="2627916"/>
                </a:cubicBezTo>
                <a:cubicBezTo>
                  <a:pt x="1141384" y="2628455"/>
                  <a:pt x="1137736" y="2628201"/>
                  <a:pt x="1134776" y="2627129"/>
                </a:cubicBezTo>
                <a:lnTo>
                  <a:pt x="1132339" y="2624668"/>
                </a:lnTo>
                <a:lnTo>
                  <a:pt x="1109282" y="2628634"/>
                </a:lnTo>
                <a:lnTo>
                  <a:pt x="939227" y="2798688"/>
                </a:lnTo>
                <a:lnTo>
                  <a:pt x="947278" y="2795179"/>
                </a:lnTo>
                <a:cubicBezTo>
                  <a:pt x="949864" y="2794348"/>
                  <a:pt x="951865" y="2794656"/>
                  <a:pt x="953866" y="2794964"/>
                </a:cubicBezTo>
                <a:cubicBezTo>
                  <a:pt x="959593" y="2795027"/>
                  <a:pt x="961900" y="2793333"/>
                  <a:pt x="960819" y="2787014"/>
                </a:cubicBezTo>
                <a:cubicBezTo>
                  <a:pt x="960570" y="2783284"/>
                  <a:pt x="961490" y="2777274"/>
                  <a:pt x="966632" y="2778478"/>
                </a:cubicBezTo>
                <a:cubicBezTo>
                  <a:pt x="973499" y="2779126"/>
                  <a:pt x="979530" y="2777185"/>
                  <a:pt x="985840" y="2776108"/>
                </a:cubicBezTo>
                <a:cubicBezTo>
                  <a:pt x="991289" y="2775308"/>
                  <a:pt x="997877" y="2775094"/>
                  <a:pt x="1003355" y="2771427"/>
                </a:cubicBezTo>
                <a:cubicBezTo>
                  <a:pt x="1007971" y="2768037"/>
                  <a:pt x="1013449" y="2764371"/>
                  <a:pt x="1006364" y="2757126"/>
                </a:cubicBezTo>
                <a:cubicBezTo>
                  <a:pt x="1003806" y="2755091"/>
                  <a:pt x="1004975" y="2752810"/>
                  <a:pt x="1008144" y="2750839"/>
                </a:cubicBezTo>
                <a:cubicBezTo>
                  <a:pt x="1021072" y="2746680"/>
                  <a:pt x="1026492" y="2748746"/>
                  <a:pt x="1031518" y="2761415"/>
                </a:cubicBezTo>
                <a:cubicBezTo>
                  <a:pt x="1032906" y="2765731"/>
                  <a:pt x="1034879" y="2768906"/>
                  <a:pt x="1038880" y="2769523"/>
                </a:cubicBezTo>
                <a:cubicBezTo>
                  <a:pt x="1045746" y="2770171"/>
                  <a:pt x="1052335" y="2769957"/>
                  <a:pt x="1058674" y="2766013"/>
                </a:cubicBezTo>
                <a:cubicBezTo>
                  <a:pt x="1060397" y="2765459"/>
                  <a:pt x="1060148" y="2761729"/>
                  <a:pt x="1058732" y="2760281"/>
                </a:cubicBezTo>
                <a:cubicBezTo>
                  <a:pt x="1057899" y="2757691"/>
                  <a:pt x="1056788" y="2754239"/>
                  <a:pt x="1057957" y="2751958"/>
                </a:cubicBezTo>
                <a:cubicBezTo>
                  <a:pt x="1059709" y="2748537"/>
                  <a:pt x="1061214" y="2741387"/>
                  <a:pt x="1065464" y="2745734"/>
                </a:cubicBezTo>
                <a:cubicBezTo>
                  <a:pt x="1075413" y="2753010"/>
                  <a:pt x="1084030" y="2750237"/>
                  <a:pt x="1093512" y="2747188"/>
                </a:cubicBezTo>
                <a:cubicBezTo>
                  <a:pt x="1098961" y="2746387"/>
                  <a:pt x="1104408" y="2745587"/>
                  <a:pt x="1110105" y="2748517"/>
                </a:cubicBezTo>
                <a:cubicBezTo>
                  <a:pt x="1131479" y="2758785"/>
                  <a:pt x="1144127" y="2753764"/>
                  <a:pt x="1150085" y="2730895"/>
                </a:cubicBezTo>
                <a:cubicBezTo>
                  <a:pt x="1151867" y="2724607"/>
                  <a:pt x="1155620" y="2721495"/>
                  <a:pt x="1161596" y="2725287"/>
                </a:cubicBezTo>
                <a:cubicBezTo>
                  <a:pt x="1175269" y="2732317"/>
                  <a:pt x="1189307" y="2731611"/>
                  <a:pt x="1203373" y="2728039"/>
                </a:cubicBezTo>
                <a:cubicBezTo>
                  <a:pt x="1210546" y="2726684"/>
                  <a:pt x="1217164" y="2723603"/>
                  <a:pt x="1225196" y="2721972"/>
                </a:cubicBezTo>
                <a:cubicBezTo>
                  <a:pt x="1238680" y="2719539"/>
                  <a:pt x="1249883" y="2715935"/>
                  <a:pt x="1250057" y="2698737"/>
                </a:cubicBezTo>
                <a:cubicBezTo>
                  <a:pt x="1252002" y="2704778"/>
                  <a:pt x="1252526" y="2709371"/>
                  <a:pt x="1256777" y="2713718"/>
                </a:cubicBezTo>
                <a:cubicBezTo>
                  <a:pt x="1261584" y="2719791"/>
                  <a:pt x="1268450" y="2720439"/>
                  <a:pt x="1274483" y="2718498"/>
                </a:cubicBezTo>
                <a:cubicBezTo>
                  <a:pt x="1281099" y="2715417"/>
                  <a:pt x="1274847" y="2710762"/>
                  <a:pt x="1274598" y="2707033"/>
                </a:cubicBezTo>
                <a:cubicBezTo>
                  <a:pt x="1273795" y="2701577"/>
                  <a:pt x="1276131" y="2697016"/>
                  <a:pt x="1282135" y="2697942"/>
                </a:cubicBezTo>
                <a:cubicBezTo>
                  <a:pt x="1290140" y="2699176"/>
                  <a:pt x="1296173" y="2697235"/>
                  <a:pt x="1303652" y="2693877"/>
                </a:cubicBezTo>
                <a:cubicBezTo>
                  <a:pt x="1312299" y="2688239"/>
                  <a:pt x="1321779" y="2685190"/>
                  <a:pt x="1332619" y="2689322"/>
                </a:cubicBezTo>
                <a:cubicBezTo>
                  <a:pt x="1339178" y="2691974"/>
                  <a:pt x="1344071" y="2689447"/>
                  <a:pt x="1346991" y="2683746"/>
                </a:cubicBezTo>
                <a:cubicBezTo>
                  <a:pt x="1348745" y="2680325"/>
                  <a:pt x="1350497" y="2676904"/>
                  <a:pt x="1351665" y="2674623"/>
                </a:cubicBezTo>
                <a:cubicBezTo>
                  <a:pt x="1354864" y="2669785"/>
                  <a:pt x="1355506" y="2662912"/>
                  <a:pt x="1361232" y="2662975"/>
                </a:cubicBezTo>
                <a:cubicBezTo>
                  <a:pt x="1366958" y="2663037"/>
                  <a:pt x="1368040" y="2669357"/>
                  <a:pt x="1369428" y="2673672"/>
                </a:cubicBezTo>
                <a:cubicBezTo>
                  <a:pt x="1370816" y="2677987"/>
                  <a:pt x="1373708" y="2675152"/>
                  <a:pt x="1376572" y="2675183"/>
                </a:cubicBezTo>
                <a:cubicBezTo>
                  <a:pt x="1379157" y="2674352"/>
                  <a:pt x="1381742" y="2673520"/>
                  <a:pt x="1379770" y="2670345"/>
                </a:cubicBezTo>
                <a:cubicBezTo>
                  <a:pt x="1374993" y="2661406"/>
                  <a:pt x="1379330" y="2657153"/>
                  <a:pt x="1386810" y="2653795"/>
                </a:cubicBezTo>
                <a:cubicBezTo>
                  <a:pt x="1394288" y="2650436"/>
                  <a:pt x="1394039" y="2646708"/>
                  <a:pt x="1386926" y="2642330"/>
                </a:cubicBezTo>
                <a:cubicBezTo>
                  <a:pt x="1385508" y="2640881"/>
                  <a:pt x="1382645" y="2640849"/>
                  <a:pt x="1379782" y="2640818"/>
                </a:cubicBezTo>
                <a:cubicBezTo>
                  <a:pt x="1354043" y="2637668"/>
                  <a:pt x="1328246" y="2640252"/>
                  <a:pt x="1302421" y="2645702"/>
                </a:cubicBezTo>
                <a:cubicBezTo>
                  <a:pt x="1281765" y="2649489"/>
                  <a:pt x="1262278" y="2650996"/>
                  <a:pt x="1241741" y="2643317"/>
                </a:cubicBezTo>
                <a:cubicBezTo>
                  <a:pt x="1229761" y="2638599"/>
                  <a:pt x="1219534" y="2630459"/>
                  <a:pt x="1209895" y="2621180"/>
                </a:cubicBezTo>
                <a:cubicBezTo>
                  <a:pt x="1207192" y="2633477"/>
                  <a:pt x="1203160" y="2635727"/>
                  <a:pt x="1191765" y="2629868"/>
                </a:cubicBezTo>
                <a:cubicBezTo>
                  <a:pt x="1188348" y="2628111"/>
                  <a:pt x="1185237" y="2624350"/>
                  <a:pt x="1184709" y="2619757"/>
                </a:cubicBezTo>
                <a:close/>
                <a:moveTo>
                  <a:pt x="2149891" y="2258811"/>
                </a:moveTo>
                <a:cubicBezTo>
                  <a:pt x="2131237" y="2262906"/>
                  <a:pt x="2112919" y="2262133"/>
                  <a:pt x="2094601" y="2261358"/>
                </a:cubicBezTo>
                <a:cubicBezTo>
                  <a:pt x="2082008" y="2260646"/>
                  <a:pt x="2070805" y="2264250"/>
                  <a:pt x="2061822" y="2274759"/>
                </a:cubicBezTo>
                <a:cubicBezTo>
                  <a:pt x="2059208" y="2278457"/>
                  <a:pt x="2055483" y="2278703"/>
                  <a:pt x="2050925" y="2276360"/>
                </a:cubicBezTo>
                <a:cubicBezTo>
                  <a:pt x="2042672" y="2271395"/>
                  <a:pt x="2033528" y="2269575"/>
                  <a:pt x="2024382" y="2267755"/>
                </a:cubicBezTo>
                <a:cubicBezTo>
                  <a:pt x="2019518" y="2267414"/>
                  <a:pt x="2015209" y="2268801"/>
                  <a:pt x="2011733" y="2272776"/>
                </a:cubicBezTo>
                <a:cubicBezTo>
                  <a:pt x="2004780" y="2280727"/>
                  <a:pt x="1995855" y="2285502"/>
                  <a:pt x="1985542" y="2285963"/>
                </a:cubicBezTo>
                <a:cubicBezTo>
                  <a:pt x="1976091" y="2286146"/>
                  <a:pt x="1966640" y="2286329"/>
                  <a:pt x="1958051" y="2286234"/>
                </a:cubicBezTo>
                <a:cubicBezTo>
                  <a:pt x="1951185" y="2285586"/>
                  <a:pt x="1948016" y="2287558"/>
                  <a:pt x="1949375" y="2294739"/>
                </a:cubicBezTo>
                <a:cubicBezTo>
                  <a:pt x="1949901" y="2299332"/>
                  <a:pt x="1949010" y="2302476"/>
                  <a:pt x="1944701" y="2303862"/>
                </a:cubicBezTo>
                <a:cubicBezTo>
                  <a:pt x="1935498" y="2307774"/>
                  <a:pt x="1931526" y="2304291"/>
                  <a:pt x="1931334" y="2294828"/>
                </a:cubicBezTo>
                <a:cubicBezTo>
                  <a:pt x="1930894" y="2281636"/>
                  <a:pt x="1927476" y="2279878"/>
                  <a:pt x="1915411" y="2283760"/>
                </a:cubicBezTo>
                <a:cubicBezTo>
                  <a:pt x="1907654" y="2286255"/>
                  <a:pt x="1900176" y="2289613"/>
                  <a:pt x="1893558" y="2292694"/>
                </a:cubicBezTo>
                <a:cubicBezTo>
                  <a:pt x="1882355" y="2296298"/>
                  <a:pt x="1872568" y="2301350"/>
                  <a:pt x="1860838" y="2300362"/>
                </a:cubicBezTo>
                <a:cubicBezTo>
                  <a:pt x="1854250" y="2300577"/>
                  <a:pt x="1849108" y="2299374"/>
                  <a:pt x="1848055" y="2290188"/>
                </a:cubicBezTo>
                <a:cubicBezTo>
                  <a:pt x="1847836" y="2283592"/>
                  <a:pt x="1842723" y="2279523"/>
                  <a:pt x="1835828" y="2281740"/>
                </a:cubicBezTo>
                <a:cubicBezTo>
                  <a:pt x="1814005" y="2287808"/>
                  <a:pt x="1792546" y="2286139"/>
                  <a:pt x="1770810" y="2283607"/>
                </a:cubicBezTo>
                <a:cubicBezTo>
                  <a:pt x="1754215" y="2282279"/>
                  <a:pt x="1745320" y="2284188"/>
                  <a:pt x="1740560" y="2301909"/>
                </a:cubicBezTo>
                <a:cubicBezTo>
                  <a:pt x="1739697" y="2302186"/>
                  <a:pt x="1738835" y="2302464"/>
                  <a:pt x="1738835" y="2302464"/>
                </a:cubicBezTo>
                <a:cubicBezTo>
                  <a:pt x="1734555" y="2300983"/>
                  <a:pt x="1736365" y="2291830"/>
                  <a:pt x="1731195" y="2293493"/>
                </a:cubicBezTo>
                <a:cubicBezTo>
                  <a:pt x="1726885" y="2294880"/>
                  <a:pt x="1725104" y="2301167"/>
                  <a:pt x="1723907" y="2306314"/>
                </a:cubicBezTo>
                <a:cubicBezTo>
                  <a:pt x="1723323" y="2307454"/>
                  <a:pt x="1723016" y="2309457"/>
                  <a:pt x="1722432" y="2310597"/>
                </a:cubicBezTo>
                <a:cubicBezTo>
                  <a:pt x="1720928" y="2317748"/>
                  <a:pt x="1720286" y="2324621"/>
                  <a:pt x="1720505" y="2331217"/>
                </a:cubicBezTo>
                <a:cubicBezTo>
                  <a:pt x="1720170" y="2336087"/>
                  <a:pt x="1717001" y="2338059"/>
                  <a:pt x="1712135" y="2337719"/>
                </a:cubicBezTo>
                <a:cubicBezTo>
                  <a:pt x="1708996" y="2336825"/>
                  <a:pt x="1704715" y="2335344"/>
                  <a:pt x="1705328" y="2331338"/>
                </a:cubicBezTo>
                <a:cubicBezTo>
                  <a:pt x="1709475" y="2317622"/>
                  <a:pt x="1701835" y="2308651"/>
                  <a:pt x="1695057" y="2299404"/>
                </a:cubicBezTo>
                <a:cubicBezTo>
                  <a:pt x="1691389" y="2293917"/>
                  <a:pt x="1688832" y="2291881"/>
                  <a:pt x="1685328" y="2298723"/>
                </a:cubicBezTo>
                <a:cubicBezTo>
                  <a:pt x="1678930" y="2308400"/>
                  <a:pt x="1668866" y="2312590"/>
                  <a:pt x="1659941" y="2317365"/>
                </a:cubicBezTo>
                <a:cubicBezTo>
                  <a:pt x="1656772" y="2319337"/>
                  <a:pt x="1654186" y="2320170"/>
                  <a:pt x="1652492" y="2317858"/>
                </a:cubicBezTo>
                <a:cubicBezTo>
                  <a:pt x="1643989" y="2309163"/>
                  <a:pt x="1633954" y="2310487"/>
                  <a:pt x="1623918" y="2311811"/>
                </a:cubicBezTo>
                <a:cubicBezTo>
                  <a:pt x="1614467" y="2311993"/>
                  <a:pt x="1605293" y="2313039"/>
                  <a:pt x="1598486" y="2306658"/>
                </a:cubicBezTo>
                <a:cubicBezTo>
                  <a:pt x="1595374" y="2302897"/>
                  <a:pt x="1593650" y="2303451"/>
                  <a:pt x="1589619" y="2305700"/>
                </a:cubicBezTo>
                <a:cubicBezTo>
                  <a:pt x="1575494" y="2315006"/>
                  <a:pt x="1560842" y="2319719"/>
                  <a:pt x="1544862" y="2314383"/>
                </a:cubicBezTo>
                <a:cubicBezTo>
                  <a:pt x="1538581" y="2312595"/>
                  <a:pt x="1535132" y="2313704"/>
                  <a:pt x="1530795" y="2317956"/>
                </a:cubicBezTo>
                <a:cubicBezTo>
                  <a:pt x="1521257" y="2326738"/>
                  <a:pt x="1510054" y="2330343"/>
                  <a:pt x="1496351" y="2326178"/>
                </a:cubicBezTo>
                <a:cubicBezTo>
                  <a:pt x="1492932" y="2324421"/>
                  <a:pt x="1490069" y="2324390"/>
                  <a:pt x="1487177" y="2327225"/>
                </a:cubicBezTo>
                <a:cubicBezTo>
                  <a:pt x="1474192" y="2337116"/>
                  <a:pt x="1446422" y="2336524"/>
                  <a:pt x="1434502" y="2326074"/>
                </a:cubicBezTo>
                <a:cubicBezTo>
                  <a:pt x="1429829" y="2335195"/>
                  <a:pt x="1421488" y="2338831"/>
                  <a:pt x="1412898" y="2338737"/>
                </a:cubicBezTo>
                <a:lnTo>
                  <a:pt x="1396893" y="2341023"/>
                </a:lnTo>
                <a:lnTo>
                  <a:pt x="1271066" y="2466850"/>
                </a:lnTo>
                <a:lnTo>
                  <a:pt x="1279630" y="2471329"/>
                </a:lnTo>
                <a:cubicBezTo>
                  <a:pt x="1286594" y="2478525"/>
                  <a:pt x="1286594" y="2478525"/>
                  <a:pt x="1291809" y="2469608"/>
                </a:cubicBezTo>
                <a:cubicBezTo>
                  <a:pt x="1292560" y="2469453"/>
                  <a:pt x="1292405" y="2468700"/>
                  <a:pt x="1293157" y="2468545"/>
                </a:cubicBezTo>
                <a:cubicBezTo>
                  <a:pt x="1295388" y="2464164"/>
                  <a:pt x="1298549" y="2464298"/>
                  <a:pt x="1301733" y="2468349"/>
                </a:cubicBezTo>
                <a:cubicBezTo>
                  <a:pt x="1302949" y="2470452"/>
                  <a:pt x="1304165" y="2472556"/>
                  <a:pt x="1305381" y="2474658"/>
                </a:cubicBezTo>
                <a:cubicBezTo>
                  <a:pt x="1309935" y="2481566"/>
                  <a:pt x="1315970" y="2484246"/>
                  <a:pt x="1323020" y="2480442"/>
                </a:cubicBezTo>
                <a:cubicBezTo>
                  <a:pt x="1335022" y="2474050"/>
                  <a:pt x="1347641" y="2470669"/>
                  <a:pt x="1358270" y="2461422"/>
                </a:cubicBezTo>
                <a:cubicBezTo>
                  <a:pt x="1361564" y="2458391"/>
                  <a:pt x="1365919" y="2456711"/>
                  <a:pt x="1367908" y="2462577"/>
                </a:cubicBezTo>
                <a:cubicBezTo>
                  <a:pt x="1370340" y="2466783"/>
                  <a:pt x="1373346" y="2466165"/>
                  <a:pt x="1376041" y="2464041"/>
                </a:cubicBezTo>
                <a:cubicBezTo>
                  <a:pt x="1381589" y="2460546"/>
                  <a:pt x="1388353" y="2459154"/>
                  <a:pt x="1394365" y="2457917"/>
                </a:cubicBezTo>
                <a:cubicBezTo>
                  <a:pt x="1404134" y="2455907"/>
                  <a:pt x="1407272" y="2452124"/>
                  <a:pt x="1407667" y="2442629"/>
                </a:cubicBezTo>
                <a:cubicBezTo>
                  <a:pt x="1407336" y="2437207"/>
                  <a:pt x="1409589" y="2436743"/>
                  <a:pt x="1414099" y="2435815"/>
                </a:cubicBezTo>
                <a:cubicBezTo>
                  <a:pt x="1419360" y="2434732"/>
                  <a:pt x="1425548" y="2438165"/>
                  <a:pt x="1429880" y="2432567"/>
                </a:cubicBezTo>
                <a:cubicBezTo>
                  <a:pt x="1433614" y="2427877"/>
                  <a:pt x="1429966" y="2421567"/>
                  <a:pt x="1430981" y="2415082"/>
                </a:cubicBezTo>
                <a:cubicBezTo>
                  <a:pt x="1435823" y="2419578"/>
                  <a:pt x="1438255" y="2423784"/>
                  <a:pt x="1438587" y="2429207"/>
                </a:cubicBezTo>
                <a:cubicBezTo>
                  <a:pt x="1439253" y="2440051"/>
                  <a:pt x="1429041" y="2443722"/>
                  <a:pt x="1423363" y="2450381"/>
                </a:cubicBezTo>
                <a:cubicBezTo>
                  <a:pt x="1437399" y="2457691"/>
                  <a:pt x="1444758" y="2455392"/>
                  <a:pt x="1450393" y="2440897"/>
                </a:cubicBezTo>
                <a:cubicBezTo>
                  <a:pt x="1451431" y="2438329"/>
                  <a:pt x="1453221" y="2435608"/>
                  <a:pt x="1454104" y="2432290"/>
                </a:cubicBezTo>
                <a:cubicBezTo>
                  <a:pt x="1456623" y="2425495"/>
                  <a:pt x="1459296" y="2419455"/>
                  <a:pt x="1466501" y="2416403"/>
                </a:cubicBezTo>
                <a:cubicBezTo>
                  <a:pt x="1469353" y="2415032"/>
                  <a:pt x="1468887" y="2412774"/>
                  <a:pt x="1469019" y="2409609"/>
                </a:cubicBezTo>
                <a:cubicBezTo>
                  <a:pt x="1469594" y="2404784"/>
                  <a:pt x="1467604" y="2398918"/>
                  <a:pt x="1471182" y="2393475"/>
                </a:cubicBezTo>
                <a:cubicBezTo>
                  <a:pt x="1472400" y="2395578"/>
                  <a:pt x="1473461" y="2396928"/>
                  <a:pt x="1474676" y="2399032"/>
                </a:cubicBezTo>
                <a:cubicBezTo>
                  <a:pt x="1480734" y="2405630"/>
                  <a:pt x="1485553" y="2406207"/>
                  <a:pt x="1492138" y="2400146"/>
                </a:cubicBezTo>
                <a:cubicBezTo>
                  <a:pt x="1497972" y="2394238"/>
                  <a:pt x="1505332" y="2391940"/>
                  <a:pt x="1513158" y="2391898"/>
                </a:cubicBezTo>
                <a:cubicBezTo>
                  <a:pt x="1518726" y="2392321"/>
                  <a:pt x="1524142" y="2391991"/>
                  <a:pt x="1530463" y="2392259"/>
                </a:cubicBezTo>
                <a:cubicBezTo>
                  <a:pt x="1547770" y="2392620"/>
                  <a:pt x="1565232" y="2393733"/>
                  <a:pt x="1581964" y="2398919"/>
                </a:cubicBezTo>
                <a:cubicBezTo>
                  <a:pt x="1588596" y="2400692"/>
                  <a:pt x="1590121" y="2404300"/>
                  <a:pt x="1588200" y="2410186"/>
                </a:cubicBezTo>
                <a:cubicBezTo>
                  <a:pt x="1586123" y="2415321"/>
                  <a:pt x="1582985" y="2419104"/>
                  <a:pt x="1579095" y="2423043"/>
                </a:cubicBezTo>
                <a:cubicBezTo>
                  <a:pt x="1575360" y="2427733"/>
                  <a:pt x="1569813" y="2431228"/>
                  <a:pt x="1566389" y="2437424"/>
                </a:cubicBezTo>
                <a:lnTo>
                  <a:pt x="1594417" y="2429143"/>
                </a:lnTo>
                <a:lnTo>
                  <a:pt x="1603331" y="2422242"/>
                </a:lnTo>
                <a:cubicBezTo>
                  <a:pt x="1608254" y="2416849"/>
                  <a:pt x="1613176" y="2411456"/>
                  <a:pt x="1620348" y="2410102"/>
                </a:cubicBezTo>
                <a:lnTo>
                  <a:pt x="1622590" y="2409786"/>
                </a:lnTo>
                <a:lnTo>
                  <a:pt x="1630593" y="2403033"/>
                </a:lnTo>
                <a:cubicBezTo>
                  <a:pt x="1632537" y="2401063"/>
                  <a:pt x="1635232" y="2398940"/>
                  <a:pt x="1638549" y="2399826"/>
                </a:cubicBezTo>
                <a:lnTo>
                  <a:pt x="1644686" y="2406679"/>
                </a:lnTo>
                <a:lnTo>
                  <a:pt x="1656514" y="2405015"/>
                </a:lnTo>
                <a:cubicBezTo>
                  <a:pt x="1668594" y="2403392"/>
                  <a:pt x="1680699" y="2402594"/>
                  <a:pt x="1692845" y="2404876"/>
                </a:cubicBezTo>
                <a:cubicBezTo>
                  <a:pt x="1697987" y="2406079"/>
                  <a:pt x="1701157" y="2404107"/>
                  <a:pt x="1704356" y="2399269"/>
                </a:cubicBezTo>
                <a:cubicBezTo>
                  <a:pt x="1705524" y="2396989"/>
                  <a:pt x="1706693" y="2394708"/>
                  <a:pt x="1708138" y="2393290"/>
                </a:cubicBezTo>
                <a:cubicBezTo>
                  <a:pt x="1712171" y="2391041"/>
                  <a:pt x="1710753" y="2389592"/>
                  <a:pt x="1709058" y="2387280"/>
                </a:cubicBezTo>
                <a:cubicBezTo>
                  <a:pt x="1705668" y="2382656"/>
                  <a:pt x="1701388" y="2381176"/>
                  <a:pt x="1696218" y="2382840"/>
                </a:cubicBezTo>
                <a:cubicBezTo>
                  <a:pt x="1690185" y="2384780"/>
                  <a:pt x="1685934" y="2380433"/>
                  <a:pt x="1685130" y="2374977"/>
                </a:cubicBezTo>
                <a:cubicBezTo>
                  <a:pt x="1684603" y="2370385"/>
                  <a:pt x="1690330" y="2370448"/>
                  <a:pt x="1694055" y="2370202"/>
                </a:cubicBezTo>
                <a:cubicBezTo>
                  <a:pt x="1704090" y="2368878"/>
                  <a:pt x="1709174" y="2375814"/>
                  <a:pt x="1713981" y="2381888"/>
                </a:cubicBezTo>
                <a:cubicBezTo>
                  <a:pt x="1733820" y="2402173"/>
                  <a:pt x="1757002" y="2403286"/>
                  <a:pt x="1777246" y="2383441"/>
                </a:cubicBezTo>
                <a:cubicBezTo>
                  <a:pt x="1782446" y="2378911"/>
                  <a:pt x="1787923" y="2375245"/>
                  <a:pt x="1794234" y="2374167"/>
                </a:cubicBezTo>
                <a:cubicBezTo>
                  <a:pt x="1798544" y="2372781"/>
                  <a:pt x="1800545" y="2373090"/>
                  <a:pt x="1801933" y="2377405"/>
                </a:cubicBezTo>
                <a:cubicBezTo>
                  <a:pt x="1805294" y="2384895"/>
                  <a:pt x="1808711" y="2386653"/>
                  <a:pt x="1815635" y="2381569"/>
                </a:cubicBezTo>
                <a:cubicBezTo>
                  <a:pt x="1828899" y="2372541"/>
                  <a:pt x="1842687" y="2368105"/>
                  <a:pt x="1857339" y="2363392"/>
                </a:cubicBezTo>
                <a:cubicBezTo>
                  <a:pt x="1880885" y="2356771"/>
                  <a:pt x="1900765" y="2344662"/>
                  <a:pt x="1913311" y="2321578"/>
                </a:cubicBezTo>
                <a:cubicBezTo>
                  <a:pt x="1913311" y="2321578"/>
                  <a:pt x="1914450" y="2322165"/>
                  <a:pt x="1914728" y="2323027"/>
                </a:cubicBezTo>
                <a:cubicBezTo>
                  <a:pt x="1914699" y="2325894"/>
                  <a:pt x="1913808" y="2329037"/>
                  <a:pt x="1914057" y="2332767"/>
                </a:cubicBezTo>
                <a:cubicBezTo>
                  <a:pt x="1914832" y="2341089"/>
                  <a:pt x="1917666" y="2343987"/>
                  <a:pt x="1925978" y="2343218"/>
                </a:cubicBezTo>
                <a:cubicBezTo>
                  <a:pt x="1936014" y="2341895"/>
                  <a:pt x="1938043" y="2339336"/>
                  <a:pt x="1935852" y="2329565"/>
                </a:cubicBezTo>
                <a:cubicBezTo>
                  <a:pt x="1935019" y="2326977"/>
                  <a:pt x="1931629" y="2322353"/>
                  <a:pt x="1936800" y="2320689"/>
                </a:cubicBezTo>
                <a:cubicBezTo>
                  <a:pt x="1944279" y="2317331"/>
                  <a:pt x="1951671" y="2322572"/>
                  <a:pt x="1950444" y="2330586"/>
                </a:cubicBezTo>
                <a:cubicBezTo>
                  <a:pt x="1949247" y="2335733"/>
                  <a:pt x="1950941" y="2338045"/>
                  <a:pt x="1956668" y="2338108"/>
                </a:cubicBezTo>
                <a:cubicBezTo>
                  <a:pt x="1969260" y="2338819"/>
                  <a:pt x="1982129" y="2340394"/>
                  <a:pt x="1994693" y="2343972"/>
                </a:cubicBezTo>
                <a:cubicBezTo>
                  <a:pt x="2004976" y="2346378"/>
                  <a:pt x="2014734" y="2344192"/>
                  <a:pt x="2022271" y="2335101"/>
                </a:cubicBezTo>
                <a:cubicBezTo>
                  <a:pt x="2024023" y="2331680"/>
                  <a:pt x="2027192" y="2329708"/>
                  <a:pt x="2031502" y="2328322"/>
                </a:cubicBezTo>
                <a:cubicBezTo>
                  <a:pt x="2038674" y="2326967"/>
                  <a:pt x="2045846" y="2325612"/>
                  <a:pt x="2053018" y="2324257"/>
                </a:cubicBezTo>
                <a:cubicBezTo>
                  <a:pt x="2058190" y="2322594"/>
                  <a:pt x="2063332" y="2323797"/>
                  <a:pt x="2066999" y="2329284"/>
                </a:cubicBezTo>
                <a:cubicBezTo>
                  <a:pt x="2069804" y="2335049"/>
                  <a:pt x="2073529" y="2334803"/>
                  <a:pt x="2078144" y="2331413"/>
                </a:cubicBezTo>
                <a:cubicBezTo>
                  <a:pt x="2082176" y="2329165"/>
                  <a:pt x="2087069" y="2326638"/>
                  <a:pt x="2091101" y="2324388"/>
                </a:cubicBezTo>
                <a:cubicBezTo>
                  <a:pt x="2100610" y="2318473"/>
                  <a:pt x="2104699" y="2310490"/>
                  <a:pt x="2103091" y="2299579"/>
                </a:cubicBezTo>
                <a:cubicBezTo>
                  <a:pt x="2102843" y="2295849"/>
                  <a:pt x="2101733" y="2292397"/>
                  <a:pt x="2101484" y="2288668"/>
                </a:cubicBezTo>
                <a:cubicBezTo>
                  <a:pt x="2112398" y="2313728"/>
                  <a:pt x="2132746" y="2311945"/>
                  <a:pt x="2153678" y="2309021"/>
                </a:cubicBezTo>
                <a:cubicBezTo>
                  <a:pt x="2160266" y="2308807"/>
                  <a:pt x="2163743" y="2304831"/>
                  <a:pt x="2166941" y="2299993"/>
                </a:cubicBezTo>
                <a:cubicBezTo>
                  <a:pt x="2170140" y="2295155"/>
                  <a:pt x="2170476" y="2290284"/>
                  <a:pt x="2167086" y="2285660"/>
                </a:cubicBezTo>
                <a:cubicBezTo>
                  <a:pt x="2163975" y="2281900"/>
                  <a:pt x="2160498" y="2285875"/>
                  <a:pt x="2157051" y="2286984"/>
                </a:cubicBezTo>
                <a:cubicBezTo>
                  <a:pt x="2154465" y="2287815"/>
                  <a:pt x="2150434" y="2290065"/>
                  <a:pt x="2148184" y="2286027"/>
                </a:cubicBezTo>
                <a:cubicBezTo>
                  <a:pt x="2146211" y="2282851"/>
                  <a:pt x="2146547" y="2277982"/>
                  <a:pt x="2149439" y="2275147"/>
                </a:cubicBezTo>
                <a:cubicBezTo>
                  <a:pt x="2152054" y="2271449"/>
                  <a:pt x="2156363" y="2270062"/>
                  <a:pt x="2159810" y="2268954"/>
                </a:cubicBezTo>
                <a:cubicBezTo>
                  <a:pt x="2164119" y="2267568"/>
                  <a:pt x="2168428" y="2266181"/>
                  <a:pt x="2169903" y="2261897"/>
                </a:cubicBezTo>
                <a:cubicBezTo>
                  <a:pt x="2163651" y="2257242"/>
                  <a:pt x="2155924" y="2256870"/>
                  <a:pt x="2149891" y="2258811"/>
                </a:cubicBezTo>
                <a:close/>
                <a:moveTo>
                  <a:pt x="1125799" y="2202776"/>
                </a:moveTo>
                <a:lnTo>
                  <a:pt x="1130402" y="2210794"/>
                </a:lnTo>
                <a:cubicBezTo>
                  <a:pt x="1131073" y="2213793"/>
                  <a:pt x="1131744" y="2216791"/>
                  <a:pt x="1136573" y="2217287"/>
                </a:cubicBezTo>
                <a:lnTo>
                  <a:pt x="1139627" y="2216482"/>
                </a:lnTo>
                <a:lnTo>
                  <a:pt x="1140703" y="2213913"/>
                </a:lnTo>
                <a:cubicBezTo>
                  <a:pt x="1139176" y="2209166"/>
                  <a:pt x="1135279" y="2205183"/>
                  <a:pt x="1130756" y="2202947"/>
                </a:cubicBezTo>
                <a:close/>
                <a:moveTo>
                  <a:pt x="975765" y="2186017"/>
                </a:moveTo>
                <a:lnTo>
                  <a:pt x="975181" y="2189831"/>
                </a:lnTo>
                <a:lnTo>
                  <a:pt x="975492" y="2189530"/>
                </a:lnTo>
                <a:lnTo>
                  <a:pt x="977858" y="2187254"/>
                </a:lnTo>
                <a:close/>
                <a:moveTo>
                  <a:pt x="950581" y="2184593"/>
                </a:moveTo>
                <a:cubicBezTo>
                  <a:pt x="947996" y="2185425"/>
                  <a:pt x="948829" y="2188015"/>
                  <a:pt x="947383" y="2189432"/>
                </a:cubicBezTo>
                <a:cubicBezTo>
                  <a:pt x="946061" y="2192714"/>
                  <a:pt x="944538" y="2194633"/>
                  <a:pt x="942672" y="2195115"/>
                </a:cubicBezTo>
                <a:lnTo>
                  <a:pt x="939897" y="2193909"/>
                </a:lnTo>
                <a:lnTo>
                  <a:pt x="959092" y="2205401"/>
                </a:lnTo>
                <a:lnTo>
                  <a:pt x="962379" y="2202220"/>
                </a:lnTo>
                <a:lnTo>
                  <a:pt x="959286" y="2201675"/>
                </a:lnTo>
                <a:cubicBezTo>
                  <a:pt x="955801" y="2199343"/>
                  <a:pt x="953190" y="2195660"/>
                  <a:pt x="952802" y="2191498"/>
                </a:cubicBezTo>
                <a:cubicBezTo>
                  <a:pt x="951969" y="2188910"/>
                  <a:pt x="953138" y="2186629"/>
                  <a:pt x="950581" y="2184593"/>
                </a:cubicBezTo>
                <a:close/>
                <a:moveTo>
                  <a:pt x="1303221" y="1894431"/>
                </a:moveTo>
                <a:lnTo>
                  <a:pt x="1298284" y="1895578"/>
                </a:lnTo>
                <a:lnTo>
                  <a:pt x="1300246" y="1896879"/>
                </a:lnTo>
                <a:cubicBezTo>
                  <a:pt x="1301818" y="1897326"/>
                  <a:pt x="1302471" y="1896401"/>
                  <a:pt x="1302913" y="1895189"/>
                </a:cubicBezTo>
                <a:close/>
                <a:moveTo>
                  <a:pt x="3501077" y="236838"/>
                </a:moveTo>
                <a:lnTo>
                  <a:pt x="3091689" y="646226"/>
                </a:lnTo>
                <a:lnTo>
                  <a:pt x="3093011" y="658491"/>
                </a:lnTo>
                <a:cubicBezTo>
                  <a:pt x="3095575" y="661125"/>
                  <a:pt x="3100275" y="661630"/>
                  <a:pt x="3107394" y="660301"/>
                </a:cubicBezTo>
                <a:cubicBezTo>
                  <a:pt x="3117016" y="657581"/>
                  <a:pt x="3125916" y="655919"/>
                  <a:pt x="3135871" y="654982"/>
                </a:cubicBezTo>
                <a:cubicBezTo>
                  <a:pt x="3151500" y="654829"/>
                  <a:pt x="3166737" y="657517"/>
                  <a:pt x="3180860" y="664102"/>
                </a:cubicBezTo>
                <a:cubicBezTo>
                  <a:pt x="3191816" y="668512"/>
                  <a:pt x="3195932" y="665899"/>
                  <a:pt x="3197660" y="655430"/>
                </a:cubicBezTo>
                <a:cubicBezTo>
                  <a:pt x="3198166" y="643346"/>
                  <a:pt x="3203730" y="638617"/>
                  <a:pt x="3215797" y="639130"/>
                </a:cubicBezTo>
                <a:cubicBezTo>
                  <a:pt x="3223083" y="638692"/>
                  <a:pt x="3230537" y="639144"/>
                  <a:pt x="3238380" y="636757"/>
                </a:cubicBezTo>
                <a:cubicBezTo>
                  <a:pt x="3242829" y="635926"/>
                  <a:pt x="3247611" y="636877"/>
                  <a:pt x="3251113" y="640835"/>
                </a:cubicBezTo>
                <a:cubicBezTo>
                  <a:pt x="3252336" y="642451"/>
                  <a:pt x="3252669" y="644233"/>
                  <a:pt x="3255006" y="641952"/>
                </a:cubicBezTo>
                <a:cubicBezTo>
                  <a:pt x="3264187" y="631937"/>
                  <a:pt x="3276979" y="631391"/>
                  <a:pt x="3288714" y="630122"/>
                </a:cubicBezTo>
                <a:cubicBezTo>
                  <a:pt x="3300449" y="628852"/>
                  <a:pt x="3310962" y="625967"/>
                  <a:pt x="3318197" y="615392"/>
                </a:cubicBezTo>
                <a:cubicBezTo>
                  <a:pt x="3321091" y="611162"/>
                  <a:pt x="3323927" y="611555"/>
                  <a:pt x="3327429" y="615512"/>
                </a:cubicBezTo>
                <a:cubicBezTo>
                  <a:pt x="3334433" y="623426"/>
                  <a:pt x="3335323" y="623261"/>
                  <a:pt x="3341277" y="615693"/>
                </a:cubicBezTo>
                <a:cubicBezTo>
                  <a:pt x="3351739" y="602670"/>
                  <a:pt x="3363755" y="593047"/>
                  <a:pt x="3381497" y="594345"/>
                </a:cubicBezTo>
                <a:cubicBezTo>
                  <a:pt x="3387003" y="594239"/>
                  <a:pt x="3393566" y="594858"/>
                  <a:pt x="3399961" y="594586"/>
                </a:cubicBezTo>
                <a:cubicBezTo>
                  <a:pt x="3404743" y="595537"/>
                  <a:pt x="3410807" y="593483"/>
                  <a:pt x="3410525" y="601835"/>
                </a:cubicBezTo>
                <a:cubicBezTo>
                  <a:pt x="3410300" y="605566"/>
                  <a:pt x="3415416" y="608301"/>
                  <a:pt x="3418419" y="609585"/>
                </a:cubicBezTo>
                <a:cubicBezTo>
                  <a:pt x="3430263" y="613828"/>
                  <a:pt x="3442332" y="614341"/>
                  <a:pt x="3454458" y="610231"/>
                </a:cubicBezTo>
                <a:cubicBezTo>
                  <a:pt x="3464804" y="606454"/>
                  <a:pt x="3464638" y="605563"/>
                  <a:pt x="3460860" y="595201"/>
                </a:cubicBezTo>
                <a:cubicBezTo>
                  <a:pt x="3457914" y="589295"/>
                  <a:pt x="3457973" y="584672"/>
                  <a:pt x="3462480" y="579219"/>
                </a:cubicBezTo>
                <a:cubicBezTo>
                  <a:pt x="3462365" y="588464"/>
                  <a:pt x="3467090" y="594037"/>
                  <a:pt x="3475432" y="594323"/>
                </a:cubicBezTo>
                <a:cubicBezTo>
                  <a:pt x="3487334" y="593945"/>
                  <a:pt x="3497789" y="595682"/>
                  <a:pt x="3499006" y="612056"/>
                </a:cubicBezTo>
                <a:cubicBezTo>
                  <a:pt x="3502738" y="597524"/>
                  <a:pt x="3512360" y="594804"/>
                  <a:pt x="3524429" y="595317"/>
                </a:cubicBezTo>
                <a:cubicBezTo>
                  <a:pt x="3530102" y="596102"/>
                  <a:pt x="3534051" y="592597"/>
                  <a:pt x="3538002" y="589093"/>
                </a:cubicBezTo>
                <a:cubicBezTo>
                  <a:pt x="3549130" y="579636"/>
                  <a:pt x="3556747" y="580980"/>
                  <a:pt x="3561915" y="593849"/>
                </a:cubicBezTo>
                <a:cubicBezTo>
                  <a:pt x="3565026" y="600647"/>
                  <a:pt x="3567530" y="599257"/>
                  <a:pt x="3570256" y="594135"/>
                </a:cubicBezTo>
                <a:cubicBezTo>
                  <a:pt x="3574598" y="587790"/>
                  <a:pt x="3579437" y="584120"/>
                  <a:pt x="3588446" y="587971"/>
                </a:cubicBezTo>
                <a:cubicBezTo>
                  <a:pt x="3586275" y="591143"/>
                  <a:pt x="3583939" y="593425"/>
                  <a:pt x="3582492" y="595540"/>
                </a:cubicBezTo>
                <a:cubicBezTo>
                  <a:pt x="3578874" y="600826"/>
                  <a:pt x="3579706" y="605283"/>
                  <a:pt x="3585712" y="607850"/>
                </a:cubicBezTo>
                <a:cubicBezTo>
                  <a:pt x="3590828" y="610584"/>
                  <a:pt x="3594388" y="609918"/>
                  <a:pt x="3596058" y="604073"/>
                </a:cubicBezTo>
                <a:cubicBezTo>
                  <a:pt x="3601180" y="592049"/>
                  <a:pt x="3610860" y="584707"/>
                  <a:pt x="3619484" y="576640"/>
                </a:cubicBezTo>
                <a:cubicBezTo>
                  <a:pt x="3625937" y="571745"/>
                  <a:pt x="3632724" y="568633"/>
                  <a:pt x="3641233" y="569811"/>
                </a:cubicBezTo>
                <a:cubicBezTo>
                  <a:pt x="3649742" y="570987"/>
                  <a:pt x="3657751" y="569492"/>
                  <a:pt x="3665594" y="567105"/>
                </a:cubicBezTo>
                <a:cubicBezTo>
                  <a:pt x="3674160" y="563660"/>
                  <a:pt x="3683783" y="560941"/>
                  <a:pt x="3692234" y="566741"/>
                </a:cubicBezTo>
                <a:cubicBezTo>
                  <a:pt x="3701575" y="572374"/>
                  <a:pt x="3705525" y="568869"/>
                  <a:pt x="3710589" y="561467"/>
                </a:cubicBezTo>
                <a:cubicBezTo>
                  <a:pt x="3718157" y="552675"/>
                  <a:pt x="3723496" y="551677"/>
                  <a:pt x="3733004" y="558203"/>
                </a:cubicBezTo>
                <a:cubicBezTo>
                  <a:pt x="3736007" y="559487"/>
                  <a:pt x="3738286" y="561828"/>
                  <a:pt x="3740399" y="563278"/>
                </a:cubicBezTo>
                <a:cubicBezTo>
                  <a:pt x="3748850" y="569077"/>
                  <a:pt x="3757192" y="569364"/>
                  <a:pt x="3766815" y="566644"/>
                </a:cubicBezTo>
                <a:cubicBezTo>
                  <a:pt x="3774657" y="564257"/>
                  <a:pt x="3776162" y="557520"/>
                  <a:pt x="3777666" y="550782"/>
                </a:cubicBezTo>
                <a:cubicBezTo>
                  <a:pt x="3779728" y="542097"/>
                  <a:pt x="3789075" y="532973"/>
                  <a:pt x="3795971" y="535374"/>
                </a:cubicBezTo>
                <a:lnTo>
                  <a:pt x="3799416" y="535177"/>
                </a:lnTo>
                <a:close/>
                <a:moveTo>
                  <a:pt x="3501078" y="0"/>
                </a:moveTo>
                <a:lnTo>
                  <a:pt x="4010260" y="509182"/>
                </a:lnTo>
                <a:lnTo>
                  <a:pt x="4013404" y="508595"/>
                </a:lnTo>
                <a:lnTo>
                  <a:pt x="6289883" y="2785074"/>
                </a:lnTo>
                <a:lnTo>
                  <a:pt x="6288672" y="2787595"/>
                </a:lnTo>
                <a:lnTo>
                  <a:pt x="6299884" y="2798807"/>
                </a:lnTo>
                <a:lnTo>
                  <a:pt x="6267963" y="2830728"/>
                </a:lnTo>
                <a:lnTo>
                  <a:pt x="6266572" y="2833624"/>
                </a:lnTo>
                <a:cubicBezTo>
                  <a:pt x="6256189" y="2848459"/>
                  <a:pt x="6243597" y="2861888"/>
                  <a:pt x="6229855" y="2874055"/>
                </a:cubicBezTo>
                <a:cubicBezTo>
                  <a:pt x="6225962" y="2877958"/>
                  <a:pt x="6222011" y="2881115"/>
                  <a:pt x="6217856" y="2882636"/>
                </a:cubicBezTo>
                <a:lnTo>
                  <a:pt x="6216208" y="2882483"/>
                </a:lnTo>
                <a:lnTo>
                  <a:pt x="3501078" y="5597613"/>
                </a:lnTo>
                <a:lnTo>
                  <a:pt x="3035903" y="5132438"/>
                </a:lnTo>
                <a:lnTo>
                  <a:pt x="3033958" y="5132805"/>
                </a:lnTo>
                <a:lnTo>
                  <a:pt x="3026409" y="5140571"/>
                </a:lnTo>
                <a:lnTo>
                  <a:pt x="3013517" y="5148639"/>
                </a:lnTo>
                <a:lnTo>
                  <a:pt x="2991430" y="5143800"/>
                </a:lnTo>
                <a:cubicBezTo>
                  <a:pt x="2986531" y="5143389"/>
                  <a:pt x="2983556" y="5144463"/>
                  <a:pt x="2981020" y="5148946"/>
                </a:cubicBezTo>
                <a:cubicBezTo>
                  <a:pt x="2979123" y="5152998"/>
                  <a:pt x="2978291" y="5157259"/>
                  <a:pt x="2973612" y="5158553"/>
                </a:cubicBezTo>
                <a:cubicBezTo>
                  <a:pt x="2969363" y="5160483"/>
                  <a:pt x="2966156" y="5157085"/>
                  <a:pt x="2962531" y="5155819"/>
                </a:cubicBezTo>
                <a:cubicBezTo>
                  <a:pt x="2961944" y="5167323"/>
                  <a:pt x="2961944" y="5167323"/>
                  <a:pt x="2950445" y="5166719"/>
                </a:cubicBezTo>
                <a:cubicBezTo>
                  <a:pt x="2945976" y="5166946"/>
                  <a:pt x="2941077" y="5166536"/>
                  <a:pt x="2938335" y="5172082"/>
                </a:cubicBezTo>
                <a:cubicBezTo>
                  <a:pt x="2931355" y="5182328"/>
                  <a:pt x="2929016" y="5182974"/>
                  <a:pt x="2917922" y="5177470"/>
                </a:cubicBezTo>
                <a:cubicBezTo>
                  <a:pt x="2912803" y="5175357"/>
                  <a:pt x="2907684" y="5173243"/>
                  <a:pt x="2901928" y="5171556"/>
                </a:cubicBezTo>
                <a:cubicBezTo>
                  <a:pt x="2888495" y="5166700"/>
                  <a:pt x="2885312" y="5168839"/>
                  <a:pt x="2883671" y="5182903"/>
                </a:cubicBezTo>
                <a:cubicBezTo>
                  <a:pt x="2883047" y="5186099"/>
                  <a:pt x="2883488" y="5189506"/>
                  <a:pt x="2882654" y="5193768"/>
                </a:cubicBezTo>
                <a:cubicBezTo>
                  <a:pt x="2877952" y="5189523"/>
                  <a:pt x="2874108" y="5186553"/>
                  <a:pt x="2869406" y="5182308"/>
                </a:cubicBezTo>
                <a:cubicBezTo>
                  <a:pt x="2868989" y="5184439"/>
                  <a:pt x="2869418" y="5185077"/>
                  <a:pt x="2869210" y="5186142"/>
                </a:cubicBezTo>
                <a:lnTo>
                  <a:pt x="2866613" y="5198279"/>
                </a:lnTo>
                <a:lnTo>
                  <a:pt x="2854675" y="5200442"/>
                </a:lnTo>
                <a:lnTo>
                  <a:pt x="2850964" y="5200257"/>
                </a:lnTo>
                <a:cubicBezTo>
                  <a:pt x="2848405" y="5199200"/>
                  <a:pt x="2845845" y="5198143"/>
                  <a:pt x="2842856" y="5196449"/>
                </a:cubicBezTo>
                <a:cubicBezTo>
                  <a:pt x="2841363" y="5195601"/>
                  <a:pt x="2839869" y="5194755"/>
                  <a:pt x="2839858" y="5191984"/>
                </a:cubicBezTo>
                <a:cubicBezTo>
                  <a:pt x="2841951" y="5184098"/>
                  <a:pt x="2835988" y="5183477"/>
                  <a:pt x="2830661" y="5182429"/>
                </a:cubicBezTo>
                <a:cubicBezTo>
                  <a:pt x="2815967" y="5181196"/>
                  <a:pt x="2802361" y="5185711"/>
                  <a:pt x="2788757" y="5190227"/>
                </a:cubicBezTo>
                <a:cubicBezTo>
                  <a:pt x="2767291" y="5198175"/>
                  <a:pt x="2746044" y="5207827"/>
                  <a:pt x="2721984" y="5206410"/>
                </a:cubicBezTo>
                <a:cubicBezTo>
                  <a:pt x="2714318" y="5206007"/>
                  <a:pt x="2707729" y="5208585"/>
                  <a:pt x="2701789" y="5213503"/>
                </a:cubicBezTo>
                <a:cubicBezTo>
                  <a:pt x="2697125" y="5217564"/>
                  <a:pt x="2691382" y="5218646"/>
                  <a:pt x="2686055" y="5217598"/>
                </a:cubicBezTo>
                <a:cubicBezTo>
                  <a:pt x="2676259" y="5216777"/>
                  <a:pt x="2667111" y="5218296"/>
                  <a:pt x="2657548" y="5221947"/>
                </a:cubicBezTo>
                <a:cubicBezTo>
                  <a:pt x="2648621" y="5225170"/>
                  <a:pt x="2640343" y="5230734"/>
                  <a:pt x="2629910" y="5230340"/>
                </a:cubicBezTo>
                <a:cubicBezTo>
                  <a:pt x="2620971" y="5230793"/>
                  <a:pt x="2613318" y="5233161"/>
                  <a:pt x="2610599" y="5244245"/>
                </a:cubicBezTo>
                <a:cubicBezTo>
                  <a:pt x="2602676" y="5233833"/>
                  <a:pt x="2595243" y="5237903"/>
                  <a:pt x="2587173" y="5242400"/>
                </a:cubicBezTo>
                <a:cubicBezTo>
                  <a:pt x="2581443" y="5246253"/>
                  <a:pt x="2575284" y="5249467"/>
                  <a:pt x="2567826" y="5248000"/>
                </a:cubicBezTo>
                <a:cubicBezTo>
                  <a:pt x="2556744" y="5245265"/>
                  <a:pt x="2546960" y="5247213"/>
                  <a:pt x="2536539" y="5249588"/>
                </a:cubicBezTo>
                <a:cubicBezTo>
                  <a:pt x="2518465" y="5254331"/>
                  <a:pt x="2500611" y="5260776"/>
                  <a:pt x="2481668" y="5261474"/>
                </a:cubicBezTo>
                <a:cubicBezTo>
                  <a:pt x="2466557" y="5262373"/>
                  <a:pt x="2452095" y="5265613"/>
                  <a:pt x="2438503" y="5272898"/>
                </a:cubicBezTo>
                <a:cubicBezTo>
                  <a:pt x="2434682" y="5275465"/>
                  <a:pt x="2430850" y="5275265"/>
                  <a:pt x="2427005" y="5272295"/>
                </a:cubicBezTo>
                <a:cubicBezTo>
                  <a:pt x="2413767" y="5263602"/>
                  <a:pt x="2413131" y="5264031"/>
                  <a:pt x="2400187" y="5273657"/>
                </a:cubicBezTo>
                <a:cubicBezTo>
                  <a:pt x="2398914" y="5274512"/>
                  <a:pt x="2397640" y="5275369"/>
                  <a:pt x="2395729" y="5276652"/>
                </a:cubicBezTo>
                <a:cubicBezTo>
                  <a:pt x="2395068" y="5271542"/>
                  <a:pt x="2394407" y="5266432"/>
                  <a:pt x="2394175" y="5261959"/>
                </a:cubicBezTo>
                <a:cubicBezTo>
                  <a:pt x="2392435" y="5253872"/>
                  <a:pt x="2395815" y="5247896"/>
                  <a:pt x="2402611" y="5244255"/>
                </a:cubicBezTo>
                <a:cubicBezTo>
                  <a:pt x="2406431" y="5241686"/>
                  <a:pt x="2410472" y="5240822"/>
                  <a:pt x="2413864" y="5237616"/>
                </a:cubicBezTo>
                <a:cubicBezTo>
                  <a:pt x="2419374" y="5232061"/>
                  <a:pt x="2422142" y="5232052"/>
                  <a:pt x="2427701" y="5237572"/>
                </a:cubicBezTo>
                <a:cubicBezTo>
                  <a:pt x="2429416" y="5240123"/>
                  <a:pt x="2431130" y="5242675"/>
                  <a:pt x="2432844" y="5245225"/>
                </a:cubicBezTo>
                <a:cubicBezTo>
                  <a:pt x="2434780" y="5249479"/>
                  <a:pt x="2437118" y="5248834"/>
                  <a:pt x="2440302" y="5246692"/>
                </a:cubicBezTo>
                <a:cubicBezTo>
                  <a:pt x="2447736" y="5242622"/>
                  <a:pt x="2450686" y="5236010"/>
                  <a:pt x="2452143" y="5228551"/>
                </a:cubicBezTo>
                <a:cubicBezTo>
                  <a:pt x="2452988" y="5227057"/>
                  <a:pt x="2452339" y="5224715"/>
                  <a:pt x="2454678" y="5224069"/>
                </a:cubicBezTo>
                <a:cubicBezTo>
                  <a:pt x="2456379" y="5223851"/>
                  <a:pt x="2457666" y="5225763"/>
                  <a:pt x="2459160" y="5226611"/>
                </a:cubicBezTo>
                <a:cubicBezTo>
                  <a:pt x="2460018" y="5227887"/>
                  <a:pt x="2460446" y="5228525"/>
                  <a:pt x="2461303" y="5229800"/>
                </a:cubicBezTo>
                <a:cubicBezTo>
                  <a:pt x="2464303" y="5234264"/>
                  <a:pt x="2467070" y="5234255"/>
                  <a:pt x="2470034" y="5230412"/>
                </a:cubicBezTo>
                <a:cubicBezTo>
                  <a:pt x="2472569" y="5225931"/>
                  <a:pt x="2475764" y="5226560"/>
                  <a:pt x="2479818" y="5228464"/>
                </a:cubicBezTo>
                <a:cubicBezTo>
                  <a:pt x="2483443" y="5229730"/>
                  <a:pt x="2484519" y="5232710"/>
                  <a:pt x="2483896" y="5235906"/>
                </a:cubicBezTo>
                <a:cubicBezTo>
                  <a:pt x="2483700" y="5239742"/>
                  <a:pt x="2479659" y="5240606"/>
                  <a:pt x="2475826" y="5240405"/>
                </a:cubicBezTo>
                <a:cubicBezTo>
                  <a:pt x="2473488" y="5241051"/>
                  <a:pt x="2471357" y="5240632"/>
                  <a:pt x="2471161" y="5244466"/>
                </a:cubicBezTo>
                <a:cubicBezTo>
                  <a:pt x="2470965" y="5248301"/>
                  <a:pt x="2473097" y="5248721"/>
                  <a:pt x="2475655" y="5249778"/>
                </a:cubicBezTo>
                <a:cubicBezTo>
                  <a:pt x="2480982" y="5250826"/>
                  <a:pt x="2490728" y="5240571"/>
                  <a:pt x="2488573" y="5234614"/>
                </a:cubicBezTo>
                <a:cubicBezTo>
                  <a:pt x="2485548" y="5224612"/>
                  <a:pt x="2492137" y="5222036"/>
                  <a:pt x="2498725" y="5219460"/>
                </a:cubicBezTo>
                <a:cubicBezTo>
                  <a:pt x="2512108" y="5213241"/>
                  <a:pt x="2527427" y="5211276"/>
                  <a:pt x="2541032" y="5206759"/>
                </a:cubicBezTo>
                <a:cubicBezTo>
                  <a:pt x="2545073" y="5205896"/>
                  <a:pt x="2546788" y="5208446"/>
                  <a:pt x="2547229" y="5211854"/>
                </a:cubicBezTo>
                <a:cubicBezTo>
                  <a:pt x="2548098" y="5215898"/>
                  <a:pt x="2548967" y="5219942"/>
                  <a:pt x="2550903" y="5224196"/>
                </a:cubicBezTo>
                <a:cubicBezTo>
                  <a:pt x="2553475" y="5228022"/>
                  <a:pt x="2556878" y="5227586"/>
                  <a:pt x="2560282" y="5227148"/>
                </a:cubicBezTo>
                <a:cubicBezTo>
                  <a:pt x="2563050" y="5227141"/>
                  <a:pt x="2561543" y="5223524"/>
                  <a:pt x="2562389" y="5222032"/>
                </a:cubicBezTo>
                <a:cubicBezTo>
                  <a:pt x="2562572" y="5215426"/>
                  <a:pt x="2563392" y="5208395"/>
                  <a:pt x="2563576" y="5201791"/>
                </a:cubicBezTo>
                <a:cubicBezTo>
                  <a:pt x="2565070" y="5202639"/>
                  <a:pt x="2565499" y="5203276"/>
                  <a:pt x="2565927" y="5203914"/>
                </a:cubicBezTo>
                <a:cubicBezTo>
                  <a:pt x="2571707" y="5211138"/>
                  <a:pt x="2571707" y="5211138"/>
                  <a:pt x="2576140" y="5202605"/>
                </a:cubicBezTo>
                <a:cubicBezTo>
                  <a:pt x="2577401" y="5198980"/>
                  <a:pt x="2578894" y="5199827"/>
                  <a:pt x="2580818" y="5201312"/>
                </a:cubicBezTo>
                <a:cubicBezTo>
                  <a:pt x="2586156" y="5205129"/>
                  <a:pt x="2591262" y="5204474"/>
                  <a:pt x="2594863" y="5200203"/>
                </a:cubicBezTo>
                <a:cubicBezTo>
                  <a:pt x="2599724" y="5192307"/>
                  <a:pt x="2607156" y="5188236"/>
                  <a:pt x="2614161" y="5183528"/>
                </a:cubicBezTo>
                <a:cubicBezTo>
                  <a:pt x="2617983" y="5180961"/>
                  <a:pt x="2619463" y="5179038"/>
                  <a:pt x="2614345" y="5176925"/>
                </a:cubicBezTo>
                <a:cubicBezTo>
                  <a:pt x="2609863" y="5174383"/>
                  <a:pt x="2608785" y="5171404"/>
                  <a:pt x="2611529" y="5165857"/>
                </a:cubicBezTo>
                <a:cubicBezTo>
                  <a:pt x="2604512" y="5167796"/>
                  <a:pt x="2597923" y="5170372"/>
                  <a:pt x="2591115" y="5171246"/>
                </a:cubicBezTo>
                <a:cubicBezTo>
                  <a:pt x="2584736" y="5172756"/>
                  <a:pt x="2577926" y="5173631"/>
                  <a:pt x="2571106" y="5171734"/>
                </a:cubicBezTo>
                <a:cubicBezTo>
                  <a:pt x="2578097" y="5164258"/>
                  <a:pt x="2578097" y="5164258"/>
                  <a:pt x="2594054" y="5161865"/>
                </a:cubicBezTo>
                <a:cubicBezTo>
                  <a:pt x="2604266" y="5160555"/>
                  <a:pt x="2607658" y="5157349"/>
                  <a:pt x="2608258" y="5148614"/>
                </a:cubicBezTo>
                <a:cubicBezTo>
                  <a:pt x="2608430" y="5139241"/>
                  <a:pt x="2608430" y="5139241"/>
                  <a:pt x="2616964" y="5143688"/>
                </a:cubicBezTo>
                <a:cubicBezTo>
                  <a:pt x="2617393" y="5144327"/>
                  <a:pt x="2618458" y="5144535"/>
                  <a:pt x="2618887" y="5145173"/>
                </a:cubicBezTo>
                <a:cubicBezTo>
                  <a:pt x="2638946" y="5155762"/>
                  <a:pt x="2648287" y="5150407"/>
                  <a:pt x="2650957" y="5128246"/>
                </a:cubicBezTo>
                <a:cubicBezTo>
                  <a:pt x="2651557" y="5119511"/>
                  <a:pt x="2655352" y="5111405"/>
                  <a:pt x="2661500" y="5105422"/>
                </a:cubicBezTo>
                <a:cubicBezTo>
                  <a:pt x="2668712" y="5099649"/>
                  <a:pt x="2676794" y="5097920"/>
                  <a:pt x="2685513" y="5095762"/>
                </a:cubicBezTo>
                <a:cubicBezTo>
                  <a:pt x="2696362" y="5094025"/>
                  <a:pt x="2707848" y="5091859"/>
                  <a:pt x="2717620" y="5087142"/>
                </a:cubicBezTo>
                <a:cubicBezTo>
                  <a:pt x="2725054" y="5083071"/>
                  <a:pt x="2733344" y="5080277"/>
                  <a:pt x="2741218" y="5079614"/>
                </a:cubicBezTo>
                <a:cubicBezTo>
                  <a:pt x="2747389" y="5079168"/>
                  <a:pt x="2754834" y="5077868"/>
                  <a:pt x="2758642" y="5072531"/>
                </a:cubicBezTo>
                <a:lnTo>
                  <a:pt x="2765393" y="5067889"/>
                </a:lnTo>
                <a:lnTo>
                  <a:pt x="2742282" y="5076450"/>
                </a:lnTo>
                <a:cubicBezTo>
                  <a:pt x="2731764" y="5078089"/>
                  <a:pt x="2720927" y="5077575"/>
                  <a:pt x="2709914" y="5074825"/>
                </a:cubicBezTo>
                <a:cubicBezTo>
                  <a:pt x="2702571" y="5072990"/>
                  <a:pt x="2699135" y="5075057"/>
                  <a:pt x="2696622" y="5081255"/>
                </a:cubicBezTo>
                <a:cubicBezTo>
                  <a:pt x="2689760" y="5093189"/>
                  <a:pt x="2681519" y="5102831"/>
                  <a:pt x="2666835" y="5099163"/>
                </a:cubicBezTo>
                <a:cubicBezTo>
                  <a:pt x="2648024" y="5096416"/>
                  <a:pt x="2632898" y="5102386"/>
                  <a:pt x="2617548" y="5113177"/>
                </a:cubicBezTo>
                <a:cubicBezTo>
                  <a:pt x="2594180" y="5128790"/>
                  <a:pt x="2568963" y="5136141"/>
                  <a:pt x="2540520" y="5132936"/>
                </a:cubicBezTo>
                <a:cubicBezTo>
                  <a:pt x="2523545" y="5130646"/>
                  <a:pt x="2504747" y="5135700"/>
                  <a:pt x="2497430" y="5149473"/>
                </a:cubicBezTo>
                <a:cubicBezTo>
                  <a:pt x="2484397" y="5174492"/>
                  <a:pt x="2464453" y="5180235"/>
                  <a:pt x="2439915" y="5180930"/>
                </a:cubicBezTo>
                <a:cubicBezTo>
                  <a:pt x="2427990" y="5181853"/>
                  <a:pt x="2414920" y="5183463"/>
                  <a:pt x="2404843" y="5192646"/>
                </a:cubicBezTo>
                <a:cubicBezTo>
                  <a:pt x="2400495" y="5198384"/>
                  <a:pt x="2396134" y="5196320"/>
                  <a:pt x="2393374" y="5191730"/>
                </a:cubicBezTo>
                <a:cubicBezTo>
                  <a:pt x="2391305" y="5188289"/>
                  <a:pt x="2389925" y="5185995"/>
                  <a:pt x="2388546" y="5183699"/>
                </a:cubicBezTo>
                <a:cubicBezTo>
                  <a:pt x="2382103" y="5170391"/>
                  <a:pt x="2380958" y="5171080"/>
                  <a:pt x="2374096" y="5183016"/>
                </a:cubicBezTo>
                <a:cubicBezTo>
                  <a:pt x="2366088" y="5195640"/>
                  <a:pt x="2356246" y="5207807"/>
                  <a:pt x="2346860" y="5218137"/>
                </a:cubicBezTo>
                <a:cubicBezTo>
                  <a:pt x="2342966" y="5222039"/>
                  <a:pt x="2339074" y="5225943"/>
                  <a:pt x="2333568" y="5224567"/>
                </a:cubicBezTo>
                <a:cubicBezTo>
                  <a:pt x="2328062" y="5223191"/>
                  <a:pt x="2327593" y="5217225"/>
                  <a:pt x="2327815" y="5212405"/>
                </a:cubicBezTo>
                <a:cubicBezTo>
                  <a:pt x="2328024" y="5199782"/>
                  <a:pt x="2321828" y="5197259"/>
                  <a:pt x="2311973" y="5201623"/>
                </a:cubicBezTo>
                <a:cubicBezTo>
                  <a:pt x="2307847" y="5202542"/>
                  <a:pt x="2303029" y="5202314"/>
                  <a:pt x="2299593" y="5204381"/>
                </a:cubicBezTo>
                <a:cubicBezTo>
                  <a:pt x="2291574" y="5209202"/>
                  <a:pt x="2288359" y="5206450"/>
                  <a:pt x="2288803" y="5196811"/>
                </a:cubicBezTo>
                <a:cubicBezTo>
                  <a:pt x="2289714" y="5193137"/>
                  <a:pt x="2289935" y="5188318"/>
                  <a:pt x="2285119" y="5188090"/>
                </a:cubicBezTo>
                <a:cubicBezTo>
                  <a:pt x="2280759" y="5186026"/>
                  <a:pt x="2278012" y="5189240"/>
                  <a:pt x="2275264" y="5192454"/>
                </a:cubicBezTo>
                <a:cubicBezTo>
                  <a:pt x="2268858" y="5202554"/>
                  <a:pt x="2258314" y="5205770"/>
                  <a:pt x="2246623" y="5209674"/>
                </a:cubicBezTo>
                <a:cubicBezTo>
                  <a:pt x="2210172" y="5219094"/>
                  <a:pt x="2187507" y="5243658"/>
                  <a:pt x="2170814" y="5275563"/>
                </a:cubicBezTo>
                <a:cubicBezTo>
                  <a:pt x="2167612" y="5280613"/>
                  <a:pt x="2168769" y="5287727"/>
                  <a:pt x="2163730" y="5292318"/>
                </a:cubicBezTo>
                <a:cubicBezTo>
                  <a:pt x="2161427" y="5285893"/>
                  <a:pt x="2159813" y="5280615"/>
                  <a:pt x="2157510" y="5274189"/>
                </a:cubicBezTo>
                <a:cubicBezTo>
                  <a:pt x="2152903" y="5261339"/>
                  <a:pt x="2144181" y="5257211"/>
                  <a:pt x="2132491" y="5261115"/>
                </a:cubicBezTo>
                <a:cubicBezTo>
                  <a:pt x="2093294" y="5273749"/>
                  <a:pt x="2054096" y="5286383"/>
                  <a:pt x="2014898" y="5299017"/>
                </a:cubicBezTo>
                <a:cubicBezTo>
                  <a:pt x="2000917" y="5304300"/>
                  <a:pt x="1989004" y="5313024"/>
                  <a:pt x="1973643" y="5316012"/>
                </a:cubicBezTo>
                <a:cubicBezTo>
                  <a:pt x="1963554" y="5317391"/>
                  <a:pt x="1956902" y="5316705"/>
                  <a:pt x="1952984" y="5305002"/>
                </a:cubicBezTo>
                <a:cubicBezTo>
                  <a:pt x="1946543" y="5291693"/>
                  <a:pt x="1933237" y="5290319"/>
                  <a:pt x="1925231" y="5302944"/>
                </a:cubicBezTo>
                <a:cubicBezTo>
                  <a:pt x="1918826" y="5313044"/>
                  <a:pt x="1911261" y="5316030"/>
                  <a:pt x="1900483" y="5316262"/>
                </a:cubicBezTo>
                <a:cubicBezTo>
                  <a:pt x="1893141" y="5314429"/>
                  <a:pt x="1888559" y="5317184"/>
                  <a:pt x="1885589" y="5325217"/>
                </a:cubicBezTo>
                <a:cubicBezTo>
                  <a:pt x="1883310" y="5334398"/>
                  <a:pt x="1877126" y="5339677"/>
                  <a:pt x="1868184" y="5340369"/>
                </a:cubicBezTo>
                <a:cubicBezTo>
                  <a:pt x="1862911" y="5341978"/>
                  <a:pt x="1855113" y="5341979"/>
                  <a:pt x="1850531" y="5344735"/>
                </a:cubicBezTo>
                <a:cubicBezTo>
                  <a:pt x="1843657" y="5348868"/>
                  <a:pt x="1839296" y="5346803"/>
                  <a:pt x="1834702" y="5341756"/>
                </a:cubicBezTo>
                <a:cubicBezTo>
                  <a:pt x="1824366" y="5332350"/>
                  <a:pt x="1821384" y="5332580"/>
                  <a:pt x="1814068" y="5346352"/>
                </a:cubicBezTo>
                <a:cubicBezTo>
                  <a:pt x="1809953" y="5355074"/>
                  <a:pt x="1806528" y="5364943"/>
                  <a:pt x="1799889" y="5372059"/>
                </a:cubicBezTo>
                <a:cubicBezTo>
                  <a:pt x="1799199" y="5370912"/>
                  <a:pt x="1798054" y="5371602"/>
                  <a:pt x="1797363" y="5370454"/>
                </a:cubicBezTo>
                <a:cubicBezTo>
                  <a:pt x="1798706" y="5349340"/>
                  <a:pt x="1798706" y="5349340"/>
                  <a:pt x="1779884" y="5338789"/>
                </a:cubicBezTo>
                <a:cubicBezTo>
                  <a:pt x="1777358" y="5337182"/>
                  <a:pt x="1774834" y="5335577"/>
                  <a:pt x="1772998" y="5335119"/>
                </a:cubicBezTo>
                <a:cubicBezTo>
                  <a:pt x="1752106" y="5321125"/>
                  <a:pt x="1736288" y="5325949"/>
                  <a:pt x="1722332" y="5346837"/>
                </a:cubicBezTo>
                <a:cubicBezTo>
                  <a:pt x="1715470" y="5358773"/>
                  <a:pt x="1706526" y="5359464"/>
                  <a:pt x="1698482" y="5348680"/>
                </a:cubicBezTo>
                <a:cubicBezTo>
                  <a:pt x="1693888" y="5343633"/>
                  <a:pt x="1690438" y="5337897"/>
                  <a:pt x="1688135" y="5331470"/>
                </a:cubicBezTo>
                <a:cubicBezTo>
                  <a:pt x="1681914" y="5313342"/>
                  <a:pt x="1694049" y="5299798"/>
                  <a:pt x="1711713" y="5303235"/>
                </a:cubicBezTo>
                <a:cubicBezTo>
                  <a:pt x="1725707" y="5305756"/>
                  <a:pt x="1736942" y="5303688"/>
                  <a:pt x="1748632" y="5299782"/>
                </a:cubicBezTo>
                <a:cubicBezTo>
                  <a:pt x="1759632" y="5294730"/>
                  <a:pt x="1770867" y="5292662"/>
                  <a:pt x="1782570" y="5296559"/>
                </a:cubicBezTo>
                <a:cubicBezTo>
                  <a:pt x="1801158" y="5304128"/>
                  <a:pt x="1807576" y="5301831"/>
                  <a:pt x="1813279" y="5282780"/>
                </a:cubicBezTo>
                <a:cubicBezTo>
                  <a:pt x="1818306" y="5270386"/>
                  <a:pt x="1824946" y="5263270"/>
                  <a:pt x="1837782" y="5258676"/>
                </a:cubicBezTo>
                <a:cubicBezTo>
                  <a:pt x="1860473" y="5249720"/>
                  <a:pt x="1885467" y="5247187"/>
                  <a:pt x="1907702" y="5240067"/>
                </a:cubicBezTo>
                <a:cubicBezTo>
                  <a:pt x="1927646" y="5234323"/>
                  <a:pt x="1944830" y="5223990"/>
                  <a:pt x="1953516" y="5204711"/>
                </a:cubicBezTo>
                <a:cubicBezTo>
                  <a:pt x="1957396" y="5193005"/>
                  <a:pt x="1963357" y="5192544"/>
                  <a:pt x="1974371" y="5195294"/>
                </a:cubicBezTo>
                <a:cubicBezTo>
                  <a:pt x="2025764" y="5208132"/>
                  <a:pt x="2072081" y="5202152"/>
                  <a:pt x="2105034" y="5155783"/>
                </a:cubicBezTo>
                <a:cubicBezTo>
                  <a:pt x="2109838" y="5148209"/>
                  <a:pt x="2116946" y="5147059"/>
                  <a:pt x="2124055" y="5145909"/>
                </a:cubicBezTo>
                <a:cubicBezTo>
                  <a:pt x="2128870" y="5146137"/>
                  <a:pt x="2136213" y="5147971"/>
                  <a:pt x="2138725" y="5141774"/>
                </a:cubicBezTo>
                <a:cubicBezTo>
                  <a:pt x="2140548" y="5134430"/>
                  <a:pt x="2134353" y="5131907"/>
                  <a:pt x="2130447" y="5128006"/>
                </a:cubicBezTo>
                <a:cubicBezTo>
                  <a:pt x="2122872" y="5123189"/>
                  <a:pt x="2124929" y="5118828"/>
                  <a:pt x="2131803" y="5114696"/>
                </a:cubicBezTo>
                <a:cubicBezTo>
                  <a:pt x="2138677" y="5110562"/>
                  <a:pt x="2146930" y="5108724"/>
                  <a:pt x="2154494" y="5105739"/>
                </a:cubicBezTo>
                <a:cubicBezTo>
                  <a:pt x="2172146" y="5101372"/>
                  <a:pt x="2188197" y="5099532"/>
                  <a:pt x="2202166" y="5086446"/>
                </a:cubicBezTo>
                <a:cubicBezTo>
                  <a:pt x="2205604" y="5084380"/>
                  <a:pt x="2206983" y="5086674"/>
                  <a:pt x="2209508" y="5088280"/>
                </a:cubicBezTo>
                <a:cubicBezTo>
                  <a:pt x="2219154" y="5096540"/>
                  <a:pt x="2228553" y="5094012"/>
                  <a:pt x="2237718" y="5088501"/>
                </a:cubicBezTo>
                <a:cubicBezTo>
                  <a:pt x="2272776" y="5068984"/>
                  <a:pt x="2309215" y="5051761"/>
                  <a:pt x="2349337" y="5043258"/>
                </a:cubicBezTo>
                <a:cubicBezTo>
                  <a:pt x="2352318" y="5043028"/>
                  <a:pt x="2355754" y="5040961"/>
                  <a:pt x="2358502" y="5037747"/>
                </a:cubicBezTo>
                <a:cubicBezTo>
                  <a:pt x="2365363" y="5025811"/>
                  <a:pt x="2374307" y="5025120"/>
                  <a:pt x="2386933" y="5033149"/>
                </a:cubicBezTo>
                <a:cubicBezTo>
                  <a:pt x="2399560" y="5041178"/>
                  <a:pt x="2407124" y="5038192"/>
                  <a:pt x="2411915" y="5022814"/>
                </a:cubicBezTo>
                <a:cubicBezTo>
                  <a:pt x="2414428" y="5016617"/>
                  <a:pt x="2415797" y="5011109"/>
                  <a:pt x="2417619" y="5003764"/>
                </a:cubicBezTo>
                <a:cubicBezTo>
                  <a:pt x="2426341" y="5007893"/>
                  <a:pt x="2435062" y="5012021"/>
                  <a:pt x="2443082" y="5007199"/>
                </a:cubicBezTo>
                <a:lnTo>
                  <a:pt x="2453976" y="5001279"/>
                </a:lnTo>
                <a:lnTo>
                  <a:pt x="2455857" y="4996214"/>
                </a:lnTo>
                <a:cubicBezTo>
                  <a:pt x="2456029" y="4986842"/>
                  <a:pt x="2456029" y="4986842"/>
                  <a:pt x="2464565" y="4991287"/>
                </a:cubicBezTo>
                <a:cubicBezTo>
                  <a:pt x="2464992" y="4991927"/>
                  <a:pt x="2466059" y="4992135"/>
                  <a:pt x="2466487" y="4992773"/>
                </a:cubicBezTo>
                <a:lnTo>
                  <a:pt x="2468880" y="4993178"/>
                </a:lnTo>
                <a:lnTo>
                  <a:pt x="2470121" y="4992503"/>
                </a:lnTo>
                <a:cubicBezTo>
                  <a:pt x="2500598" y="4975742"/>
                  <a:pt x="2505414" y="4975969"/>
                  <a:pt x="2491826" y="4940401"/>
                </a:cubicBezTo>
                <a:cubicBezTo>
                  <a:pt x="2491826" y="4940401"/>
                  <a:pt x="2492973" y="4939712"/>
                  <a:pt x="2492283" y="4938565"/>
                </a:cubicBezTo>
                <a:cubicBezTo>
                  <a:pt x="2488821" y="4925025"/>
                  <a:pt x="2491335" y="4918829"/>
                  <a:pt x="2504860" y="4915382"/>
                </a:cubicBezTo>
                <a:cubicBezTo>
                  <a:pt x="2561476" y="4895398"/>
                  <a:pt x="2617169" y="4871286"/>
                  <a:pt x="2672406" y="4849008"/>
                </a:cubicBezTo>
                <a:lnTo>
                  <a:pt x="2727569" y="4824104"/>
                </a:lnTo>
                <a:lnTo>
                  <a:pt x="2684355" y="4780890"/>
                </a:lnTo>
                <a:lnTo>
                  <a:pt x="2638382" y="4797610"/>
                </a:lnTo>
                <a:cubicBezTo>
                  <a:pt x="2600564" y="4812538"/>
                  <a:pt x="2559297" y="4821730"/>
                  <a:pt x="2525618" y="4843542"/>
                </a:cubicBezTo>
                <a:cubicBezTo>
                  <a:pt x="2486666" y="4866962"/>
                  <a:pt x="2447937" y="4885563"/>
                  <a:pt x="2401372" y="4880758"/>
                </a:cubicBezTo>
                <a:cubicBezTo>
                  <a:pt x="2383252" y="4879157"/>
                  <a:pt x="2366523" y="4887653"/>
                  <a:pt x="2353243" y="4901885"/>
                </a:cubicBezTo>
                <a:cubicBezTo>
                  <a:pt x="2345002" y="4911526"/>
                  <a:pt x="2334002" y="4916578"/>
                  <a:pt x="2321166" y="4921172"/>
                </a:cubicBezTo>
                <a:cubicBezTo>
                  <a:pt x="2301911" y="4928063"/>
                  <a:pt x="2280588" y="4931512"/>
                  <a:pt x="2265017" y="4947122"/>
                </a:cubicBezTo>
                <a:cubicBezTo>
                  <a:pt x="2251048" y="4960208"/>
                  <a:pt x="2236833" y="4962507"/>
                  <a:pt x="2218933" y="4956086"/>
                </a:cubicBezTo>
                <a:cubicBezTo>
                  <a:pt x="2212738" y="4953564"/>
                  <a:pt x="2207464" y="4955171"/>
                  <a:pt x="2203116" y="4960910"/>
                </a:cubicBezTo>
                <a:cubicBezTo>
                  <a:pt x="2197167" y="4969173"/>
                  <a:pt x="2188691" y="4975832"/>
                  <a:pt x="2177457" y="4977900"/>
                </a:cubicBezTo>
                <a:cubicBezTo>
                  <a:pt x="2144443" y="4985254"/>
                  <a:pt x="2112131" y="5001558"/>
                  <a:pt x="2077738" y="5006617"/>
                </a:cubicBezTo>
                <a:cubicBezTo>
                  <a:pt x="2065814" y="5007538"/>
                  <a:pt x="2055958" y="5011902"/>
                  <a:pt x="2049553" y="5022002"/>
                </a:cubicBezTo>
                <a:cubicBezTo>
                  <a:pt x="2034906" y="5041742"/>
                  <a:pt x="2028488" y="5044039"/>
                  <a:pt x="2005538" y="5034407"/>
                </a:cubicBezTo>
                <a:cubicBezTo>
                  <a:pt x="1996817" y="5030279"/>
                  <a:pt x="1988330" y="5029133"/>
                  <a:pt x="1981455" y="5033267"/>
                </a:cubicBezTo>
                <a:cubicBezTo>
                  <a:pt x="1956708" y="5046585"/>
                  <a:pt x="1929422" y="5050494"/>
                  <a:pt x="1903516" y="5056698"/>
                </a:cubicBezTo>
                <a:cubicBezTo>
                  <a:pt x="1879901" y="5061524"/>
                  <a:pt x="1856976" y="5067498"/>
                  <a:pt x="1838424" y="5083339"/>
                </a:cubicBezTo>
                <a:cubicBezTo>
                  <a:pt x="1831094" y="5089308"/>
                  <a:pt x="1825133" y="5089769"/>
                  <a:pt x="1818246" y="5086099"/>
                </a:cubicBezTo>
                <a:cubicBezTo>
                  <a:pt x="1809525" y="5081970"/>
                  <a:pt x="1798968" y="5077383"/>
                  <a:pt x="1791182" y="5085188"/>
                </a:cubicBezTo>
                <a:cubicBezTo>
                  <a:pt x="1774466" y="5101488"/>
                  <a:pt x="1753598" y="5103100"/>
                  <a:pt x="1731573" y="5097598"/>
                </a:cubicBezTo>
                <a:cubicBezTo>
                  <a:pt x="1699224" y="5090494"/>
                  <a:pt x="1669882" y="5098764"/>
                  <a:pt x="1647215" y="5123327"/>
                </a:cubicBezTo>
                <a:cubicBezTo>
                  <a:pt x="1638284" y="5131821"/>
                  <a:pt x="1633467" y="5131593"/>
                  <a:pt x="1627259" y="5121267"/>
                </a:cubicBezTo>
                <a:cubicBezTo>
                  <a:pt x="1625189" y="5117825"/>
                  <a:pt x="1623120" y="5114384"/>
                  <a:pt x="1620594" y="5112778"/>
                </a:cubicBezTo>
                <a:cubicBezTo>
                  <a:pt x="1591215" y="5097640"/>
                  <a:pt x="1562525" y="5083649"/>
                  <a:pt x="1528144" y="5096510"/>
                </a:cubicBezTo>
                <a:cubicBezTo>
                  <a:pt x="1520580" y="5099496"/>
                  <a:pt x="1519656" y="5095364"/>
                  <a:pt x="1519188" y="5089398"/>
                </a:cubicBezTo>
                <a:cubicBezTo>
                  <a:pt x="1518955" y="5086415"/>
                  <a:pt x="1519865" y="5082743"/>
                  <a:pt x="1520777" y="5079070"/>
                </a:cubicBezTo>
                <a:cubicBezTo>
                  <a:pt x="1522600" y="5071726"/>
                  <a:pt x="1525114" y="5065528"/>
                  <a:pt x="1516392" y="5061400"/>
                </a:cubicBezTo>
                <a:cubicBezTo>
                  <a:pt x="1508816" y="5056582"/>
                  <a:pt x="1505848" y="5064617"/>
                  <a:pt x="1500809" y="5069208"/>
                </a:cubicBezTo>
                <a:cubicBezTo>
                  <a:pt x="1491422" y="5079538"/>
                  <a:pt x="1480889" y="5090556"/>
                  <a:pt x="1467586" y="5089184"/>
                </a:cubicBezTo>
                <a:cubicBezTo>
                  <a:pt x="1451300" y="5088041"/>
                  <a:pt x="1447642" y="5094927"/>
                  <a:pt x="1445141" y="5108927"/>
                </a:cubicBezTo>
                <a:cubicBezTo>
                  <a:pt x="1444230" y="5112599"/>
                  <a:pt x="1443318" y="5116272"/>
                  <a:pt x="1440571" y="5119486"/>
                </a:cubicBezTo>
                <a:cubicBezTo>
                  <a:pt x="1439203" y="5124994"/>
                  <a:pt x="1436456" y="5128208"/>
                  <a:pt x="1429114" y="5126374"/>
                </a:cubicBezTo>
                <a:cubicBezTo>
                  <a:pt x="1423608" y="5124999"/>
                  <a:pt x="1420848" y="5120409"/>
                  <a:pt x="1422216" y="5114901"/>
                </a:cubicBezTo>
                <a:cubicBezTo>
                  <a:pt x="1422893" y="5108245"/>
                  <a:pt x="1421280" y="5102967"/>
                  <a:pt x="1423793" y="5096770"/>
                </a:cubicBezTo>
                <a:cubicBezTo>
                  <a:pt x="1425395" y="5094245"/>
                  <a:pt x="1426996" y="5091720"/>
                  <a:pt x="1423780" y="5088967"/>
                </a:cubicBezTo>
                <a:cubicBezTo>
                  <a:pt x="1421256" y="5087361"/>
                  <a:pt x="1418509" y="5090575"/>
                  <a:pt x="1416218" y="5091952"/>
                </a:cubicBezTo>
                <a:cubicBezTo>
                  <a:pt x="1412781" y="5094019"/>
                  <a:pt x="1410489" y="5095397"/>
                  <a:pt x="1409577" y="5099068"/>
                </a:cubicBezTo>
                <a:cubicBezTo>
                  <a:pt x="1408666" y="5102742"/>
                  <a:pt x="1406375" y="5104119"/>
                  <a:pt x="1402704" y="5103202"/>
                </a:cubicBezTo>
                <a:cubicBezTo>
                  <a:pt x="1382514" y="5098159"/>
                  <a:pt x="1364171" y="5101376"/>
                  <a:pt x="1347676" y="5112857"/>
                </a:cubicBezTo>
                <a:cubicBezTo>
                  <a:pt x="1340347" y="5118826"/>
                  <a:pt x="1332327" y="5123648"/>
                  <a:pt x="1323619" y="5127322"/>
                </a:cubicBezTo>
                <a:cubicBezTo>
                  <a:pt x="1319036" y="5130077"/>
                  <a:pt x="1312162" y="5134211"/>
                  <a:pt x="1306422" y="5129852"/>
                </a:cubicBezTo>
                <a:cubicBezTo>
                  <a:pt x="1302516" y="5125951"/>
                  <a:pt x="1306175" y="5119065"/>
                  <a:pt x="1307543" y="5113557"/>
                </a:cubicBezTo>
                <a:cubicBezTo>
                  <a:pt x="1308454" y="5109885"/>
                  <a:pt x="1310056" y="5107360"/>
                  <a:pt x="1310967" y="5103688"/>
                </a:cubicBezTo>
                <a:cubicBezTo>
                  <a:pt x="1311879" y="5100015"/>
                  <a:pt x="1316227" y="5094276"/>
                  <a:pt x="1311177" y="5091065"/>
                </a:cubicBezTo>
                <a:cubicBezTo>
                  <a:pt x="1307272" y="5087165"/>
                  <a:pt x="1301543" y="5090609"/>
                  <a:pt x="1297652" y="5094511"/>
                </a:cubicBezTo>
                <a:cubicBezTo>
                  <a:pt x="1287340" y="5100710"/>
                  <a:pt x="1277941" y="5103238"/>
                  <a:pt x="1264871" y="5104849"/>
                </a:cubicBezTo>
                <a:cubicBezTo>
                  <a:pt x="1235060" y="5107152"/>
                  <a:pt x="1225908" y="5120466"/>
                  <a:pt x="1230540" y="5148922"/>
                </a:cubicBezTo>
                <a:cubicBezTo>
                  <a:pt x="1232622" y="5160166"/>
                  <a:pt x="1229652" y="5168201"/>
                  <a:pt x="1219797" y="5172564"/>
                </a:cubicBezTo>
                <a:cubicBezTo>
                  <a:pt x="1206691" y="5150765"/>
                  <a:pt x="1194273" y="5130113"/>
                  <a:pt x="1181166" y="5108315"/>
                </a:cubicBezTo>
                <a:cubicBezTo>
                  <a:pt x="1196517" y="5097524"/>
                  <a:pt x="1196503" y="5089722"/>
                  <a:pt x="1185712" y="5082151"/>
                </a:cubicBezTo>
                <a:cubicBezTo>
                  <a:pt x="1182497" y="5079398"/>
                  <a:pt x="1176536" y="5079858"/>
                  <a:pt x="1176756" y="5075039"/>
                </a:cubicBezTo>
                <a:cubicBezTo>
                  <a:pt x="1178124" y="5069530"/>
                  <a:pt x="1183397" y="5067922"/>
                  <a:pt x="1187525" y="5067004"/>
                </a:cubicBezTo>
                <a:cubicBezTo>
                  <a:pt x="1190961" y="5064937"/>
                  <a:pt x="1193941" y="5064706"/>
                  <a:pt x="1196923" y="5064476"/>
                </a:cubicBezTo>
                <a:cubicBezTo>
                  <a:pt x="1205176" y="5062638"/>
                  <a:pt x="1207922" y="5059424"/>
                  <a:pt x="1204240" y="5050704"/>
                </a:cubicBezTo>
                <a:cubicBezTo>
                  <a:pt x="1202626" y="5045425"/>
                  <a:pt x="1201924" y="5036476"/>
                  <a:pt x="1209722" y="5036473"/>
                </a:cubicBezTo>
                <a:cubicBezTo>
                  <a:pt x="1219811" y="5035094"/>
                  <a:pt x="1227830" y="5030272"/>
                  <a:pt x="1236540" y="5026597"/>
                </a:cubicBezTo>
                <a:cubicBezTo>
                  <a:pt x="1244103" y="5023612"/>
                  <a:pt x="1253503" y="5021084"/>
                  <a:pt x="1260142" y="5013968"/>
                </a:cubicBezTo>
                <a:cubicBezTo>
                  <a:pt x="1265636" y="5007540"/>
                  <a:pt x="1272275" y="5000424"/>
                  <a:pt x="1259649" y="4992395"/>
                </a:cubicBezTo>
                <a:cubicBezTo>
                  <a:pt x="1255288" y="4990330"/>
                  <a:pt x="1256201" y="4986659"/>
                  <a:pt x="1260093" y="4982756"/>
                </a:cubicBezTo>
                <a:cubicBezTo>
                  <a:pt x="1277278" y="4972424"/>
                  <a:pt x="1285765" y="4973569"/>
                  <a:pt x="1297257" y="4990089"/>
                </a:cubicBezTo>
                <a:cubicBezTo>
                  <a:pt x="1300707" y="4995826"/>
                  <a:pt x="1304611" y="4999727"/>
                  <a:pt x="1310574" y="4999265"/>
                </a:cubicBezTo>
                <a:cubicBezTo>
                  <a:pt x="1320664" y="4997886"/>
                  <a:pt x="1330063" y="4995358"/>
                  <a:pt x="1337848" y="4987553"/>
                </a:cubicBezTo>
                <a:cubicBezTo>
                  <a:pt x="1340139" y="4986175"/>
                  <a:pt x="1338525" y="4980897"/>
                  <a:pt x="1336000" y="4979292"/>
                </a:cubicBezTo>
                <a:cubicBezTo>
                  <a:pt x="1333930" y="4975850"/>
                  <a:pt x="1331171" y="4971261"/>
                  <a:pt x="1332083" y="4967588"/>
                </a:cubicBezTo>
                <a:cubicBezTo>
                  <a:pt x="1333450" y="4962080"/>
                  <a:pt x="1333203" y="4951293"/>
                  <a:pt x="1340780" y="4956111"/>
                </a:cubicBezTo>
                <a:cubicBezTo>
                  <a:pt x="1357533" y="4963220"/>
                  <a:pt x="1368989" y="4956332"/>
                  <a:pt x="1381591" y="4948755"/>
                </a:cubicBezTo>
                <a:cubicBezTo>
                  <a:pt x="1389155" y="4945770"/>
                  <a:pt x="1396718" y="4942784"/>
                  <a:pt x="1405895" y="4945076"/>
                </a:cubicBezTo>
                <a:cubicBezTo>
                  <a:pt x="1440079" y="4952640"/>
                  <a:pt x="1456574" y="4941160"/>
                  <a:pt x="1457437" y="4906275"/>
                </a:cubicBezTo>
                <a:cubicBezTo>
                  <a:pt x="1457881" y="4896636"/>
                  <a:pt x="1462229" y="4890898"/>
                  <a:pt x="1472097" y="4894337"/>
                </a:cubicBezTo>
                <a:cubicBezTo>
                  <a:pt x="1494122" y="4899839"/>
                  <a:pt x="1514066" y="4894096"/>
                  <a:pt x="1533086" y="4884222"/>
                </a:cubicBezTo>
                <a:cubicBezTo>
                  <a:pt x="1542940" y="4879859"/>
                  <a:pt x="1551416" y="4873201"/>
                  <a:pt x="1562416" y="4868148"/>
                </a:cubicBezTo>
                <a:cubicBezTo>
                  <a:pt x="1580980" y="4860111"/>
                  <a:pt x="1595874" y="4851156"/>
                  <a:pt x="1590331" y="4826372"/>
                </a:cubicBezTo>
                <a:cubicBezTo>
                  <a:pt x="1595159" y="4834402"/>
                  <a:pt x="1597463" y="4840828"/>
                  <a:pt x="1605039" y="4845646"/>
                </a:cubicBezTo>
                <a:cubicBezTo>
                  <a:pt x="1613994" y="4852757"/>
                  <a:pt x="1624083" y="4851377"/>
                  <a:pt x="1632103" y="4846555"/>
                </a:cubicBezTo>
                <a:cubicBezTo>
                  <a:pt x="1640577" y="4839897"/>
                  <a:pt x="1630020" y="4835311"/>
                  <a:pt x="1628407" y="4830033"/>
                </a:cubicBezTo>
                <a:cubicBezTo>
                  <a:pt x="1625413" y="4822459"/>
                  <a:pt x="1627237" y="4815116"/>
                  <a:pt x="1636181" y="4814424"/>
                </a:cubicBezTo>
                <a:cubicBezTo>
                  <a:pt x="1648105" y="4813502"/>
                  <a:pt x="1656124" y="4808681"/>
                  <a:pt x="1665746" y="4801334"/>
                </a:cubicBezTo>
                <a:cubicBezTo>
                  <a:pt x="1676278" y="4790316"/>
                  <a:pt x="1688880" y="4782738"/>
                  <a:pt x="1705854" y="4785028"/>
                </a:cubicBezTo>
                <a:cubicBezTo>
                  <a:pt x="1716177" y="4786632"/>
                  <a:pt x="1722362" y="4781351"/>
                  <a:pt x="1724641" y="4772171"/>
                </a:cubicBezTo>
                <a:cubicBezTo>
                  <a:pt x="1726007" y="4766662"/>
                  <a:pt x="1727376" y="4761154"/>
                  <a:pt x="1728286" y="4757482"/>
                </a:cubicBezTo>
                <a:cubicBezTo>
                  <a:pt x="1731256" y="4749448"/>
                  <a:pt x="1729864" y="4739350"/>
                  <a:pt x="1738117" y="4737512"/>
                </a:cubicBezTo>
                <a:cubicBezTo>
                  <a:pt x="1746371" y="4735674"/>
                  <a:pt x="1750054" y="4744395"/>
                  <a:pt x="1753503" y="4750130"/>
                </a:cubicBezTo>
                <a:cubicBezTo>
                  <a:pt x="1756953" y="4755867"/>
                  <a:pt x="1760155" y="4750817"/>
                  <a:pt x="1764282" y="4749898"/>
                </a:cubicBezTo>
                <a:cubicBezTo>
                  <a:pt x="1767719" y="4747831"/>
                  <a:pt x="1771156" y="4745764"/>
                  <a:pt x="1767251" y="4741864"/>
                </a:cubicBezTo>
                <a:cubicBezTo>
                  <a:pt x="1757371" y="4730622"/>
                  <a:pt x="1762175" y="4723047"/>
                  <a:pt x="1771796" y="4715700"/>
                </a:cubicBezTo>
                <a:cubicBezTo>
                  <a:pt x="1781417" y="4708354"/>
                  <a:pt x="1779804" y="4703076"/>
                  <a:pt x="1768101" y="4699177"/>
                </a:cubicBezTo>
                <a:cubicBezTo>
                  <a:pt x="1765576" y="4697572"/>
                  <a:pt x="1761449" y="4698490"/>
                  <a:pt x="1757322" y="4699410"/>
                </a:cubicBezTo>
                <a:cubicBezTo>
                  <a:pt x="1719258" y="4703552"/>
                  <a:pt x="1683041" y="4715956"/>
                  <a:pt x="1647749" y="4732489"/>
                </a:cubicBezTo>
                <a:cubicBezTo>
                  <a:pt x="1619330" y="4744891"/>
                  <a:pt x="1591822" y="4753620"/>
                  <a:pt x="1559707" y="4749498"/>
                </a:cubicBezTo>
                <a:cubicBezTo>
                  <a:pt x="1540897" y="4746750"/>
                  <a:pt x="1523454" y="4738493"/>
                  <a:pt x="1506467" y="4728399"/>
                </a:cubicBezTo>
                <a:cubicBezTo>
                  <a:pt x="1506725" y="4746989"/>
                  <a:pt x="1501687" y="4751580"/>
                  <a:pt x="1483332" y="4746995"/>
                </a:cubicBezTo>
                <a:cubicBezTo>
                  <a:pt x="1477826" y="4745621"/>
                  <a:pt x="1472085" y="4741262"/>
                  <a:pt x="1469782" y="4734836"/>
                </a:cubicBezTo>
                <a:cubicBezTo>
                  <a:pt x="1464719" y="4723822"/>
                  <a:pt x="1454630" y="4725202"/>
                  <a:pt x="1445921" y="4728876"/>
                </a:cubicBezTo>
                <a:cubicBezTo>
                  <a:pt x="1436522" y="4731403"/>
                  <a:pt x="1436534" y="4739206"/>
                  <a:pt x="1436546" y="4747009"/>
                </a:cubicBezTo>
                <a:cubicBezTo>
                  <a:pt x="1437704" y="4754123"/>
                  <a:pt x="1441843" y="4761008"/>
                  <a:pt x="1439109" y="4772024"/>
                </a:cubicBezTo>
                <a:cubicBezTo>
                  <a:pt x="1434267" y="4756190"/>
                  <a:pt x="1425324" y="4756882"/>
                  <a:pt x="1414779" y="4760097"/>
                </a:cubicBezTo>
                <a:cubicBezTo>
                  <a:pt x="1406070" y="4763772"/>
                  <a:pt x="1393456" y="4763546"/>
                  <a:pt x="1390462" y="4755973"/>
                </a:cubicBezTo>
                <a:cubicBezTo>
                  <a:pt x="1385165" y="4741975"/>
                  <a:pt x="1378723" y="4728666"/>
                  <a:pt x="1380534" y="4713519"/>
                </a:cubicBezTo>
                <a:cubicBezTo>
                  <a:pt x="1381667" y="4705027"/>
                  <a:pt x="1385561" y="4701124"/>
                  <a:pt x="1394270" y="4697450"/>
                </a:cubicBezTo>
                <a:cubicBezTo>
                  <a:pt x="1401377" y="4696300"/>
                  <a:pt x="1405049" y="4697217"/>
                  <a:pt x="1408042" y="4704789"/>
                </a:cubicBezTo>
                <a:cubicBezTo>
                  <a:pt x="1410801" y="4709379"/>
                  <a:pt x="1415618" y="4709607"/>
                  <a:pt x="1419055" y="4707541"/>
                </a:cubicBezTo>
                <a:cubicBezTo>
                  <a:pt x="1432112" y="4698127"/>
                  <a:pt x="1444270" y="4700190"/>
                  <a:pt x="1457119" y="4703399"/>
                </a:cubicBezTo>
                <a:cubicBezTo>
                  <a:pt x="1469277" y="4705460"/>
                  <a:pt x="1479822" y="4702244"/>
                  <a:pt x="1483013" y="4689392"/>
                </a:cubicBezTo>
                <a:cubicBezTo>
                  <a:pt x="1485291" y="4680211"/>
                  <a:pt x="1488962" y="4681128"/>
                  <a:pt x="1491955" y="4688700"/>
                </a:cubicBezTo>
                <a:cubicBezTo>
                  <a:pt x="1494715" y="4693290"/>
                  <a:pt x="1497697" y="4693060"/>
                  <a:pt x="1503658" y="4692599"/>
                </a:cubicBezTo>
                <a:cubicBezTo>
                  <a:pt x="1527274" y="4687773"/>
                  <a:pt x="1547894" y="4675374"/>
                  <a:pt x="1563232" y="4656779"/>
                </a:cubicBezTo>
                <a:lnTo>
                  <a:pt x="1583207" y="4642657"/>
                </a:lnTo>
                <a:lnTo>
                  <a:pt x="1558320" y="4645131"/>
                </a:lnTo>
                <a:cubicBezTo>
                  <a:pt x="1546363" y="4644879"/>
                  <a:pt x="1533198" y="4645200"/>
                  <a:pt x="1522270" y="4653352"/>
                </a:cubicBezTo>
                <a:cubicBezTo>
                  <a:pt x="1517379" y="4658638"/>
                  <a:pt x="1513242" y="4656156"/>
                  <a:pt x="1510946" y="4651318"/>
                </a:cubicBezTo>
                <a:cubicBezTo>
                  <a:pt x="1509224" y="4647689"/>
                  <a:pt x="1508076" y="4645272"/>
                  <a:pt x="1506927" y="4642852"/>
                </a:cubicBezTo>
                <a:cubicBezTo>
                  <a:pt x="1501820" y="4628976"/>
                  <a:pt x="1500612" y="4629549"/>
                  <a:pt x="1492614" y="4640755"/>
                </a:cubicBezTo>
                <a:cubicBezTo>
                  <a:pt x="1483408" y="4652535"/>
                  <a:pt x="1472421" y="4663678"/>
                  <a:pt x="1462067" y="4673038"/>
                </a:cubicBezTo>
                <a:cubicBezTo>
                  <a:pt x="1457810" y="4676541"/>
                  <a:pt x="1453554" y="4680044"/>
                  <a:pt x="1448209" y="4678135"/>
                </a:cubicBezTo>
                <a:cubicBezTo>
                  <a:pt x="1442864" y="4676226"/>
                  <a:pt x="1442983" y="4670242"/>
                  <a:pt x="1443676" y="4665468"/>
                </a:cubicBezTo>
                <a:cubicBezTo>
                  <a:pt x="1445121" y="4652927"/>
                  <a:pt x="1439202" y="4649809"/>
                  <a:pt x="1428967" y="4653185"/>
                </a:cubicBezTo>
                <a:cubicBezTo>
                  <a:pt x="1424771" y="4653696"/>
                  <a:pt x="1419999" y="4652996"/>
                  <a:pt x="1416376" y="4654716"/>
                </a:cubicBezTo>
                <a:cubicBezTo>
                  <a:pt x="1407923" y="4658729"/>
                  <a:pt x="1404993" y="4655674"/>
                  <a:pt x="1406380" y="4646126"/>
                </a:cubicBezTo>
                <a:cubicBezTo>
                  <a:pt x="1407646" y="4642559"/>
                  <a:pt x="1408339" y="4637785"/>
                  <a:pt x="1403569" y="4637086"/>
                </a:cubicBezTo>
                <a:cubicBezTo>
                  <a:pt x="1399431" y="4634605"/>
                  <a:pt x="1396382" y="4637534"/>
                  <a:pt x="1393333" y="4640463"/>
                </a:cubicBezTo>
                <a:cubicBezTo>
                  <a:pt x="1385968" y="4649886"/>
                  <a:pt x="1375159" y="4652054"/>
                  <a:pt x="1363143" y="4654795"/>
                </a:cubicBezTo>
                <a:cubicBezTo>
                  <a:pt x="1325944" y="4660597"/>
                  <a:pt x="1300980" y="4682820"/>
                  <a:pt x="1281241" y="4712937"/>
                </a:cubicBezTo>
                <a:cubicBezTo>
                  <a:pt x="1277560" y="4717649"/>
                  <a:pt x="1278014" y="4724842"/>
                  <a:pt x="1272550" y="4728917"/>
                </a:cubicBezTo>
                <a:cubicBezTo>
                  <a:pt x="1270887" y="4722298"/>
                  <a:pt x="1269799" y="4716887"/>
                  <a:pt x="1268136" y="4710266"/>
                </a:cubicBezTo>
                <a:cubicBezTo>
                  <a:pt x="1264811" y="4697025"/>
                  <a:pt x="1256536" y="4692063"/>
                  <a:pt x="1244519" y="4694803"/>
                </a:cubicBezTo>
                <a:cubicBezTo>
                  <a:pt x="1204272" y="4703536"/>
                  <a:pt x="1164025" y="4712267"/>
                  <a:pt x="1123778" y="4720999"/>
                </a:cubicBezTo>
                <a:cubicBezTo>
                  <a:pt x="1109345" y="4724886"/>
                  <a:pt x="1096635" y="4732401"/>
                  <a:pt x="1081055" y="4733870"/>
                </a:cubicBezTo>
                <a:cubicBezTo>
                  <a:pt x="1070880" y="4734254"/>
                  <a:pt x="1064327" y="4732919"/>
                  <a:pt x="1061576" y="4720888"/>
                </a:cubicBezTo>
                <a:cubicBezTo>
                  <a:pt x="1056469" y="4707011"/>
                  <a:pt x="1043362" y="4704341"/>
                  <a:pt x="1034159" y="4716120"/>
                </a:cubicBezTo>
                <a:cubicBezTo>
                  <a:pt x="1026793" y="4725544"/>
                  <a:pt x="1018973" y="4727775"/>
                  <a:pt x="1008224" y="4726949"/>
                </a:cubicBezTo>
                <a:cubicBezTo>
                  <a:pt x="1001097" y="4724405"/>
                  <a:pt x="996266" y="4726697"/>
                  <a:pt x="992523" y="4734402"/>
                </a:cubicBezTo>
                <a:cubicBezTo>
                  <a:pt x="989356" y="4743314"/>
                  <a:pt x="982685" y="4747964"/>
                  <a:pt x="973717" y="4747775"/>
                </a:cubicBezTo>
                <a:cubicBezTo>
                  <a:pt x="968312" y="4748859"/>
                  <a:pt x="960551" y="4748097"/>
                  <a:pt x="955721" y="4750390"/>
                </a:cubicBezTo>
                <a:cubicBezTo>
                  <a:pt x="948476" y="4753830"/>
                  <a:pt x="944338" y="4751348"/>
                  <a:pt x="940259" y="4745874"/>
                </a:cubicBezTo>
                <a:cubicBezTo>
                  <a:pt x="930896" y="4735500"/>
                  <a:pt x="927908" y="4735437"/>
                  <a:pt x="919276" y="4748426"/>
                </a:cubicBezTo>
                <a:cubicBezTo>
                  <a:pt x="914326" y="4756703"/>
                  <a:pt x="909951" y="4766189"/>
                  <a:pt x="902645" y="4772621"/>
                </a:cubicBezTo>
                <a:cubicBezTo>
                  <a:pt x="902071" y="4771411"/>
                  <a:pt x="900865" y="4771985"/>
                  <a:pt x="900290" y="4770776"/>
                </a:cubicBezTo>
                <a:cubicBezTo>
                  <a:pt x="903695" y="4749894"/>
                  <a:pt x="903695" y="4749894"/>
                  <a:pt x="885996" y="4737549"/>
                </a:cubicBezTo>
                <a:cubicBezTo>
                  <a:pt x="883641" y="4735703"/>
                  <a:pt x="881286" y="4733858"/>
                  <a:pt x="879504" y="4733221"/>
                </a:cubicBezTo>
                <a:cubicBezTo>
                  <a:pt x="860083" y="4717248"/>
                  <a:pt x="843870" y="4720499"/>
                  <a:pt x="827933" y="4739919"/>
                </a:cubicBezTo>
                <a:cubicBezTo>
                  <a:pt x="819935" y="4751125"/>
                  <a:pt x="810967" y="4750937"/>
                  <a:pt x="804019" y="4739416"/>
                </a:cubicBezTo>
                <a:cubicBezTo>
                  <a:pt x="799940" y="4733943"/>
                  <a:pt x="797069" y="4727896"/>
                  <a:pt x="795407" y="4721276"/>
                </a:cubicBezTo>
                <a:cubicBezTo>
                  <a:pt x="790993" y="4702625"/>
                  <a:pt x="804396" y="4690335"/>
                  <a:pt x="821638" y="4695487"/>
                </a:cubicBezTo>
                <a:cubicBezTo>
                  <a:pt x="835318" y="4699367"/>
                  <a:pt x="846701" y="4698409"/>
                  <a:pt x="858718" y="4695668"/>
                </a:cubicBezTo>
                <a:cubicBezTo>
                  <a:pt x="870161" y="4691718"/>
                  <a:pt x="881544" y="4690760"/>
                  <a:pt x="892808" y="4695786"/>
                </a:cubicBezTo>
                <a:cubicBezTo>
                  <a:pt x="910566" y="4705140"/>
                  <a:pt x="917178" y="4703483"/>
                  <a:pt x="924722" y="4685083"/>
                </a:cubicBezTo>
                <a:cubicBezTo>
                  <a:pt x="930938" y="4673242"/>
                  <a:pt x="938242" y="4666810"/>
                  <a:pt x="951467" y="4663496"/>
                </a:cubicBezTo>
                <a:cubicBezTo>
                  <a:pt x="974926" y="4656805"/>
                  <a:pt x="1000048" y="4656735"/>
                  <a:pt x="1022875" y="4651828"/>
                </a:cubicBezTo>
                <a:cubicBezTo>
                  <a:pt x="1043286" y="4648067"/>
                  <a:pt x="1061399" y="4639468"/>
                  <a:pt x="1071932" y="4621131"/>
                </a:cubicBezTo>
                <a:cubicBezTo>
                  <a:pt x="1076942" y="4609862"/>
                  <a:pt x="1082919" y="4609988"/>
                  <a:pt x="1093609" y="4613804"/>
                </a:cubicBezTo>
                <a:cubicBezTo>
                  <a:pt x="1143497" y="4631616"/>
                  <a:pt x="1190178" y="4630203"/>
                  <a:pt x="1227516" y="4587287"/>
                </a:cubicBezTo>
                <a:cubicBezTo>
                  <a:pt x="1233039" y="4580220"/>
                  <a:pt x="1240226" y="4579773"/>
                  <a:pt x="1247412" y="4579325"/>
                </a:cubicBezTo>
                <a:cubicBezTo>
                  <a:pt x="1252182" y="4580024"/>
                  <a:pt x="1259309" y="4582568"/>
                  <a:pt x="1262417" y="4576647"/>
                </a:cubicBezTo>
                <a:cubicBezTo>
                  <a:pt x="1264952" y="4569516"/>
                  <a:pt x="1259033" y="4566399"/>
                  <a:pt x="1255529" y="4562135"/>
                </a:cubicBezTo>
                <a:cubicBezTo>
                  <a:pt x="1248462" y="4556598"/>
                  <a:pt x="1250936" y="4552460"/>
                  <a:pt x="1258182" y="4549021"/>
                </a:cubicBezTo>
                <a:cubicBezTo>
                  <a:pt x="1265427" y="4545581"/>
                  <a:pt x="1273822" y="4544560"/>
                  <a:pt x="1281643" y="4542330"/>
                </a:cubicBezTo>
                <a:cubicBezTo>
                  <a:pt x="1299637" y="4539715"/>
                  <a:pt x="1315792" y="4539456"/>
                  <a:pt x="1330977" y="4527802"/>
                </a:cubicBezTo>
                <a:cubicBezTo>
                  <a:pt x="1334599" y="4526082"/>
                  <a:pt x="1335747" y="4528502"/>
                  <a:pt x="1338103" y="4530348"/>
                </a:cubicBezTo>
                <a:cubicBezTo>
                  <a:pt x="1346893" y="4539512"/>
                  <a:pt x="1356494" y="4537918"/>
                  <a:pt x="1366155" y="4533332"/>
                </a:cubicBezTo>
                <a:cubicBezTo>
                  <a:pt x="1402957" y="4517343"/>
                  <a:pt x="1440909" y="4503775"/>
                  <a:pt x="1481670" y="4499244"/>
                </a:cubicBezTo>
                <a:cubicBezTo>
                  <a:pt x="1484659" y="4499307"/>
                  <a:pt x="1488282" y="4497587"/>
                  <a:pt x="1491330" y="4494658"/>
                </a:cubicBezTo>
                <a:cubicBezTo>
                  <a:pt x="1499329" y="4483452"/>
                  <a:pt x="1508297" y="4483641"/>
                  <a:pt x="1520075" y="4492868"/>
                </a:cubicBezTo>
                <a:cubicBezTo>
                  <a:pt x="1531855" y="4502095"/>
                  <a:pt x="1539674" y="4499865"/>
                  <a:pt x="1545950" y="4485032"/>
                </a:cubicBezTo>
                <a:cubicBezTo>
                  <a:pt x="1549059" y="4479111"/>
                  <a:pt x="1550960" y="4473762"/>
                  <a:pt x="1553494" y="4466631"/>
                </a:cubicBezTo>
                <a:cubicBezTo>
                  <a:pt x="1561769" y="4471594"/>
                  <a:pt x="1570044" y="4476558"/>
                  <a:pt x="1578497" y="4472545"/>
                </a:cubicBezTo>
                <a:cubicBezTo>
                  <a:pt x="1588158" y="4467959"/>
                  <a:pt x="1598393" y="4464583"/>
                  <a:pt x="1606846" y="4460570"/>
                </a:cubicBezTo>
                <a:cubicBezTo>
                  <a:pt x="1638818" y="4446875"/>
                  <a:pt x="1643589" y="4447574"/>
                  <a:pt x="1633554" y="4410846"/>
                </a:cubicBezTo>
                <a:cubicBezTo>
                  <a:pt x="1633554" y="4410846"/>
                  <a:pt x="1634761" y="4410272"/>
                  <a:pt x="1634187" y="4409062"/>
                </a:cubicBezTo>
                <a:cubicBezTo>
                  <a:pt x="1632069" y="4395249"/>
                  <a:pt x="1635177" y="4389328"/>
                  <a:pt x="1648976" y="4387223"/>
                </a:cubicBezTo>
                <a:cubicBezTo>
                  <a:pt x="1707277" y="4372885"/>
                  <a:pt x="1765065" y="4354345"/>
                  <a:pt x="1822219" y="4337588"/>
                </a:cubicBezTo>
                <a:cubicBezTo>
                  <a:pt x="1858329" y="4326375"/>
                  <a:pt x="1895072" y="4313378"/>
                  <a:pt x="1930608" y="4300955"/>
                </a:cubicBezTo>
                <a:cubicBezTo>
                  <a:pt x="1952286" y="4293629"/>
                  <a:pt x="1974220" y="4288403"/>
                  <a:pt x="1996364" y="4284004"/>
                </a:cubicBezTo>
                <a:lnTo>
                  <a:pt x="2063271" y="4272036"/>
                </a:lnTo>
                <a:lnTo>
                  <a:pt x="2075747" y="4267200"/>
                </a:lnTo>
                <a:lnTo>
                  <a:pt x="2102270" y="4260878"/>
                </a:lnTo>
                <a:lnTo>
                  <a:pt x="2111565" y="4258217"/>
                </a:lnTo>
                <a:lnTo>
                  <a:pt x="2141816" y="4238352"/>
                </a:lnTo>
                <a:lnTo>
                  <a:pt x="2125416" y="4221952"/>
                </a:lnTo>
                <a:lnTo>
                  <a:pt x="2125357" y="4221946"/>
                </a:lnTo>
                <a:cubicBezTo>
                  <a:pt x="2117338" y="4226768"/>
                  <a:pt x="2109761" y="4221950"/>
                  <a:pt x="2106767" y="4214377"/>
                </a:cubicBezTo>
                <a:cubicBezTo>
                  <a:pt x="2105616" y="4211165"/>
                  <a:pt x="2107103" y="4209099"/>
                  <a:pt x="2109538" y="4207635"/>
                </a:cubicBezTo>
                <a:lnTo>
                  <a:pt x="2110678" y="4207213"/>
                </a:lnTo>
                <a:lnTo>
                  <a:pt x="2103573" y="4200109"/>
                </a:lnTo>
                <a:lnTo>
                  <a:pt x="1978934" y="4235597"/>
                </a:lnTo>
                <a:cubicBezTo>
                  <a:pt x="1917231" y="4251734"/>
                  <a:pt x="1855321" y="4267045"/>
                  <a:pt x="1793396" y="4283103"/>
                </a:cubicBezTo>
                <a:cubicBezTo>
                  <a:pt x="1754297" y="4294254"/>
                  <a:pt x="1712328" y="4299357"/>
                  <a:pt x="1676673" y="4317764"/>
                </a:cubicBezTo>
                <a:cubicBezTo>
                  <a:pt x="1635613" y="4337255"/>
                  <a:pt x="1595248" y="4351971"/>
                  <a:pt x="1549379" y="4342624"/>
                </a:cubicBezTo>
                <a:cubicBezTo>
                  <a:pt x="1531502" y="4339256"/>
                  <a:pt x="1514022" y="4346072"/>
                  <a:pt x="1499411" y="4358935"/>
                </a:cubicBezTo>
                <a:cubicBezTo>
                  <a:pt x="1490265" y="4367721"/>
                  <a:pt x="1478822" y="4371672"/>
                  <a:pt x="1465598" y="4374986"/>
                </a:cubicBezTo>
                <a:cubicBezTo>
                  <a:pt x="1445761" y="4379957"/>
                  <a:pt x="1424203" y="4381299"/>
                  <a:pt x="1407177" y="4395308"/>
                </a:cubicBezTo>
                <a:cubicBezTo>
                  <a:pt x="1391992" y="4406962"/>
                  <a:pt x="1377620" y="4407857"/>
                  <a:pt x="1360436" y="4399713"/>
                </a:cubicBezTo>
                <a:cubicBezTo>
                  <a:pt x="1354517" y="4396595"/>
                  <a:pt x="1349112" y="4397679"/>
                  <a:pt x="1344223" y="4402964"/>
                </a:cubicBezTo>
                <a:cubicBezTo>
                  <a:pt x="1337492" y="4410605"/>
                  <a:pt x="1328405" y="4416400"/>
                  <a:pt x="1317022" y="4417358"/>
                </a:cubicBezTo>
                <a:cubicBezTo>
                  <a:pt x="1283446" y="4421440"/>
                  <a:pt x="1249692" y="4434500"/>
                  <a:pt x="1214969" y="4436163"/>
                </a:cubicBezTo>
                <a:cubicBezTo>
                  <a:pt x="1203010" y="4435913"/>
                  <a:pt x="1192776" y="4439289"/>
                  <a:pt x="1185411" y="4448713"/>
                </a:cubicBezTo>
                <a:cubicBezTo>
                  <a:pt x="1168900" y="4466923"/>
                  <a:pt x="1162288" y="4468580"/>
                  <a:pt x="1140393" y="4456745"/>
                </a:cubicBezTo>
                <a:lnTo>
                  <a:pt x="1134185" y="4454276"/>
                </a:lnTo>
                <a:lnTo>
                  <a:pt x="856296" y="4568640"/>
                </a:lnTo>
                <a:lnTo>
                  <a:pt x="849216" y="4568763"/>
                </a:lnTo>
                <a:lnTo>
                  <a:pt x="840471" y="4575153"/>
                </a:lnTo>
                <a:lnTo>
                  <a:pt x="826408" y="4580940"/>
                </a:lnTo>
                <a:lnTo>
                  <a:pt x="805445" y="4572461"/>
                </a:lnTo>
                <a:cubicBezTo>
                  <a:pt x="800686" y="4571233"/>
                  <a:pt x="797572" y="4571794"/>
                  <a:pt x="794323" y="4575785"/>
                </a:cubicBezTo>
                <a:cubicBezTo>
                  <a:pt x="791769" y="4579462"/>
                  <a:pt x="790234" y="4583524"/>
                  <a:pt x="785404" y="4584012"/>
                </a:cubicBezTo>
                <a:cubicBezTo>
                  <a:pt x="780892" y="4585201"/>
                  <a:pt x="778300" y="4581313"/>
                  <a:pt x="774939" y="4579456"/>
                </a:cubicBezTo>
                <a:cubicBezTo>
                  <a:pt x="772428" y="4590698"/>
                  <a:pt x="772428" y="4590698"/>
                  <a:pt x="761194" y="4588172"/>
                </a:cubicBezTo>
                <a:cubicBezTo>
                  <a:pt x="756750" y="4587645"/>
                  <a:pt x="751992" y="4586418"/>
                  <a:pt x="748356" y="4591425"/>
                </a:cubicBezTo>
                <a:cubicBezTo>
                  <a:pt x="739754" y="4600352"/>
                  <a:pt x="737341" y="4600598"/>
                  <a:pt x="727328" y="4593308"/>
                </a:cubicBezTo>
                <a:cubicBezTo>
                  <a:pt x="722635" y="4590364"/>
                  <a:pt x="717945" y="4587421"/>
                  <a:pt x="712554" y="4584792"/>
                </a:cubicBezTo>
                <a:cubicBezTo>
                  <a:pt x="700128" y="4577748"/>
                  <a:pt x="696630" y="4579323"/>
                  <a:pt x="692650" y="4592912"/>
                </a:cubicBezTo>
                <a:cubicBezTo>
                  <a:pt x="691498" y="4595958"/>
                  <a:pt x="691361" y="4599390"/>
                  <a:pt x="689825" y="4603452"/>
                </a:cubicBezTo>
                <a:cubicBezTo>
                  <a:pt x="685901" y="4598478"/>
                  <a:pt x="682610" y="4594905"/>
                  <a:pt x="678687" y="4589930"/>
                </a:cubicBezTo>
                <a:cubicBezTo>
                  <a:pt x="677919" y="4591961"/>
                  <a:pt x="678234" y="4592661"/>
                  <a:pt x="677851" y="4593676"/>
                </a:cubicBezTo>
                <a:lnTo>
                  <a:pt x="673252" y="4605205"/>
                </a:lnTo>
                <a:lnTo>
                  <a:pt x="661120" y="4605333"/>
                </a:lnTo>
                <a:lnTo>
                  <a:pt x="657493" y="4604527"/>
                </a:lnTo>
                <a:cubicBezTo>
                  <a:pt x="655148" y="4603055"/>
                  <a:pt x="652802" y="4601583"/>
                  <a:pt x="650141" y="4599411"/>
                </a:cubicBezTo>
                <a:cubicBezTo>
                  <a:pt x="648811" y="4598325"/>
                  <a:pt x="647480" y="4597239"/>
                  <a:pt x="647934" y="4594507"/>
                </a:cubicBezTo>
                <a:cubicBezTo>
                  <a:pt x="651323" y="4587082"/>
                  <a:pt x="645549" y="4585470"/>
                  <a:pt x="640473" y="4583542"/>
                </a:cubicBezTo>
                <a:cubicBezTo>
                  <a:pt x="626195" y="4579860"/>
                  <a:pt x="612023" y="4582026"/>
                  <a:pt x="597855" y="4584192"/>
                </a:cubicBezTo>
                <a:cubicBezTo>
                  <a:pt x="575359" y="4588422"/>
                  <a:pt x="552794" y="4594369"/>
                  <a:pt x="529311" y="4588932"/>
                </a:cubicBezTo>
                <a:cubicBezTo>
                  <a:pt x="521824" y="4587248"/>
                  <a:pt x="514896" y="4588682"/>
                  <a:pt x="508214" y="4592532"/>
                </a:cubicBezTo>
                <a:cubicBezTo>
                  <a:pt x="502933" y="4595752"/>
                  <a:pt x="497090" y="4595855"/>
                  <a:pt x="492015" y="4593927"/>
                </a:cubicBezTo>
                <a:cubicBezTo>
                  <a:pt x="482497" y="4591473"/>
                  <a:pt x="473222" y="4591433"/>
                  <a:pt x="463182" y="4593427"/>
                </a:cubicBezTo>
                <a:cubicBezTo>
                  <a:pt x="453840" y="4595105"/>
                  <a:pt x="444745" y="4599200"/>
                  <a:pt x="434527" y="4597060"/>
                </a:cubicBezTo>
                <a:cubicBezTo>
                  <a:pt x="425640" y="4596006"/>
                  <a:pt x="417697" y="4597054"/>
                  <a:pt x="413155" y="4607524"/>
                </a:cubicBezTo>
                <a:cubicBezTo>
                  <a:pt x="407093" y="4595928"/>
                  <a:pt x="399082" y="4598693"/>
                  <a:pt x="390372" y="4601772"/>
                </a:cubicBezTo>
                <a:cubicBezTo>
                  <a:pt x="384076" y="4604607"/>
                  <a:pt x="377465" y="4606742"/>
                  <a:pt x="370358" y="4604042"/>
                </a:cubicBezTo>
                <a:cubicBezTo>
                  <a:pt x="359894" y="4599486"/>
                  <a:pt x="349921" y="4599761"/>
                  <a:pt x="339250" y="4600353"/>
                </a:cubicBezTo>
                <a:cubicBezTo>
                  <a:pt x="320635" y="4601993"/>
                  <a:pt x="301953" y="4605348"/>
                  <a:pt x="283161" y="4602854"/>
                </a:cubicBezTo>
                <a:cubicBezTo>
                  <a:pt x="268115" y="4601204"/>
                  <a:pt x="253314" y="4601970"/>
                  <a:pt x="238692" y="4606868"/>
                </a:cubicBezTo>
                <a:cubicBezTo>
                  <a:pt x="234495" y="4608757"/>
                  <a:pt x="230749" y="4607916"/>
                  <a:pt x="227457" y="4604343"/>
                </a:cubicBezTo>
                <a:cubicBezTo>
                  <a:pt x="215868" y="4593550"/>
                  <a:pt x="215168" y="4593866"/>
                  <a:pt x="200792" y="4601182"/>
                </a:cubicBezTo>
                <a:cubicBezTo>
                  <a:pt x="199392" y="4601811"/>
                  <a:pt x="197993" y="4602442"/>
                  <a:pt x="195895" y="4603385"/>
                </a:cubicBezTo>
                <a:cubicBezTo>
                  <a:pt x="196101" y="4598237"/>
                  <a:pt x="196307" y="4593089"/>
                  <a:pt x="196829" y="4588641"/>
                </a:cubicBezTo>
                <a:cubicBezTo>
                  <a:pt x="196474" y="4580375"/>
                  <a:pt x="200808" y="4575053"/>
                  <a:pt x="208119" y="4572603"/>
                </a:cubicBezTo>
                <a:cubicBezTo>
                  <a:pt x="212318" y="4570714"/>
                  <a:pt x="216445" y="4570540"/>
                  <a:pt x="220327" y="4567949"/>
                </a:cubicBezTo>
                <a:cubicBezTo>
                  <a:pt x="226692" y="4563399"/>
                  <a:pt x="229422" y="4563854"/>
                  <a:pt x="233976" y="4570230"/>
                </a:cubicBezTo>
                <a:cubicBezTo>
                  <a:pt x="235238" y="4573033"/>
                  <a:pt x="236499" y="4575836"/>
                  <a:pt x="237761" y="4578638"/>
                </a:cubicBezTo>
                <a:cubicBezTo>
                  <a:pt x="238955" y="4583157"/>
                  <a:pt x="241368" y="4582913"/>
                  <a:pt x="244866" y="4581337"/>
                </a:cubicBezTo>
                <a:cubicBezTo>
                  <a:pt x="252878" y="4578573"/>
                  <a:pt x="256896" y="4572550"/>
                  <a:pt x="259586" y="4565442"/>
                </a:cubicBezTo>
                <a:cubicBezTo>
                  <a:pt x="260669" y="4564111"/>
                  <a:pt x="260423" y="4561694"/>
                  <a:pt x="262836" y="4561450"/>
                </a:cubicBezTo>
                <a:cubicBezTo>
                  <a:pt x="264551" y="4561520"/>
                  <a:pt x="265498" y="4563622"/>
                  <a:pt x="266828" y="4564708"/>
                </a:cubicBezTo>
                <a:cubicBezTo>
                  <a:pt x="267458" y="4566109"/>
                  <a:pt x="267775" y="4566810"/>
                  <a:pt x="268405" y="4568211"/>
                </a:cubicBezTo>
                <a:cubicBezTo>
                  <a:pt x="270613" y="4573115"/>
                  <a:pt x="273342" y="4573571"/>
                  <a:pt x="276909" y="4570281"/>
                </a:cubicBezTo>
                <a:cubicBezTo>
                  <a:pt x="280161" y="4566289"/>
                  <a:pt x="283205" y="4567446"/>
                  <a:pt x="286881" y="4570003"/>
                </a:cubicBezTo>
                <a:cubicBezTo>
                  <a:pt x="290243" y="4571861"/>
                  <a:pt x="290803" y="4574979"/>
                  <a:pt x="289651" y="4578025"/>
                </a:cubicBezTo>
                <a:cubicBezTo>
                  <a:pt x="288814" y="4581772"/>
                  <a:pt x="284686" y="4581946"/>
                  <a:pt x="280941" y="4581105"/>
                </a:cubicBezTo>
                <a:cubicBezTo>
                  <a:pt x="278526" y="4581350"/>
                  <a:pt x="276497" y="4580578"/>
                  <a:pt x="275660" y="4584325"/>
                </a:cubicBezTo>
                <a:cubicBezTo>
                  <a:pt x="274824" y="4588072"/>
                  <a:pt x="276853" y="4588844"/>
                  <a:pt x="279198" y="4590316"/>
                </a:cubicBezTo>
                <a:cubicBezTo>
                  <a:pt x="284274" y="4592243"/>
                  <a:pt x="295603" y="4583772"/>
                  <a:pt x="294480" y="4577537"/>
                </a:cubicBezTo>
                <a:cubicBezTo>
                  <a:pt x="293177" y="4567169"/>
                  <a:pt x="300105" y="4565736"/>
                  <a:pt x="307032" y="4564302"/>
                </a:cubicBezTo>
                <a:cubicBezTo>
                  <a:pt x="321269" y="4560419"/>
                  <a:pt x="336702" y="4561055"/>
                  <a:pt x="350872" y="4558888"/>
                </a:cubicBezTo>
                <a:cubicBezTo>
                  <a:pt x="355000" y="4558715"/>
                  <a:pt x="356262" y="4561517"/>
                  <a:pt x="356125" y="4564950"/>
                </a:cubicBezTo>
                <a:cubicBezTo>
                  <a:pt x="356302" y="4569083"/>
                  <a:pt x="356480" y="4573216"/>
                  <a:pt x="357674" y="4577734"/>
                </a:cubicBezTo>
                <a:cubicBezTo>
                  <a:pt x="359567" y="4581937"/>
                  <a:pt x="362995" y="4582080"/>
                  <a:pt x="366424" y="4582221"/>
                </a:cubicBezTo>
                <a:cubicBezTo>
                  <a:pt x="369154" y="4582677"/>
                  <a:pt x="368275" y="4578859"/>
                  <a:pt x="369359" y="4577528"/>
                </a:cubicBezTo>
                <a:cubicBezTo>
                  <a:pt x="370651" y="4571048"/>
                  <a:pt x="372639" y="4564255"/>
                  <a:pt x="373929" y="4557775"/>
                </a:cubicBezTo>
                <a:cubicBezTo>
                  <a:pt x="375261" y="4558862"/>
                  <a:pt x="375575" y="4559562"/>
                  <a:pt x="375890" y="4560263"/>
                </a:cubicBezTo>
                <a:cubicBezTo>
                  <a:pt x="380375" y="4568356"/>
                  <a:pt x="380375" y="4568356"/>
                  <a:pt x="386178" y="4560688"/>
                </a:cubicBezTo>
                <a:cubicBezTo>
                  <a:pt x="388030" y="4557326"/>
                  <a:pt x="389360" y="4558412"/>
                  <a:pt x="391007" y="4560198"/>
                </a:cubicBezTo>
                <a:cubicBezTo>
                  <a:pt x="395629" y="4564858"/>
                  <a:pt x="400773" y="4565070"/>
                  <a:pt x="405039" y="4561465"/>
                </a:cubicBezTo>
                <a:cubicBezTo>
                  <a:pt x="411156" y="4554497"/>
                  <a:pt x="419168" y="4551732"/>
                  <a:pt x="426863" y="4548267"/>
                </a:cubicBezTo>
                <a:cubicBezTo>
                  <a:pt x="431061" y="4546378"/>
                  <a:pt x="432844" y="4544732"/>
                  <a:pt x="428154" y="4541789"/>
                </a:cubicBezTo>
                <a:cubicBezTo>
                  <a:pt x="424161" y="4538530"/>
                  <a:pt x="423600" y="4535413"/>
                  <a:pt x="427236" y="4530406"/>
                </a:cubicBezTo>
                <a:cubicBezTo>
                  <a:pt x="419993" y="4531139"/>
                  <a:pt x="413065" y="4532572"/>
                  <a:pt x="406206" y="4532290"/>
                </a:cubicBezTo>
                <a:cubicBezTo>
                  <a:pt x="399664" y="4532707"/>
                  <a:pt x="392805" y="4532425"/>
                  <a:pt x="386401" y="4529410"/>
                </a:cubicBezTo>
                <a:cubicBezTo>
                  <a:pt x="394548" y="4523214"/>
                  <a:pt x="394548" y="4523214"/>
                  <a:pt x="410680" y="4523535"/>
                </a:cubicBezTo>
                <a:cubicBezTo>
                  <a:pt x="420967" y="4523959"/>
                  <a:pt x="424849" y="4521369"/>
                  <a:pt x="426907" y="4512858"/>
                </a:cubicBezTo>
                <a:cubicBezTo>
                  <a:pt x="428650" y="4503646"/>
                  <a:pt x="428650" y="4503646"/>
                  <a:pt x="436317" y="4509464"/>
                </a:cubicBezTo>
                <a:cubicBezTo>
                  <a:pt x="436632" y="4510165"/>
                  <a:pt x="437648" y="4510549"/>
                  <a:pt x="437963" y="4511251"/>
                </a:cubicBezTo>
                <a:cubicBezTo>
                  <a:pt x="455958" y="4525058"/>
                  <a:pt x="466067" y="4521348"/>
                  <a:pt x="472420" y="4499950"/>
                </a:cubicBezTo>
                <a:cubicBezTo>
                  <a:pt x="474479" y="4491440"/>
                  <a:pt x="479582" y="4484087"/>
                  <a:pt x="486647" y="4479221"/>
                </a:cubicBezTo>
                <a:cubicBezTo>
                  <a:pt x="494727" y="4474740"/>
                  <a:pt x="502983" y="4474392"/>
                  <a:pt x="511940" y="4473730"/>
                </a:cubicBezTo>
                <a:cubicBezTo>
                  <a:pt x="522928" y="4473840"/>
                  <a:pt x="534615" y="4473633"/>
                  <a:pt x="545040" y="4470625"/>
                </a:cubicBezTo>
                <a:lnTo>
                  <a:pt x="553920" y="4469373"/>
                </a:lnTo>
                <a:lnTo>
                  <a:pt x="555336" y="4461800"/>
                </a:lnTo>
                <a:cubicBezTo>
                  <a:pt x="557177" y="4459444"/>
                  <a:pt x="559019" y="4457089"/>
                  <a:pt x="556089" y="4454034"/>
                </a:cubicBezTo>
                <a:cubicBezTo>
                  <a:pt x="553733" y="4452188"/>
                  <a:pt x="550684" y="4455117"/>
                  <a:pt x="548269" y="4456264"/>
                </a:cubicBezTo>
                <a:cubicBezTo>
                  <a:pt x="544646" y="4457983"/>
                  <a:pt x="542231" y="4459130"/>
                  <a:pt x="540964" y="4462695"/>
                </a:cubicBezTo>
                <a:cubicBezTo>
                  <a:pt x="539697" y="4466261"/>
                  <a:pt x="537282" y="4467406"/>
                  <a:pt x="533718" y="4466135"/>
                </a:cubicBezTo>
                <a:cubicBezTo>
                  <a:pt x="514119" y="4459137"/>
                  <a:pt x="495550" y="4460543"/>
                  <a:pt x="478010" y="4470351"/>
                </a:cubicBezTo>
                <a:cubicBezTo>
                  <a:pt x="470130" y="4475573"/>
                  <a:pt x="461677" y="4479585"/>
                  <a:pt x="452649" y="4482390"/>
                </a:cubicBezTo>
                <a:cubicBezTo>
                  <a:pt x="447819" y="4484683"/>
                  <a:pt x="440573" y="4488122"/>
                  <a:pt x="435287" y="4483221"/>
                </a:cubicBezTo>
                <a:cubicBezTo>
                  <a:pt x="431784" y="4478957"/>
                  <a:pt x="436100" y="4472462"/>
                  <a:pt x="438001" y="4467115"/>
                </a:cubicBezTo>
                <a:cubicBezTo>
                  <a:pt x="439268" y="4463550"/>
                  <a:pt x="441110" y="4461194"/>
                  <a:pt x="442377" y="4457629"/>
                </a:cubicBezTo>
                <a:cubicBezTo>
                  <a:pt x="443644" y="4454063"/>
                  <a:pt x="448532" y="4448778"/>
                  <a:pt x="443821" y="4445087"/>
                </a:cubicBezTo>
                <a:cubicBezTo>
                  <a:pt x="440318" y="4440823"/>
                  <a:pt x="434280" y="4443689"/>
                  <a:pt x="430024" y="4447191"/>
                </a:cubicBezTo>
                <a:cubicBezTo>
                  <a:pt x="419154" y="4452351"/>
                  <a:pt x="409552" y="4453945"/>
                  <a:pt x="396388" y="4454267"/>
                </a:cubicBezTo>
                <a:cubicBezTo>
                  <a:pt x="366495" y="4453637"/>
                  <a:pt x="356080" y="4465990"/>
                  <a:pt x="357902" y="4494764"/>
                </a:cubicBezTo>
                <a:cubicBezTo>
                  <a:pt x="358871" y="4506159"/>
                  <a:pt x="355130" y="4513862"/>
                  <a:pt x="344895" y="4517239"/>
                </a:cubicBezTo>
                <a:cubicBezTo>
                  <a:pt x="333989" y="4494261"/>
                  <a:pt x="323654" y="4472492"/>
                  <a:pt x="312747" y="4449515"/>
                </a:cubicBezTo>
                <a:cubicBezTo>
                  <a:pt x="329079" y="4440279"/>
                  <a:pt x="329831" y="4432512"/>
                  <a:pt x="319834" y="4423921"/>
                </a:cubicBezTo>
                <a:cubicBezTo>
                  <a:pt x="316905" y="4420866"/>
                  <a:pt x="310925" y="4420741"/>
                  <a:pt x="311619" y="4415965"/>
                </a:cubicBezTo>
                <a:cubicBezTo>
                  <a:pt x="313519" y="4410618"/>
                  <a:pt x="318924" y="4409534"/>
                  <a:pt x="323121" y="4409024"/>
                </a:cubicBezTo>
                <a:cubicBezTo>
                  <a:pt x="326744" y="4407304"/>
                  <a:pt x="329732" y="4407368"/>
                  <a:pt x="332722" y="4407430"/>
                </a:cubicBezTo>
                <a:cubicBezTo>
                  <a:pt x="341115" y="4406409"/>
                  <a:pt x="344165" y="4403480"/>
                  <a:pt x="341355" y="4394442"/>
                </a:cubicBezTo>
                <a:cubicBezTo>
                  <a:pt x="340265" y="4389031"/>
                  <a:pt x="340443" y="4380055"/>
                  <a:pt x="348204" y="4380817"/>
                </a:cubicBezTo>
                <a:cubicBezTo>
                  <a:pt x="358379" y="4380432"/>
                  <a:pt x="366832" y="4376419"/>
                  <a:pt x="375860" y="4373616"/>
                </a:cubicBezTo>
                <a:cubicBezTo>
                  <a:pt x="383680" y="4371386"/>
                  <a:pt x="393282" y="4369791"/>
                  <a:pt x="400586" y="4363360"/>
                </a:cubicBezTo>
                <a:cubicBezTo>
                  <a:pt x="406684" y="4357502"/>
                  <a:pt x="413991" y="4351070"/>
                  <a:pt x="402211" y="4341843"/>
                </a:cubicBezTo>
                <a:cubicBezTo>
                  <a:pt x="398074" y="4339362"/>
                  <a:pt x="399340" y="4335796"/>
                  <a:pt x="403597" y="4332294"/>
                </a:cubicBezTo>
                <a:cubicBezTo>
                  <a:pt x="421711" y="4323696"/>
                  <a:pt x="430046" y="4325666"/>
                  <a:pt x="439864" y="4343233"/>
                </a:cubicBezTo>
                <a:cubicBezTo>
                  <a:pt x="442734" y="4349280"/>
                  <a:pt x="446239" y="4353545"/>
                  <a:pt x="452217" y="4353670"/>
                </a:cubicBezTo>
                <a:cubicBezTo>
                  <a:pt x="462392" y="4353286"/>
                  <a:pt x="471994" y="4351692"/>
                  <a:pt x="480507" y="4344687"/>
                </a:cubicBezTo>
                <a:cubicBezTo>
                  <a:pt x="482922" y="4343541"/>
                  <a:pt x="481834" y="4338130"/>
                  <a:pt x="479478" y="4336285"/>
                </a:cubicBezTo>
                <a:cubicBezTo>
                  <a:pt x="477755" y="4332656"/>
                  <a:pt x="475460" y="4327818"/>
                  <a:pt x="476727" y="4324254"/>
                </a:cubicBezTo>
                <a:cubicBezTo>
                  <a:pt x="478627" y="4318905"/>
                  <a:pt x="479439" y="4308147"/>
                  <a:pt x="486506" y="4313683"/>
                </a:cubicBezTo>
                <a:cubicBezTo>
                  <a:pt x="502481" y="4322401"/>
                  <a:pt x="514559" y="4316668"/>
                  <a:pt x="527843" y="4310362"/>
                </a:cubicBezTo>
                <a:cubicBezTo>
                  <a:pt x="535662" y="4308132"/>
                  <a:pt x="543481" y="4305902"/>
                  <a:pt x="552391" y="4309083"/>
                </a:cubicBezTo>
                <a:cubicBezTo>
                  <a:pt x="585668" y="4319960"/>
                  <a:pt x="603209" y="4310151"/>
                  <a:pt x="607485" y="4275520"/>
                </a:cubicBezTo>
                <a:cubicBezTo>
                  <a:pt x="608873" y="4265971"/>
                  <a:pt x="613761" y="4260686"/>
                  <a:pt x="623244" y="4265076"/>
                </a:cubicBezTo>
                <a:cubicBezTo>
                  <a:pt x="644625" y="4272710"/>
                  <a:pt x="665036" y="4268949"/>
                  <a:pt x="684931" y="4260985"/>
                </a:cubicBezTo>
                <a:cubicBezTo>
                  <a:pt x="695166" y="4257609"/>
                  <a:pt x="704254" y="4251813"/>
                  <a:pt x="715697" y="4247864"/>
                </a:cubicBezTo>
                <a:cubicBezTo>
                  <a:pt x="734958" y="4241684"/>
                  <a:pt x="750658" y="4234232"/>
                  <a:pt x="747570" y="4209023"/>
                </a:cubicBezTo>
                <a:cubicBezTo>
                  <a:pt x="751589" y="4217489"/>
                  <a:pt x="753251" y="4224109"/>
                  <a:pt x="760319" y="4229645"/>
                </a:cubicBezTo>
                <a:cubicBezTo>
                  <a:pt x="768534" y="4237600"/>
                  <a:pt x="778710" y="4237216"/>
                  <a:pt x="787163" y="4233204"/>
                </a:cubicBezTo>
                <a:cubicBezTo>
                  <a:pt x="796250" y="4227407"/>
                  <a:pt x="786193" y="4221809"/>
                  <a:pt x="785104" y="4216398"/>
                </a:cubicBezTo>
                <a:cubicBezTo>
                  <a:pt x="782868" y="4208568"/>
                  <a:pt x="785402" y="4201438"/>
                  <a:pt x="794371" y="4201626"/>
                </a:cubicBezTo>
                <a:cubicBezTo>
                  <a:pt x="806327" y="4201877"/>
                  <a:pt x="814781" y="4197865"/>
                  <a:pt x="825075" y="4191497"/>
                </a:cubicBezTo>
                <a:cubicBezTo>
                  <a:pt x="836638" y="4181563"/>
                  <a:pt x="849920" y="4175257"/>
                  <a:pt x="866589" y="4179200"/>
                </a:cubicBezTo>
                <a:cubicBezTo>
                  <a:pt x="876706" y="4181808"/>
                  <a:pt x="883377" y="4177158"/>
                  <a:pt x="886545" y="4168245"/>
                </a:cubicBezTo>
                <a:lnTo>
                  <a:pt x="887035" y="4166866"/>
                </a:lnTo>
                <a:lnTo>
                  <a:pt x="882684" y="4163094"/>
                </a:lnTo>
                <a:cubicBezTo>
                  <a:pt x="878090" y="4158047"/>
                  <a:pt x="871660" y="4152541"/>
                  <a:pt x="864552" y="4153690"/>
                </a:cubicBezTo>
                <a:cubicBezTo>
                  <a:pt x="834741" y="4155994"/>
                  <a:pt x="811311" y="4132592"/>
                  <a:pt x="781266" y="4131912"/>
                </a:cubicBezTo>
                <a:lnTo>
                  <a:pt x="777725" y="4129841"/>
                </a:lnTo>
                <a:lnTo>
                  <a:pt x="770042" y="4131672"/>
                </a:lnTo>
                <a:cubicBezTo>
                  <a:pt x="755352" y="4133457"/>
                  <a:pt x="740405" y="4133144"/>
                  <a:pt x="724627" y="4129520"/>
                </a:cubicBezTo>
                <a:cubicBezTo>
                  <a:pt x="706177" y="4124940"/>
                  <a:pt x="689626" y="4115014"/>
                  <a:pt x="673711" y="4103304"/>
                </a:cubicBezTo>
                <a:cubicBezTo>
                  <a:pt x="672146" y="4121830"/>
                  <a:pt x="666682" y="4125906"/>
                  <a:pt x="648864" y="4119544"/>
                </a:cubicBezTo>
                <a:cubicBezTo>
                  <a:pt x="643519" y="4117635"/>
                  <a:pt x="638234" y="4112736"/>
                  <a:pt x="636571" y="4106116"/>
                </a:cubicBezTo>
                <a:cubicBezTo>
                  <a:pt x="632612" y="4094658"/>
                  <a:pt x="622437" y="4095043"/>
                  <a:pt x="613409" y="4097845"/>
                </a:cubicBezTo>
                <a:cubicBezTo>
                  <a:pt x="603807" y="4099440"/>
                  <a:pt x="603055" y="4107206"/>
                  <a:pt x="602304" y="4114973"/>
                </a:cubicBezTo>
                <a:cubicBezTo>
                  <a:pt x="602758" y="4122166"/>
                  <a:pt x="606202" y="4129423"/>
                  <a:pt x="602401" y="4140118"/>
                </a:cubicBezTo>
                <a:cubicBezTo>
                  <a:pt x="599135" y="4123886"/>
                  <a:pt x="590166" y="4123698"/>
                  <a:pt x="579359" y="4125865"/>
                </a:cubicBezTo>
                <a:cubicBezTo>
                  <a:pt x="570330" y="4128669"/>
                  <a:pt x="557800" y="4127208"/>
                  <a:pt x="555562" y="4119378"/>
                </a:cubicBezTo>
                <a:cubicBezTo>
                  <a:pt x="551662" y="4104928"/>
                  <a:pt x="546555" y="4091052"/>
                  <a:pt x="549843" y="4076155"/>
                </a:cubicBezTo>
                <a:cubicBezTo>
                  <a:pt x="551802" y="4067815"/>
                  <a:pt x="556059" y="4064313"/>
                  <a:pt x="565086" y="4061510"/>
                </a:cubicBezTo>
                <a:cubicBezTo>
                  <a:pt x="572271" y="4061062"/>
                  <a:pt x="575835" y="4062334"/>
                  <a:pt x="578072" y="4070164"/>
                </a:cubicBezTo>
                <a:cubicBezTo>
                  <a:pt x="580369" y="4075001"/>
                  <a:pt x="585139" y="4075700"/>
                  <a:pt x="588762" y="4073980"/>
                </a:cubicBezTo>
                <a:cubicBezTo>
                  <a:pt x="602680" y="4065891"/>
                  <a:pt x="614577" y="4069136"/>
                  <a:pt x="627050" y="4073589"/>
                </a:cubicBezTo>
                <a:cubicBezTo>
                  <a:pt x="638947" y="4076832"/>
                  <a:pt x="649756" y="4074664"/>
                  <a:pt x="654192" y="4062187"/>
                </a:cubicBezTo>
                <a:cubicBezTo>
                  <a:pt x="657359" y="4053274"/>
                  <a:pt x="660922" y="4054545"/>
                  <a:pt x="663159" y="4062375"/>
                </a:cubicBezTo>
                <a:cubicBezTo>
                  <a:pt x="665456" y="4067212"/>
                  <a:pt x="668444" y="4067275"/>
                  <a:pt x="674424" y="4067401"/>
                </a:cubicBezTo>
                <a:cubicBezTo>
                  <a:pt x="698397" y="4064912"/>
                  <a:pt x="720135" y="4054593"/>
                  <a:pt x="737220" y="4037592"/>
                </a:cubicBezTo>
                <a:lnTo>
                  <a:pt x="756255" y="4026763"/>
                </a:lnTo>
                <a:lnTo>
                  <a:pt x="755376" y="4024979"/>
                </a:lnTo>
                <a:cubicBezTo>
                  <a:pt x="758501" y="4017441"/>
                  <a:pt x="752672" y="4016033"/>
                  <a:pt x="747533" y="4014284"/>
                </a:cubicBezTo>
                <a:cubicBezTo>
                  <a:pt x="733134" y="4011105"/>
                  <a:pt x="719048" y="4013769"/>
                  <a:pt x="704965" y="4016432"/>
                </a:cubicBezTo>
                <a:cubicBezTo>
                  <a:pt x="682632" y="4021451"/>
                  <a:pt x="660288" y="4028188"/>
                  <a:pt x="636630" y="4023580"/>
                </a:cubicBezTo>
                <a:cubicBezTo>
                  <a:pt x="629086" y="4022160"/>
                  <a:pt x="622213" y="4023837"/>
                  <a:pt x="615672" y="4027920"/>
                </a:cubicBezTo>
                <a:cubicBezTo>
                  <a:pt x="610509" y="4031324"/>
                  <a:pt x="604672" y="4031632"/>
                  <a:pt x="599532" y="4029884"/>
                </a:cubicBezTo>
                <a:cubicBezTo>
                  <a:pt x="589932" y="4027765"/>
                  <a:pt x="580663" y="4028053"/>
                  <a:pt x="570700" y="4030398"/>
                </a:cubicBezTo>
                <a:cubicBezTo>
                  <a:pt x="561422" y="4032404"/>
                  <a:pt x="552477" y="4036816"/>
                  <a:pt x="542190" y="4035037"/>
                </a:cubicBezTo>
                <a:cubicBezTo>
                  <a:pt x="533270" y="4034295"/>
                  <a:pt x="525371" y="4035623"/>
                  <a:pt x="521199" y="4046247"/>
                </a:cubicBezTo>
                <a:cubicBezTo>
                  <a:pt x="514733" y="4034871"/>
                  <a:pt x="506826" y="4037915"/>
                  <a:pt x="498228" y="4041299"/>
                </a:cubicBezTo>
                <a:cubicBezTo>
                  <a:pt x="492035" y="4044353"/>
                  <a:pt x="485503" y="4046719"/>
                  <a:pt x="478307" y="4044271"/>
                </a:cubicBezTo>
                <a:cubicBezTo>
                  <a:pt x="467688" y="4040085"/>
                  <a:pt x="457731" y="4040712"/>
                  <a:pt x="447088" y="4041678"/>
                </a:cubicBezTo>
                <a:cubicBezTo>
                  <a:pt x="428543" y="4043972"/>
                  <a:pt x="409990" y="4047983"/>
                  <a:pt x="391122" y="4046151"/>
                </a:cubicBezTo>
                <a:cubicBezTo>
                  <a:pt x="376026" y="4045031"/>
                  <a:pt x="361262" y="4046317"/>
                  <a:pt x="346820" y="4051727"/>
                </a:cubicBezTo>
                <a:cubicBezTo>
                  <a:pt x="342692" y="4053762"/>
                  <a:pt x="338920" y="4053053"/>
                  <a:pt x="335505" y="4049597"/>
                </a:cubicBezTo>
                <a:cubicBezTo>
                  <a:pt x="323543" y="4039220"/>
                  <a:pt x="322855" y="4039559"/>
                  <a:pt x="308745" y="4047376"/>
                </a:cubicBezTo>
                <a:cubicBezTo>
                  <a:pt x="307369" y="4048055"/>
                  <a:pt x="305993" y="4048733"/>
                  <a:pt x="303928" y="4049751"/>
                </a:cubicBezTo>
                <a:cubicBezTo>
                  <a:pt x="303953" y="4044599"/>
                  <a:pt x="303978" y="4039446"/>
                  <a:pt x="304344" y="4034982"/>
                </a:cubicBezTo>
                <a:cubicBezTo>
                  <a:pt x="303697" y="4026734"/>
                  <a:pt x="307841" y="4021263"/>
                  <a:pt x="315063" y="4018559"/>
                </a:cubicBezTo>
                <a:cubicBezTo>
                  <a:pt x="319191" y="4016522"/>
                  <a:pt x="323311" y="4016203"/>
                  <a:pt x="327099" y="4013478"/>
                </a:cubicBezTo>
                <a:cubicBezTo>
                  <a:pt x="333300" y="4008706"/>
                  <a:pt x="336045" y="4009066"/>
                  <a:pt x="340820" y="4015276"/>
                </a:cubicBezTo>
                <a:cubicBezTo>
                  <a:pt x="342179" y="4018034"/>
                  <a:pt x="343538" y="4020791"/>
                  <a:pt x="344897" y="4023547"/>
                </a:cubicBezTo>
                <a:cubicBezTo>
                  <a:pt x="346249" y="4028021"/>
                  <a:pt x="348653" y="4027692"/>
                  <a:pt x="352094" y="4025994"/>
                </a:cubicBezTo>
                <a:cubicBezTo>
                  <a:pt x="360003" y="4022949"/>
                  <a:pt x="363807" y="4016789"/>
                  <a:pt x="366245" y="4009591"/>
                </a:cubicBezTo>
                <a:cubicBezTo>
                  <a:pt x="367280" y="4008223"/>
                  <a:pt x="366949" y="4005816"/>
                  <a:pt x="369354" y="4005487"/>
                </a:cubicBezTo>
                <a:cubicBezTo>
                  <a:pt x="371069" y="4005497"/>
                  <a:pt x="372089" y="4007565"/>
                  <a:pt x="373457" y="4008603"/>
                </a:cubicBezTo>
                <a:cubicBezTo>
                  <a:pt x="374137" y="4009981"/>
                  <a:pt x="374477" y="4010671"/>
                  <a:pt x="375156" y="4012047"/>
                </a:cubicBezTo>
                <a:cubicBezTo>
                  <a:pt x="377535" y="4016872"/>
                  <a:pt x="380279" y="4017232"/>
                  <a:pt x="383728" y="4013818"/>
                </a:cubicBezTo>
                <a:cubicBezTo>
                  <a:pt x="386838" y="4009713"/>
                  <a:pt x="389921" y="4010763"/>
                  <a:pt x="393684" y="4013190"/>
                </a:cubicBezTo>
                <a:cubicBezTo>
                  <a:pt x="397109" y="4014928"/>
                  <a:pt x="397779" y="4018024"/>
                  <a:pt x="396735" y="4021110"/>
                </a:cubicBezTo>
                <a:cubicBezTo>
                  <a:pt x="396030" y="4024883"/>
                  <a:pt x="391910" y="4025203"/>
                  <a:pt x="388139" y="4024493"/>
                </a:cubicBezTo>
                <a:cubicBezTo>
                  <a:pt x="385734" y="4024822"/>
                  <a:pt x="383678" y="4024123"/>
                  <a:pt x="382974" y="4027897"/>
                </a:cubicBezTo>
                <a:cubicBezTo>
                  <a:pt x="382269" y="4031671"/>
                  <a:pt x="384326" y="4032370"/>
                  <a:pt x="386720" y="4033759"/>
                </a:cubicBezTo>
                <a:cubicBezTo>
                  <a:pt x="391861" y="4035508"/>
                  <a:pt x="402885" y="4026643"/>
                  <a:pt x="401543" y="4020451"/>
                </a:cubicBezTo>
                <a:cubicBezTo>
                  <a:pt x="399877" y="4010135"/>
                  <a:pt x="406750" y="4008459"/>
                  <a:pt x="413622" y="4006784"/>
                </a:cubicBezTo>
                <a:cubicBezTo>
                  <a:pt x="427716" y="4002402"/>
                  <a:pt x="443159" y="4002494"/>
                  <a:pt x="457244" y="3999831"/>
                </a:cubicBezTo>
                <a:cubicBezTo>
                  <a:pt x="461363" y="3999513"/>
                  <a:pt x="462724" y="4002269"/>
                  <a:pt x="462707" y="4005705"/>
                </a:cubicBezTo>
                <a:cubicBezTo>
                  <a:pt x="463029" y="4009829"/>
                  <a:pt x="463353" y="4013952"/>
                  <a:pt x="464705" y="4018426"/>
                </a:cubicBezTo>
                <a:cubicBezTo>
                  <a:pt x="466744" y="4022560"/>
                  <a:pt x="470176" y="4022580"/>
                  <a:pt x="473608" y="4022601"/>
                </a:cubicBezTo>
                <a:cubicBezTo>
                  <a:pt x="476352" y="4022962"/>
                  <a:pt x="475341" y="4019177"/>
                  <a:pt x="476376" y="4017810"/>
                </a:cubicBezTo>
                <a:cubicBezTo>
                  <a:pt x="477439" y="4011288"/>
                  <a:pt x="479187" y="4004429"/>
                  <a:pt x="480248" y="3997908"/>
                </a:cubicBezTo>
                <a:cubicBezTo>
                  <a:pt x="481616" y="3998947"/>
                  <a:pt x="481957" y="3999636"/>
                  <a:pt x="482296" y="4000325"/>
                </a:cubicBezTo>
                <a:cubicBezTo>
                  <a:pt x="487062" y="4008254"/>
                  <a:pt x="487062" y="4008254"/>
                  <a:pt x="492592" y="4000388"/>
                </a:cubicBezTo>
                <a:cubicBezTo>
                  <a:pt x="494324" y="3996963"/>
                  <a:pt x="495692" y="3998001"/>
                  <a:pt x="497400" y="3999729"/>
                </a:cubicBezTo>
                <a:cubicBezTo>
                  <a:pt x="502183" y="4004223"/>
                  <a:pt x="507332" y="4004255"/>
                  <a:pt x="511468" y="4000501"/>
                </a:cubicBezTo>
                <a:cubicBezTo>
                  <a:pt x="517337" y="3993321"/>
                  <a:pt x="525247" y="3990277"/>
                  <a:pt x="532814" y="3986544"/>
                </a:cubicBezTo>
                <a:cubicBezTo>
                  <a:pt x="536944" y="3984508"/>
                  <a:pt x="538668" y="3982801"/>
                  <a:pt x="533876" y="3980024"/>
                </a:cubicBezTo>
                <a:cubicBezTo>
                  <a:pt x="529773" y="3976907"/>
                  <a:pt x="529101" y="3973811"/>
                  <a:pt x="532559" y="3968680"/>
                </a:cubicBezTo>
                <a:cubicBezTo>
                  <a:pt x="525346" y="3969668"/>
                  <a:pt x="518473" y="3971343"/>
                  <a:pt x="511610" y="3971302"/>
                </a:cubicBezTo>
                <a:cubicBezTo>
                  <a:pt x="505085" y="3971950"/>
                  <a:pt x="498222" y="3971909"/>
                  <a:pt x="491713" y="3969121"/>
                </a:cubicBezTo>
                <a:cubicBezTo>
                  <a:pt x="499639" y="3962642"/>
                  <a:pt x="499639" y="3962642"/>
                  <a:pt x="515772" y="3962396"/>
                </a:cubicBezTo>
                <a:cubicBezTo>
                  <a:pt x="526067" y="3962458"/>
                  <a:pt x="529856" y="3959732"/>
                  <a:pt x="531613" y="3951154"/>
                </a:cubicBezTo>
                <a:cubicBezTo>
                  <a:pt x="533031" y="3941889"/>
                  <a:pt x="533031" y="3941889"/>
                  <a:pt x="540899" y="3947431"/>
                </a:cubicBezTo>
                <a:cubicBezTo>
                  <a:pt x="541238" y="3948121"/>
                  <a:pt x="542267" y="3948470"/>
                  <a:pt x="542606" y="3949160"/>
                </a:cubicBezTo>
                <a:cubicBezTo>
                  <a:pt x="561076" y="3962325"/>
                  <a:pt x="571049" y="3958262"/>
                  <a:pt x="576645" y="3936654"/>
                </a:cubicBezTo>
                <a:cubicBezTo>
                  <a:pt x="578403" y="3928077"/>
                  <a:pt x="583244" y="3920548"/>
                  <a:pt x="590133" y="3915437"/>
                </a:cubicBezTo>
                <a:cubicBezTo>
                  <a:pt x="598051" y="3910676"/>
                  <a:pt x="606289" y="3910038"/>
                  <a:pt x="615218" y="3909061"/>
                </a:cubicBezTo>
                <a:cubicBezTo>
                  <a:pt x="626203" y="3908784"/>
                  <a:pt x="637874" y="3908166"/>
                  <a:pt x="648188" y="3904793"/>
                </a:cubicBezTo>
                <a:cubicBezTo>
                  <a:pt x="656097" y="3901748"/>
                  <a:pt x="664685" y="3900082"/>
                  <a:pt x="672577" y="3900475"/>
                </a:cubicBezTo>
                <a:cubicBezTo>
                  <a:pt x="678753" y="3900854"/>
                  <a:pt x="686305" y="3900556"/>
                  <a:pt x="690789" y="3895775"/>
                </a:cubicBezTo>
                <a:cubicBezTo>
                  <a:pt x="696311" y="3889624"/>
                  <a:pt x="701451" y="3891372"/>
                  <a:pt x="707271" y="3894499"/>
                </a:cubicBezTo>
                <a:lnTo>
                  <a:pt x="731938" y="3920483"/>
                </a:lnTo>
                <a:lnTo>
                  <a:pt x="740866" y="3914347"/>
                </a:lnTo>
                <a:lnTo>
                  <a:pt x="746892" y="3911486"/>
                </a:lnTo>
                <a:lnTo>
                  <a:pt x="747004" y="3910883"/>
                </a:lnTo>
                <a:cubicBezTo>
                  <a:pt x="749450" y="3901966"/>
                  <a:pt x="756339" y="3896854"/>
                  <a:pt x="763567" y="3892433"/>
                </a:cubicBezTo>
                <a:cubicBezTo>
                  <a:pt x="769762" y="3889377"/>
                  <a:pt x="772479" y="3894890"/>
                  <a:pt x="776931" y="3896979"/>
                </a:cubicBezTo>
                <a:cubicBezTo>
                  <a:pt x="777313" y="3889080"/>
                  <a:pt x="781457" y="3883608"/>
                  <a:pt x="788331" y="3881932"/>
                </a:cubicBezTo>
                <a:cubicBezTo>
                  <a:pt x="796919" y="3880266"/>
                  <a:pt x="804148" y="3875843"/>
                  <a:pt x="811377" y="3871421"/>
                </a:cubicBezTo>
                <a:cubicBezTo>
                  <a:pt x="826862" y="3862927"/>
                  <a:pt x="843699" y="3858905"/>
                  <a:pt x="861514" y="3865539"/>
                </a:cubicBezTo>
                <a:cubicBezTo>
                  <a:pt x="864597" y="3866589"/>
                  <a:pt x="867682" y="3867637"/>
                  <a:pt x="869755" y="3864902"/>
                </a:cubicBezTo>
                <a:cubicBezTo>
                  <a:pt x="873560" y="3858741"/>
                  <a:pt x="879405" y="3856715"/>
                  <a:pt x="885249" y="3854689"/>
                </a:cubicBezTo>
                <a:cubicBezTo>
                  <a:pt x="887313" y="3853671"/>
                  <a:pt x="888350" y="3852303"/>
                  <a:pt x="888706" y="3849557"/>
                </a:cubicBezTo>
                <a:cubicBezTo>
                  <a:pt x="888383" y="3845433"/>
                  <a:pt x="891474" y="3844764"/>
                  <a:pt x="894906" y="3844785"/>
                </a:cubicBezTo>
                <a:cubicBezTo>
                  <a:pt x="899027" y="3844466"/>
                  <a:pt x="903504" y="3841402"/>
                  <a:pt x="906911" y="3846575"/>
                </a:cubicBezTo>
                <a:cubicBezTo>
                  <a:pt x="909629" y="3852088"/>
                  <a:pt x="914090" y="3852457"/>
                  <a:pt x="918897" y="3851799"/>
                </a:cubicBezTo>
                <a:cubicBezTo>
                  <a:pt x="923018" y="3851481"/>
                  <a:pt x="927147" y="3849444"/>
                  <a:pt x="929882" y="3851522"/>
                </a:cubicBezTo>
                <a:cubicBezTo>
                  <a:pt x="935693" y="3856366"/>
                  <a:pt x="939829" y="3852612"/>
                  <a:pt x="945335" y="3849897"/>
                </a:cubicBezTo>
                <a:cubicBezTo>
                  <a:pt x="947059" y="3848189"/>
                  <a:pt x="949463" y="3847860"/>
                  <a:pt x="951526" y="3846842"/>
                </a:cubicBezTo>
                <a:lnTo>
                  <a:pt x="956881" y="3844662"/>
                </a:lnTo>
                <a:lnTo>
                  <a:pt x="959336" y="3834907"/>
                </a:lnTo>
                <a:cubicBezTo>
                  <a:pt x="961143" y="3830530"/>
                  <a:pt x="964206" y="3826853"/>
                  <a:pt x="970531" y="3824592"/>
                </a:cubicBezTo>
                <a:lnTo>
                  <a:pt x="978681" y="3821188"/>
                </a:lnTo>
                <a:lnTo>
                  <a:pt x="976364" y="3820885"/>
                </a:lnTo>
                <a:cubicBezTo>
                  <a:pt x="962305" y="3818395"/>
                  <a:pt x="957190" y="3811494"/>
                  <a:pt x="960348" y="3797086"/>
                </a:cubicBezTo>
                <a:cubicBezTo>
                  <a:pt x="965140" y="3799862"/>
                  <a:pt x="970262" y="3805046"/>
                  <a:pt x="977128" y="3805087"/>
                </a:cubicBezTo>
                <a:cubicBezTo>
                  <a:pt x="984679" y="3804790"/>
                  <a:pt x="987456" y="3798279"/>
                  <a:pt x="991941" y="3793497"/>
                </a:cubicBezTo>
                <a:cubicBezTo>
                  <a:pt x="993326" y="3791100"/>
                  <a:pt x="995730" y="3790771"/>
                  <a:pt x="996740" y="3794556"/>
                </a:cubicBezTo>
                <a:cubicBezTo>
                  <a:pt x="996733" y="3796273"/>
                  <a:pt x="997413" y="3797652"/>
                  <a:pt x="997405" y="3799369"/>
                </a:cubicBezTo>
                <a:cubicBezTo>
                  <a:pt x="997737" y="3801776"/>
                  <a:pt x="998068" y="3804183"/>
                  <a:pt x="1000463" y="3805570"/>
                </a:cubicBezTo>
                <a:cubicBezTo>
                  <a:pt x="1001831" y="3806610"/>
                  <a:pt x="1002876" y="3803525"/>
                  <a:pt x="1004252" y="3802845"/>
                </a:cubicBezTo>
                <a:cubicBezTo>
                  <a:pt x="1008049" y="3798402"/>
                  <a:pt x="1010444" y="3799791"/>
                  <a:pt x="1011797" y="3804265"/>
                </a:cubicBezTo>
                <a:cubicBezTo>
                  <a:pt x="1012477" y="3805643"/>
                  <a:pt x="1011779" y="3807700"/>
                  <a:pt x="1014523" y="3808059"/>
                </a:cubicBezTo>
                <a:cubicBezTo>
                  <a:pt x="1018742" y="3787132"/>
                  <a:pt x="1023567" y="3783037"/>
                  <a:pt x="1046224" y="3782143"/>
                </a:cubicBezTo>
                <a:cubicBezTo>
                  <a:pt x="1046913" y="3781804"/>
                  <a:pt x="1046913" y="3781804"/>
                  <a:pt x="1047941" y="3782154"/>
                </a:cubicBezTo>
                <a:cubicBezTo>
                  <a:pt x="1065788" y="3781918"/>
                  <a:pt x="1082965" y="3778585"/>
                  <a:pt x="1097772" y="3768712"/>
                </a:cubicBezTo>
                <a:cubicBezTo>
                  <a:pt x="1102936" y="3765308"/>
                  <a:pt x="1107396" y="3765678"/>
                  <a:pt x="1111499" y="3768795"/>
                </a:cubicBezTo>
                <a:cubicBezTo>
                  <a:pt x="1116631" y="3772261"/>
                  <a:pt x="1122807" y="3772641"/>
                  <a:pt x="1127962" y="3770955"/>
                </a:cubicBezTo>
                <a:cubicBezTo>
                  <a:pt x="1137240" y="3768948"/>
                  <a:pt x="1146865" y="3765914"/>
                  <a:pt x="1155809" y="3761503"/>
                </a:cubicBezTo>
                <a:cubicBezTo>
                  <a:pt x="1163378" y="3757770"/>
                  <a:pt x="1163395" y="3754335"/>
                  <a:pt x="1157244" y="3748802"/>
                </a:cubicBezTo>
                <a:cubicBezTo>
                  <a:pt x="1155536" y="3747073"/>
                  <a:pt x="1152792" y="3746714"/>
                  <a:pt x="1153836" y="3743628"/>
                </a:cubicBezTo>
                <a:cubicBezTo>
                  <a:pt x="1155918" y="3739175"/>
                  <a:pt x="1153190" y="3735380"/>
                  <a:pt x="1151151" y="3731245"/>
                </a:cubicBezTo>
                <a:cubicBezTo>
                  <a:pt x="1150131" y="3729179"/>
                  <a:pt x="1148085" y="3726762"/>
                  <a:pt x="1150496" y="3724715"/>
                </a:cubicBezTo>
                <a:cubicBezTo>
                  <a:pt x="1152909" y="3722668"/>
                  <a:pt x="1155644" y="3724745"/>
                  <a:pt x="1157351" y="3726474"/>
                </a:cubicBezTo>
                <a:cubicBezTo>
                  <a:pt x="1162135" y="3730968"/>
                  <a:pt x="1166579" y="3734773"/>
                  <a:pt x="1171023" y="3738578"/>
                </a:cubicBezTo>
                <a:cubicBezTo>
                  <a:pt x="1181965" y="3746889"/>
                  <a:pt x="1192940" y="3748329"/>
                  <a:pt x="1204986" y="3741531"/>
                </a:cubicBezTo>
                <a:lnTo>
                  <a:pt x="1205312" y="3741354"/>
                </a:lnTo>
                <a:lnTo>
                  <a:pt x="1210948" y="3735660"/>
                </a:lnTo>
                <a:cubicBezTo>
                  <a:pt x="1217103" y="3726810"/>
                  <a:pt x="1223260" y="3717959"/>
                  <a:pt x="1233495" y="3714583"/>
                </a:cubicBezTo>
                <a:lnTo>
                  <a:pt x="1251292" y="3709625"/>
                </a:lnTo>
                <a:lnTo>
                  <a:pt x="1213753" y="3713324"/>
                </a:lnTo>
                <a:cubicBezTo>
                  <a:pt x="1201057" y="3715881"/>
                  <a:pt x="1188621" y="3719843"/>
                  <a:pt x="1176475" y="3725584"/>
                </a:cubicBezTo>
                <a:cubicBezTo>
                  <a:pt x="1169600" y="3729717"/>
                  <a:pt x="1162949" y="3729030"/>
                  <a:pt x="1156518" y="3723524"/>
                </a:cubicBezTo>
                <a:cubicBezTo>
                  <a:pt x="1134247" y="3707236"/>
                  <a:pt x="1133101" y="3707925"/>
                  <a:pt x="1109732" y="3723538"/>
                </a:cubicBezTo>
                <a:cubicBezTo>
                  <a:pt x="1107441" y="3724916"/>
                  <a:pt x="1105150" y="3726293"/>
                  <a:pt x="1101713" y="3728360"/>
                </a:cubicBezTo>
                <a:cubicBezTo>
                  <a:pt x="1101011" y="3719409"/>
                  <a:pt x="1100308" y="3710459"/>
                  <a:pt x="1100297" y="3702657"/>
                </a:cubicBezTo>
                <a:cubicBezTo>
                  <a:pt x="1097981" y="3688428"/>
                  <a:pt x="1104386" y="3678328"/>
                  <a:pt x="1116533" y="3672587"/>
                </a:cubicBezTo>
                <a:cubicBezTo>
                  <a:pt x="1123407" y="3668454"/>
                  <a:pt x="1130514" y="3667305"/>
                  <a:pt x="1136698" y="3662024"/>
                </a:cubicBezTo>
                <a:cubicBezTo>
                  <a:pt x="1146775" y="3652841"/>
                  <a:pt x="1151591" y="3653070"/>
                  <a:pt x="1160781" y="3663165"/>
                </a:cubicBezTo>
                <a:cubicBezTo>
                  <a:pt x="1163541" y="3667754"/>
                  <a:pt x="1166300" y="3672344"/>
                  <a:pt x="1169058" y="3676932"/>
                </a:cubicBezTo>
                <a:cubicBezTo>
                  <a:pt x="1172052" y="3684506"/>
                  <a:pt x="1176180" y="3683586"/>
                  <a:pt x="1181907" y="3680142"/>
                </a:cubicBezTo>
                <a:cubicBezTo>
                  <a:pt x="1195199" y="3673712"/>
                  <a:pt x="1200915" y="3662465"/>
                  <a:pt x="1204106" y="3649612"/>
                </a:cubicBezTo>
                <a:cubicBezTo>
                  <a:pt x="1205706" y="3647087"/>
                  <a:pt x="1204783" y="3642957"/>
                  <a:pt x="1208910" y="3642037"/>
                </a:cubicBezTo>
                <a:cubicBezTo>
                  <a:pt x="1211890" y="3641807"/>
                  <a:pt x="1213960" y="3645249"/>
                  <a:pt x="1216486" y="3646854"/>
                </a:cubicBezTo>
                <a:cubicBezTo>
                  <a:pt x="1217866" y="3649148"/>
                  <a:pt x="1218556" y="3650297"/>
                  <a:pt x="1219936" y="3652591"/>
                </a:cubicBezTo>
                <a:cubicBezTo>
                  <a:pt x="1224764" y="3660622"/>
                  <a:pt x="1229580" y="3660849"/>
                  <a:pt x="1235075" y="3654423"/>
                </a:cubicBezTo>
                <a:cubicBezTo>
                  <a:pt x="1239879" y="3646848"/>
                  <a:pt x="1245385" y="3648222"/>
                  <a:pt x="1252271" y="3651893"/>
                </a:cubicBezTo>
                <a:cubicBezTo>
                  <a:pt x="1258468" y="3654415"/>
                  <a:pt x="1260082" y="3659693"/>
                  <a:pt x="1258714" y="3665202"/>
                </a:cubicBezTo>
                <a:cubicBezTo>
                  <a:pt x="1258036" y="3671858"/>
                  <a:pt x="1250929" y="3673007"/>
                  <a:pt x="1244277" y="3672321"/>
                </a:cubicBezTo>
                <a:cubicBezTo>
                  <a:pt x="1240150" y="3673240"/>
                  <a:pt x="1236479" y="3672322"/>
                  <a:pt x="1235801" y="3678979"/>
                </a:cubicBezTo>
                <a:cubicBezTo>
                  <a:pt x="1235123" y="3685634"/>
                  <a:pt x="1238794" y="3686551"/>
                  <a:pt x="1243155" y="3688615"/>
                </a:cubicBezTo>
                <a:cubicBezTo>
                  <a:pt x="1252333" y="3690908"/>
                  <a:pt x="1270194" y="3673920"/>
                  <a:pt x="1266967" y="3663363"/>
                </a:cubicBezTo>
                <a:cubicBezTo>
                  <a:pt x="1262582" y="3645693"/>
                  <a:pt x="1274272" y="3641788"/>
                  <a:pt x="1285963" y="3637883"/>
                </a:cubicBezTo>
                <a:cubicBezTo>
                  <a:pt x="1309800" y="3628238"/>
                  <a:pt x="1336630" y="3626164"/>
                  <a:pt x="1360699" y="3619502"/>
                </a:cubicBezTo>
                <a:cubicBezTo>
                  <a:pt x="1367807" y="3618352"/>
                  <a:pt x="1370566" y="3622942"/>
                  <a:pt x="1371034" y="3628908"/>
                </a:cubicBezTo>
                <a:cubicBezTo>
                  <a:pt x="1372193" y="3636023"/>
                  <a:pt x="1373350" y="3643137"/>
                  <a:pt x="1376344" y="3650709"/>
                </a:cubicBezTo>
                <a:cubicBezTo>
                  <a:pt x="1380483" y="3657593"/>
                  <a:pt x="1386445" y="3657133"/>
                  <a:pt x="1392407" y="3656672"/>
                </a:cubicBezTo>
                <a:cubicBezTo>
                  <a:pt x="1397224" y="3656899"/>
                  <a:pt x="1394920" y="3650474"/>
                  <a:pt x="1396522" y="3647950"/>
                </a:cubicBezTo>
                <a:cubicBezTo>
                  <a:pt x="1397421" y="3636474"/>
                  <a:pt x="1399466" y="3624311"/>
                  <a:pt x="1400365" y="3612835"/>
                </a:cubicBezTo>
                <a:cubicBezTo>
                  <a:pt x="1402890" y="3614441"/>
                  <a:pt x="1403580" y="3615588"/>
                  <a:pt x="1404270" y="3616735"/>
                </a:cubicBezTo>
                <a:cubicBezTo>
                  <a:pt x="1413694" y="3629814"/>
                  <a:pt x="1413694" y="3629814"/>
                  <a:pt x="1422157" y="3615353"/>
                </a:cubicBezTo>
                <a:cubicBezTo>
                  <a:pt x="1424670" y="3609156"/>
                  <a:pt x="1427195" y="3610762"/>
                  <a:pt x="1430410" y="3613515"/>
                </a:cubicBezTo>
                <a:cubicBezTo>
                  <a:pt x="1439366" y="3620627"/>
                  <a:pt x="1448310" y="3619936"/>
                  <a:pt x="1454949" y="3612819"/>
                </a:cubicBezTo>
                <a:cubicBezTo>
                  <a:pt x="1459526" y="3606163"/>
                  <a:pt x="1465137" y="3601227"/>
                  <a:pt x="1471179" y="3597008"/>
                </a:cubicBezTo>
                <a:lnTo>
                  <a:pt x="1483402" y="3589531"/>
                </a:lnTo>
                <a:lnTo>
                  <a:pt x="1482030" y="3585177"/>
                </a:lnTo>
                <a:lnTo>
                  <a:pt x="1485110" y="3588488"/>
                </a:lnTo>
                <a:lnTo>
                  <a:pt x="1489355" y="3585891"/>
                </a:lnTo>
                <a:lnTo>
                  <a:pt x="1463026" y="3559561"/>
                </a:lnTo>
                <a:lnTo>
                  <a:pt x="1450970" y="3562101"/>
                </a:lnTo>
                <a:cubicBezTo>
                  <a:pt x="1439736" y="3564170"/>
                  <a:pt x="1427812" y="3565091"/>
                  <a:pt x="1416109" y="3561194"/>
                </a:cubicBezTo>
                <a:cubicBezTo>
                  <a:pt x="1425727" y="3551896"/>
                  <a:pt x="1428131" y="3549572"/>
                  <a:pt x="1440534" y="3547825"/>
                </a:cubicBezTo>
                <a:lnTo>
                  <a:pt x="1450229" y="3546765"/>
                </a:lnTo>
                <a:lnTo>
                  <a:pt x="1408567" y="3505103"/>
                </a:lnTo>
                <a:lnTo>
                  <a:pt x="1400907" y="3506931"/>
                </a:lnTo>
                <a:cubicBezTo>
                  <a:pt x="1394236" y="3511579"/>
                  <a:pt x="1390192" y="3519426"/>
                  <a:pt x="1388430" y="3532859"/>
                </a:cubicBezTo>
                <a:cubicBezTo>
                  <a:pt x="1387222" y="3533433"/>
                  <a:pt x="1386014" y="3534006"/>
                  <a:pt x="1386014" y="3534006"/>
                </a:cubicBezTo>
                <a:cubicBezTo>
                  <a:pt x="1379462" y="3532670"/>
                  <a:pt x="1380334" y="3518920"/>
                  <a:pt x="1373087" y="3522359"/>
                </a:cubicBezTo>
                <a:cubicBezTo>
                  <a:pt x="1367049" y="3525225"/>
                  <a:pt x="1365664" y="3534775"/>
                  <a:pt x="1364911" y="3542541"/>
                </a:cubicBezTo>
                <a:cubicBezTo>
                  <a:pt x="1364277" y="3544325"/>
                  <a:pt x="1364218" y="3547315"/>
                  <a:pt x="1363584" y="3549099"/>
                </a:cubicBezTo>
                <a:cubicBezTo>
                  <a:pt x="1362772" y="3559857"/>
                  <a:pt x="1363168" y="3570042"/>
                  <a:pt x="1364772" y="3579655"/>
                </a:cubicBezTo>
                <a:cubicBezTo>
                  <a:pt x="1365226" y="3586848"/>
                  <a:pt x="1360971" y="3590350"/>
                  <a:pt x="1353783" y="3590798"/>
                </a:cubicBezTo>
                <a:cubicBezTo>
                  <a:pt x="1349013" y="3590099"/>
                  <a:pt x="1342461" y="3588764"/>
                  <a:pt x="1342579" y="3582780"/>
                </a:cubicBezTo>
                <a:cubicBezTo>
                  <a:pt x="1345985" y="3561898"/>
                  <a:pt x="1333057" y="3550252"/>
                  <a:pt x="1321338" y="3538033"/>
                </a:cubicBezTo>
                <a:cubicBezTo>
                  <a:pt x="1314904" y="3530713"/>
                  <a:pt x="1310766" y="3528233"/>
                  <a:pt x="1306965" y="3538928"/>
                </a:cubicBezTo>
                <a:cubicBezTo>
                  <a:pt x="1299482" y="3554336"/>
                  <a:pt x="1285565" y="3562424"/>
                  <a:pt x="1273429" y="3571148"/>
                </a:cubicBezTo>
                <a:cubicBezTo>
                  <a:pt x="1269173" y="3574651"/>
                  <a:pt x="1265549" y="3576370"/>
                  <a:pt x="1262620" y="3573315"/>
                </a:cubicBezTo>
                <a:cubicBezTo>
                  <a:pt x="1248486" y="3562242"/>
                  <a:pt x="1234053" y="3566130"/>
                  <a:pt x="1219621" y="3570017"/>
                </a:cubicBezTo>
                <a:cubicBezTo>
                  <a:pt x="1205823" y="3572121"/>
                  <a:pt x="1192599" y="3575434"/>
                  <a:pt x="1181393" y="3567416"/>
                </a:cubicBezTo>
                <a:cubicBezTo>
                  <a:pt x="1176108" y="3562516"/>
                  <a:pt x="1173693" y="3563663"/>
                  <a:pt x="1168229" y="3567738"/>
                </a:cubicBezTo>
                <a:cubicBezTo>
                  <a:pt x="1149362" y="3584103"/>
                  <a:pt x="1128832" y="3593849"/>
                  <a:pt x="1104404" y="3589144"/>
                </a:cubicBezTo>
                <a:cubicBezTo>
                  <a:pt x="1094861" y="3587747"/>
                  <a:pt x="1090030" y="3590039"/>
                  <a:pt x="1084507" y="3597108"/>
                </a:cubicBezTo>
                <a:cubicBezTo>
                  <a:pt x="1072252" y="3611816"/>
                  <a:pt x="1056554" y="3619268"/>
                  <a:pt x="1035687" y="3615836"/>
                </a:cubicBezTo>
                <a:cubicBezTo>
                  <a:pt x="1030342" y="3613927"/>
                  <a:pt x="1026145" y="3614437"/>
                  <a:pt x="1022463" y="3619149"/>
                </a:cubicBezTo>
                <a:cubicBezTo>
                  <a:pt x="1005378" y="3636151"/>
                  <a:pt x="964617" y="3640681"/>
                  <a:pt x="945137" y="3627700"/>
                </a:cubicBezTo>
                <a:cubicBezTo>
                  <a:pt x="940069" y="3641961"/>
                  <a:pt x="928566" y="3648903"/>
                  <a:pt x="915976" y="3650434"/>
                </a:cubicBezTo>
                <a:cubicBezTo>
                  <a:pt x="897407" y="3651840"/>
                  <a:pt x="879925" y="3658655"/>
                  <a:pt x="862444" y="3665472"/>
                </a:cubicBezTo>
                <a:cubicBezTo>
                  <a:pt x="838351" y="3673945"/>
                  <a:pt x="821623" y="3672994"/>
                  <a:pt x="803529" y="3650463"/>
                </a:cubicBezTo>
                <a:cubicBezTo>
                  <a:pt x="802381" y="3648045"/>
                  <a:pt x="800600" y="3647408"/>
                  <a:pt x="799451" y="3644990"/>
                </a:cubicBezTo>
                <a:cubicBezTo>
                  <a:pt x="793017" y="3637670"/>
                  <a:pt x="787613" y="3638755"/>
                  <a:pt x="784445" y="3647667"/>
                </a:cubicBezTo>
                <a:cubicBezTo>
                  <a:pt x="781911" y="3654797"/>
                  <a:pt x="779376" y="3661928"/>
                  <a:pt x="775635" y="3669632"/>
                </a:cubicBezTo>
                <a:cubicBezTo>
                  <a:pt x="762508" y="3698091"/>
                  <a:pt x="735487" y="3703509"/>
                  <a:pt x="710147" y="3684419"/>
                </a:cubicBezTo>
                <a:cubicBezTo>
                  <a:pt x="700149" y="3675827"/>
                  <a:pt x="688311" y="3669592"/>
                  <a:pt x="673997" y="3667494"/>
                </a:cubicBezTo>
                <a:cubicBezTo>
                  <a:pt x="660892" y="3664824"/>
                  <a:pt x="647786" y="3662154"/>
                  <a:pt x="636582" y="3654136"/>
                </a:cubicBezTo>
                <a:cubicBezTo>
                  <a:pt x="635077" y="3669669"/>
                  <a:pt x="649212" y="3680742"/>
                  <a:pt x="647707" y="3696275"/>
                </a:cubicBezTo>
                <a:cubicBezTo>
                  <a:pt x="629374" y="3685713"/>
                  <a:pt x="629374" y="3685713"/>
                  <a:pt x="616487" y="3702204"/>
                </a:cubicBezTo>
                <a:cubicBezTo>
                  <a:pt x="610390" y="3708062"/>
                  <a:pt x="606133" y="3711565"/>
                  <a:pt x="597165" y="3711376"/>
                </a:cubicBezTo>
                <a:cubicBezTo>
                  <a:pt x="573825" y="3712082"/>
                  <a:pt x="551632" y="3715207"/>
                  <a:pt x="529440" y="3718333"/>
                </a:cubicBezTo>
                <a:cubicBezTo>
                  <a:pt x="461080" y="3727071"/>
                  <a:pt x="394960" y="3743640"/>
                  <a:pt x="326086" y="3748177"/>
                </a:cubicBezTo>
                <a:cubicBezTo>
                  <a:pt x="320681" y="3749261"/>
                  <a:pt x="313435" y="3752701"/>
                  <a:pt x="310566" y="3746654"/>
                </a:cubicBezTo>
                <a:cubicBezTo>
                  <a:pt x="306487" y="3741181"/>
                  <a:pt x="311377" y="3735896"/>
                  <a:pt x="313278" y="3730547"/>
                </a:cubicBezTo>
                <a:cubicBezTo>
                  <a:pt x="315753" y="3726410"/>
                  <a:pt x="319435" y="3721698"/>
                  <a:pt x="314724" y="3718007"/>
                </a:cubicBezTo>
                <a:cubicBezTo>
                  <a:pt x="310646" y="3712533"/>
                  <a:pt x="304666" y="3712407"/>
                  <a:pt x="299262" y="3713491"/>
                </a:cubicBezTo>
                <a:cubicBezTo>
                  <a:pt x="295639" y="3715210"/>
                  <a:pt x="292016" y="3716930"/>
                  <a:pt x="288393" y="3718649"/>
                </a:cubicBezTo>
                <a:cubicBezTo>
                  <a:pt x="270912" y="3725466"/>
                  <a:pt x="256658" y="3720377"/>
                  <a:pt x="248622" y="3703446"/>
                </a:cubicBezTo>
                <a:cubicBezTo>
                  <a:pt x="245752" y="3697399"/>
                  <a:pt x="242881" y="3691352"/>
                  <a:pt x="242427" y="3684159"/>
                </a:cubicBezTo>
                <a:cubicBezTo>
                  <a:pt x="240189" y="3676330"/>
                  <a:pt x="233636" y="3674994"/>
                  <a:pt x="227540" y="3680853"/>
                </a:cubicBezTo>
                <a:cubicBezTo>
                  <a:pt x="215978" y="3690787"/>
                  <a:pt x="214532" y="3703327"/>
                  <a:pt x="223776" y="3719685"/>
                </a:cubicBezTo>
                <a:cubicBezTo>
                  <a:pt x="210730" y="3714023"/>
                  <a:pt x="200673" y="3708424"/>
                  <a:pt x="192459" y="3700469"/>
                </a:cubicBezTo>
                <a:cubicBezTo>
                  <a:pt x="184243" y="3692514"/>
                  <a:pt x="177532" y="3669025"/>
                  <a:pt x="182541" y="3657755"/>
                </a:cubicBezTo>
                <a:cubicBezTo>
                  <a:pt x="189391" y="3644131"/>
                  <a:pt x="203130" y="3645019"/>
                  <a:pt x="213880" y="3645843"/>
                </a:cubicBezTo>
                <a:cubicBezTo>
                  <a:pt x="229400" y="3647368"/>
                  <a:pt x="244980" y="3645899"/>
                  <a:pt x="259473" y="3639020"/>
                </a:cubicBezTo>
                <a:cubicBezTo>
                  <a:pt x="267926" y="3635007"/>
                  <a:pt x="277586" y="3630421"/>
                  <a:pt x="287247" y="3625835"/>
                </a:cubicBezTo>
                <a:cubicBezTo>
                  <a:pt x="327099" y="3606918"/>
                  <a:pt x="368613" y="3594621"/>
                  <a:pt x="413789" y="3608741"/>
                </a:cubicBezTo>
                <a:cubicBezTo>
                  <a:pt x="431032" y="3613893"/>
                  <a:pt x="436556" y="3606826"/>
                  <a:pt x="435704" y="3589447"/>
                </a:cubicBezTo>
                <a:cubicBezTo>
                  <a:pt x="435764" y="3586455"/>
                  <a:pt x="431627" y="3583974"/>
                  <a:pt x="434675" y="3581044"/>
                </a:cubicBezTo>
                <a:cubicBezTo>
                  <a:pt x="438298" y="3579325"/>
                  <a:pt x="441862" y="3580597"/>
                  <a:pt x="444217" y="3582442"/>
                </a:cubicBezTo>
                <a:cubicBezTo>
                  <a:pt x="446574" y="3584288"/>
                  <a:pt x="448929" y="3586133"/>
                  <a:pt x="450711" y="3586769"/>
                </a:cubicBezTo>
                <a:cubicBezTo>
                  <a:pt x="457204" y="3591096"/>
                  <a:pt x="464331" y="3593641"/>
                  <a:pt x="467499" y="3584728"/>
                </a:cubicBezTo>
                <a:cubicBezTo>
                  <a:pt x="471874" y="3575241"/>
                  <a:pt x="461638" y="3578618"/>
                  <a:pt x="457501" y="3576136"/>
                </a:cubicBezTo>
                <a:cubicBezTo>
                  <a:pt x="456928" y="3574927"/>
                  <a:pt x="455720" y="3575500"/>
                  <a:pt x="455145" y="3574291"/>
                </a:cubicBezTo>
                <a:cubicBezTo>
                  <a:pt x="451583" y="3573018"/>
                  <a:pt x="448652" y="3569964"/>
                  <a:pt x="449919" y="3566399"/>
                </a:cubicBezTo>
                <a:cubicBezTo>
                  <a:pt x="450613" y="3561623"/>
                  <a:pt x="453028" y="3560478"/>
                  <a:pt x="457799" y="3561177"/>
                </a:cubicBezTo>
                <a:cubicBezTo>
                  <a:pt x="475735" y="3561553"/>
                  <a:pt x="486722" y="3550410"/>
                  <a:pt x="490068" y="3532521"/>
                </a:cubicBezTo>
                <a:cubicBezTo>
                  <a:pt x="491335" y="3528956"/>
                  <a:pt x="495018" y="3524245"/>
                  <a:pt x="493296" y="3520616"/>
                </a:cubicBezTo>
                <a:cubicBezTo>
                  <a:pt x="486981" y="3507314"/>
                  <a:pt x="467382" y="3500315"/>
                  <a:pt x="456454" y="3508467"/>
                </a:cubicBezTo>
                <a:cubicBezTo>
                  <a:pt x="434597" y="3524770"/>
                  <a:pt x="409930" y="3532033"/>
                  <a:pt x="381820" y="3532040"/>
                </a:cubicBezTo>
                <a:cubicBezTo>
                  <a:pt x="372218" y="3533634"/>
                  <a:pt x="362616" y="3535229"/>
                  <a:pt x="358241" y="3544715"/>
                </a:cubicBezTo>
                <a:cubicBezTo>
                  <a:pt x="353926" y="3551209"/>
                  <a:pt x="350936" y="3551146"/>
                  <a:pt x="346284" y="3544463"/>
                </a:cubicBezTo>
                <a:cubicBezTo>
                  <a:pt x="340483" y="3535361"/>
                  <a:pt x="331575" y="3532181"/>
                  <a:pt x="320766" y="3534348"/>
                </a:cubicBezTo>
                <a:cubicBezTo>
                  <a:pt x="309382" y="3535306"/>
                  <a:pt x="296791" y="3536837"/>
                  <a:pt x="284201" y="3538368"/>
                </a:cubicBezTo>
                <a:cubicBezTo>
                  <a:pt x="273391" y="3540535"/>
                  <a:pt x="266324" y="3535000"/>
                  <a:pt x="262939" y="3524750"/>
                </a:cubicBezTo>
                <a:cubicBezTo>
                  <a:pt x="262366" y="3523541"/>
                  <a:pt x="261218" y="3521123"/>
                  <a:pt x="261277" y="3518130"/>
                </a:cubicBezTo>
                <a:cubicBezTo>
                  <a:pt x="258406" y="3512084"/>
                  <a:pt x="252486" y="3508967"/>
                  <a:pt x="246450" y="3511832"/>
                </a:cubicBezTo>
                <a:cubicBezTo>
                  <a:pt x="241045" y="3512916"/>
                  <a:pt x="243914" y="3518963"/>
                  <a:pt x="246212" y="3523800"/>
                </a:cubicBezTo>
                <a:cubicBezTo>
                  <a:pt x="247300" y="3529211"/>
                  <a:pt x="249596" y="3534049"/>
                  <a:pt x="242924" y="3538697"/>
                </a:cubicBezTo>
                <a:cubicBezTo>
                  <a:pt x="232056" y="3543857"/>
                  <a:pt x="216654" y="3536349"/>
                  <a:pt x="213902" y="3524318"/>
                </a:cubicBezTo>
                <a:cubicBezTo>
                  <a:pt x="212180" y="3520690"/>
                  <a:pt x="213447" y="3517124"/>
                  <a:pt x="209310" y="3514643"/>
                </a:cubicBezTo>
                <a:cubicBezTo>
                  <a:pt x="205686" y="3516362"/>
                  <a:pt x="207410" y="3519991"/>
                  <a:pt x="205567" y="3522346"/>
                </a:cubicBezTo>
                <a:cubicBezTo>
                  <a:pt x="202975" y="3532469"/>
                  <a:pt x="198145" y="3534762"/>
                  <a:pt x="189294" y="3528590"/>
                </a:cubicBezTo>
                <a:cubicBezTo>
                  <a:pt x="176941" y="3518152"/>
                  <a:pt x="162689" y="3513064"/>
                  <a:pt x="149009" y="3509184"/>
                </a:cubicBezTo>
                <a:cubicBezTo>
                  <a:pt x="132974" y="3503459"/>
                  <a:pt x="117572" y="3495952"/>
                  <a:pt x="108327" y="3479594"/>
                </a:cubicBezTo>
                <a:cubicBezTo>
                  <a:pt x="104248" y="3474120"/>
                  <a:pt x="98390" y="3468010"/>
                  <a:pt x="91203" y="3468458"/>
                </a:cubicBezTo>
                <a:cubicBezTo>
                  <a:pt x="61310" y="3467829"/>
                  <a:pt x="40286" y="3442243"/>
                  <a:pt x="10452" y="3438622"/>
                </a:cubicBezTo>
                <a:cubicBezTo>
                  <a:pt x="2118" y="3436651"/>
                  <a:pt x="455" y="3430032"/>
                  <a:pt x="0" y="3422837"/>
                </a:cubicBezTo>
                <a:cubicBezTo>
                  <a:pt x="753" y="3415071"/>
                  <a:pt x="8513" y="3415833"/>
                  <a:pt x="13859" y="3417741"/>
                </a:cubicBezTo>
                <a:cubicBezTo>
                  <a:pt x="23974" y="3420349"/>
                  <a:pt x="30645" y="3415700"/>
                  <a:pt x="35594" y="3407423"/>
                </a:cubicBezTo>
                <a:cubicBezTo>
                  <a:pt x="41178" y="3397364"/>
                  <a:pt x="49691" y="3390359"/>
                  <a:pt x="60560" y="3385200"/>
                </a:cubicBezTo>
                <a:cubicBezTo>
                  <a:pt x="79248" y="3377810"/>
                  <a:pt x="95224" y="3386527"/>
                  <a:pt x="98431" y="3405752"/>
                </a:cubicBezTo>
                <a:cubicBezTo>
                  <a:pt x="98945" y="3409953"/>
                  <a:pt x="100034" y="3415364"/>
                  <a:pt x="101756" y="3418991"/>
                </a:cubicBezTo>
                <a:cubicBezTo>
                  <a:pt x="102329" y="3420201"/>
                  <a:pt x="101696" y="3421983"/>
                  <a:pt x="101696" y="3421983"/>
                </a:cubicBezTo>
                <a:cubicBezTo>
                  <a:pt x="102904" y="3421410"/>
                  <a:pt x="102904" y="3421410"/>
                  <a:pt x="103537" y="3419628"/>
                </a:cubicBezTo>
                <a:cubicBezTo>
                  <a:pt x="108367" y="3417335"/>
                  <a:pt x="111990" y="3415615"/>
                  <a:pt x="117395" y="3414531"/>
                </a:cubicBezTo>
                <a:cubicBezTo>
                  <a:pt x="143210" y="3409687"/>
                  <a:pt x="148734" y="3402618"/>
                  <a:pt x="145073" y="3376201"/>
                </a:cubicBezTo>
                <a:cubicBezTo>
                  <a:pt x="142321" y="3364170"/>
                  <a:pt x="148418" y="3358312"/>
                  <a:pt x="160436" y="3355572"/>
                </a:cubicBezTo>
                <a:cubicBezTo>
                  <a:pt x="169462" y="3352768"/>
                  <a:pt x="176589" y="3355313"/>
                  <a:pt x="185439" y="3361486"/>
                </a:cubicBezTo>
                <a:cubicBezTo>
                  <a:pt x="210204" y="3379367"/>
                  <a:pt x="238196" y="3385344"/>
                  <a:pt x="268841" y="3378206"/>
                </a:cubicBezTo>
                <a:cubicBezTo>
                  <a:pt x="295231" y="3374571"/>
                  <a:pt x="295231" y="3374571"/>
                  <a:pt x="278920" y="3352676"/>
                </a:cubicBezTo>
                <a:cubicBezTo>
                  <a:pt x="270189" y="3340519"/>
                  <a:pt x="269734" y="3333326"/>
                  <a:pt x="278307" y="3323329"/>
                </a:cubicBezTo>
                <a:cubicBezTo>
                  <a:pt x="290540" y="3339750"/>
                  <a:pt x="295885" y="3341658"/>
                  <a:pt x="314573" y="3334269"/>
                </a:cubicBezTo>
                <a:cubicBezTo>
                  <a:pt x="326650" y="3328536"/>
                  <a:pt x="338212" y="3318603"/>
                  <a:pt x="352406" y="3326684"/>
                </a:cubicBezTo>
                <a:cubicBezTo>
                  <a:pt x="352980" y="3327893"/>
                  <a:pt x="354188" y="3327320"/>
                  <a:pt x="355395" y="3326747"/>
                </a:cubicBezTo>
                <a:cubicBezTo>
                  <a:pt x="367590" y="3315030"/>
                  <a:pt x="369670" y="3300706"/>
                  <a:pt x="363414" y="3284411"/>
                </a:cubicBezTo>
                <a:cubicBezTo>
                  <a:pt x="359395" y="3275945"/>
                  <a:pt x="355377" y="3267480"/>
                  <a:pt x="363316" y="3259266"/>
                </a:cubicBezTo>
                <a:cubicBezTo>
                  <a:pt x="363949" y="3257484"/>
                  <a:pt x="366424" y="3253345"/>
                  <a:pt x="368146" y="3256973"/>
                </a:cubicBezTo>
                <a:cubicBezTo>
                  <a:pt x="373946" y="3266074"/>
                  <a:pt x="382974" y="3263271"/>
                  <a:pt x="391941" y="3263460"/>
                </a:cubicBezTo>
                <a:cubicBezTo>
                  <a:pt x="402118" y="3263075"/>
                  <a:pt x="409817" y="3266830"/>
                  <a:pt x="413204" y="3277077"/>
                </a:cubicBezTo>
                <a:cubicBezTo>
                  <a:pt x="417162" y="3288535"/>
                  <a:pt x="426011" y="3294708"/>
                  <a:pt x="437968" y="3294959"/>
                </a:cubicBezTo>
                <a:cubicBezTo>
                  <a:pt x="449293" y="3296993"/>
                  <a:pt x="456023" y="3289353"/>
                  <a:pt x="461607" y="3279293"/>
                </a:cubicBezTo>
                <a:cubicBezTo>
                  <a:pt x="465407" y="3268597"/>
                  <a:pt x="470118" y="3272288"/>
                  <a:pt x="473564" y="3279544"/>
                </a:cubicBezTo>
                <a:cubicBezTo>
                  <a:pt x="478730" y="3290429"/>
                  <a:pt x="486491" y="3291191"/>
                  <a:pt x="495003" y="3284186"/>
                </a:cubicBezTo>
                <a:cubicBezTo>
                  <a:pt x="497419" y="3283039"/>
                  <a:pt x="499834" y="3281893"/>
                  <a:pt x="501674" y="3279537"/>
                </a:cubicBezTo>
                <a:cubicBezTo>
                  <a:pt x="511395" y="3271959"/>
                  <a:pt x="520423" y="3269155"/>
                  <a:pt x="530994" y="3278957"/>
                </a:cubicBezTo>
                <a:cubicBezTo>
                  <a:pt x="542199" y="3286974"/>
                  <a:pt x="555937" y="3287862"/>
                  <a:pt x="567381" y="3283912"/>
                </a:cubicBezTo>
                <a:cubicBezTo>
                  <a:pt x="576983" y="3282318"/>
                  <a:pt x="586644" y="3277732"/>
                  <a:pt x="577913" y="3265576"/>
                </a:cubicBezTo>
                <a:cubicBezTo>
                  <a:pt x="576191" y="3261947"/>
                  <a:pt x="575102" y="3256537"/>
                  <a:pt x="574587" y="3252336"/>
                </a:cubicBezTo>
                <a:cubicBezTo>
                  <a:pt x="570569" y="3243869"/>
                  <a:pt x="570173" y="3233684"/>
                  <a:pt x="561899" y="3228721"/>
                </a:cubicBezTo>
                <a:cubicBezTo>
                  <a:pt x="541725" y="3220514"/>
                  <a:pt x="534896" y="3203010"/>
                  <a:pt x="526284" y="3184870"/>
                </a:cubicBezTo>
                <a:cubicBezTo>
                  <a:pt x="537034" y="3185694"/>
                  <a:pt x="547784" y="3186519"/>
                  <a:pt x="557445" y="3181933"/>
                </a:cubicBezTo>
                <a:cubicBezTo>
                  <a:pt x="568947" y="3174991"/>
                  <a:pt x="581538" y="3173460"/>
                  <a:pt x="594644" y="3176130"/>
                </a:cubicBezTo>
                <a:cubicBezTo>
                  <a:pt x="605967" y="3178165"/>
                  <a:pt x="617924" y="3178416"/>
                  <a:pt x="629881" y="3178668"/>
                </a:cubicBezTo>
                <a:cubicBezTo>
                  <a:pt x="665120" y="3181204"/>
                  <a:pt x="701625" y="3180176"/>
                  <a:pt x="737319" y="3189907"/>
                </a:cubicBezTo>
                <a:cubicBezTo>
                  <a:pt x="745655" y="3191878"/>
                  <a:pt x="748128" y="3187740"/>
                  <a:pt x="747673" y="3180546"/>
                </a:cubicBezTo>
                <a:cubicBezTo>
                  <a:pt x="747733" y="3177555"/>
                  <a:pt x="746645" y="3172144"/>
                  <a:pt x="752048" y="3171060"/>
                </a:cubicBezTo>
                <a:cubicBezTo>
                  <a:pt x="756247" y="3170549"/>
                  <a:pt x="758542" y="3175387"/>
                  <a:pt x="759690" y="3177806"/>
                </a:cubicBezTo>
                <a:cubicBezTo>
                  <a:pt x="763768" y="3183280"/>
                  <a:pt x="767272" y="3187544"/>
                  <a:pt x="772677" y="3186460"/>
                </a:cubicBezTo>
                <a:cubicBezTo>
                  <a:pt x="779288" y="3184803"/>
                  <a:pt x="786415" y="3187347"/>
                  <a:pt x="793028" y="3185691"/>
                </a:cubicBezTo>
                <a:cubicBezTo>
                  <a:pt x="802630" y="3184097"/>
                  <a:pt x="806134" y="3188361"/>
                  <a:pt x="805956" y="3197337"/>
                </a:cubicBezTo>
                <a:cubicBezTo>
                  <a:pt x="802668" y="3212235"/>
                  <a:pt x="813478" y="3210067"/>
                  <a:pt x="823020" y="3211465"/>
                </a:cubicBezTo>
                <a:cubicBezTo>
                  <a:pt x="835551" y="3212925"/>
                  <a:pt x="830959" y="3203250"/>
                  <a:pt x="831078" y="3197266"/>
                </a:cubicBezTo>
                <a:cubicBezTo>
                  <a:pt x="831136" y="3194274"/>
                  <a:pt x="829988" y="3191857"/>
                  <a:pt x="833611" y="3190137"/>
                </a:cubicBezTo>
                <a:cubicBezTo>
                  <a:pt x="838897" y="3195036"/>
                  <a:pt x="845390" y="3199364"/>
                  <a:pt x="850042" y="3206047"/>
                </a:cubicBezTo>
                <a:cubicBezTo>
                  <a:pt x="854753" y="3209738"/>
                  <a:pt x="860099" y="3211647"/>
                  <a:pt x="864930" y="3209353"/>
                </a:cubicBezTo>
                <a:cubicBezTo>
                  <a:pt x="870968" y="3206487"/>
                  <a:pt x="868097" y="3200440"/>
                  <a:pt x="867582" y="3196238"/>
                </a:cubicBezTo>
                <a:cubicBezTo>
                  <a:pt x="865762" y="3167465"/>
                  <a:pt x="877383" y="3154539"/>
                  <a:pt x="906128" y="3152749"/>
                </a:cubicBezTo>
                <a:cubicBezTo>
                  <a:pt x="912107" y="3152876"/>
                  <a:pt x="917511" y="3151791"/>
                  <a:pt x="922856" y="3153700"/>
                </a:cubicBezTo>
                <a:cubicBezTo>
                  <a:pt x="948553" y="3154839"/>
                  <a:pt x="968389" y="3149869"/>
                  <a:pt x="975536" y="3121283"/>
                </a:cubicBezTo>
                <a:cubicBezTo>
                  <a:pt x="975536" y="3121283"/>
                  <a:pt x="976745" y="3120710"/>
                  <a:pt x="976170" y="3119501"/>
                </a:cubicBezTo>
                <a:cubicBezTo>
                  <a:pt x="981059" y="3114216"/>
                  <a:pt x="985317" y="3110714"/>
                  <a:pt x="993077" y="3111475"/>
                </a:cubicBezTo>
                <a:cubicBezTo>
                  <a:pt x="996067" y="3111538"/>
                  <a:pt x="999629" y="3112810"/>
                  <a:pt x="1000144" y="3117012"/>
                </a:cubicBezTo>
                <a:cubicBezTo>
                  <a:pt x="1001807" y="3123632"/>
                  <a:pt x="996343" y="3127707"/>
                  <a:pt x="992086" y="3131211"/>
                </a:cubicBezTo>
                <a:cubicBezTo>
                  <a:pt x="988464" y="3132930"/>
                  <a:pt x="984208" y="3136432"/>
                  <a:pt x="985929" y="3140060"/>
                </a:cubicBezTo>
                <a:cubicBezTo>
                  <a:pt x="987019" y="3145471"/>
                  <a:pt x="992482" y="3141396"/>
                  <a:pt x="996045" y="3142668"/>
                </a:cubicBezTo>
                <a:cubicBezTo>
                  <a:pt x="1003232" y="3142220"/>
                  <a:pt x="1009844" y="3140563"/>
                  <a:pt x="1017030" y="3140115"/>
                </a:cubicBezTo>
                <a:cubicBezTo>
                  <a:pt x="1026632" y="3138522"/>
                  <a:pt x="1035600" y="3138711"/>
                  <a:pt x="1043874" y="3143674"/>
                </a:cubicBezTo>
                <a:lnTo>
                  <a:pt x="1046446" y="3142981"/>
                </a:lnTo>
                <a:lnTo>
                  <a:pt x="934921" y="3031457"/>
                </a:lnTo>
                <a:lnTo>
                  <a:pt x="930295" y="3031433"/>
                </a:lnTo>
                <a:cubicBezTo>
                  <a:pt x="924215" y="3032652"/>
                  <a:pt x="918336" y="3035073"/>
                  <a:pt x="912584" y="3038544"/>
                </a:cubicBezTo>
                <a:cubicBezTo>
                  <a:pt x="903498" y="3044339"/>
                  <a:pt x="893322" y="3044724"/>
                  <a:pt x="884413" y="3041543"/>
                </a:cubicBezTo>
                <a:cubicBezTo>
                  <a:pt x="867745" y="3037601"/>
                  <a:pt x="851590" y="3037859"/>
                  <a:pt x="834169" y="3041683"/>
                </a:cubicBezTo>
                <a:cubicBezTo>
                  <a:pt x="817956" y="3044934"/>
                  <a:pt x="802256" y="3052386"/>
                  <a:pt x="784379" y="3049017"/>
                </a:cubicBezTo>
                <a:cubicBezTo>
                  <a:pt x="768859" y="3047493"/>
                  <a:pt x="755061" y="3049598"/>
                  <a:pt x="747518" y="3067997"/>
                </a:cubicBezTo>
                <a:cubicBezTo>
                  <a:pt x="736552" y="3048011"/>
                  <a:pt x="722692" y="3053107"/>
                  <a:pt x="707628" y="3058776"/>
                </a:cubicBezTo>
                <a:cubicBezTo>
                  <a:pt x="696759" y="3063936"/>
                  <a:pt x="685315" y="3067886"/>
                  <a:pt x="672844" y="3063433"/>
                </a:cubicBezTo>
                <a:cubicBezTo>
                  <a:pt x="654452" y="3055863"/>
                  <a:pt x="637091" y="3056695"/>
                  <a:pt x="618521" y="3058099"/>
                </a:cubicBezTo>
                <a:cubicBezTo>
                  <a:pt x="586153" y="3061610"/>
                  <a:pt x="553726" y="3068112"/>
                  <a:pt x="520904" y="3064428"/>
                </a:cubicBezTo>
                <a:cubicBezTo>
                  <a:pt x="494633" y="3062079"/>
                  <a:pt x="468877" y="3063933"/>
                  <a:pt x="443577" y="3072978"/>
                </a:cubicBezTo>
                <a:cubicBezTo>
                  <a:pt x="436331" y="3076418"/>
                  <a:pt x="429777" y="3075083"/>
                  <a:pt x="423919" y="3068973"/>
                </a:cubicBezTo>
                <a:cubicBezTo>
                  <a:pt x="403349" y="3050581"/>
                  <a:pt x="402141" y="3051154"/>
                  <a:pt x="377356" y="3064401"/>
                </a:cubicBezTo>
                <a:cubicBezTo>
                  <a:pt x="374941" y="3065548"/>
                  <a:pt x="372526" y="3066694"/>
                  <a:pt x="368904" y="3068414"/>
                </a:cubicBezTo>
                <a:cubicBezTo>
                  <a:pt x="369080" y="3059438"/>
                  <a:pt x="369259" y="3050462"/>
                  <a:pt x="370012" y="3042696"/>
                </a:cubicBezTo>
                <a:cubicBezTo>
                  <a:pt x="369102" y="3028309"/>
                  <a:pt x="376466" y="3018886"/>
                  <a:pt x="389116" y="3014363"/>
                </a:cubicBezTo>
                <a:cubicBezTo>
                  <a:pt x="396362" y="3010923"/>
                  <a:pt x="403548" y="3010476"/>
                  <a:pt x="410220" y="3005826"/>
                </a:cubicBezTo>
                <a:cubicBezTo>
                  <a:pt x="421149" y="2997675"/>
                  <a:pt x="425919" y="2998374"/>
                  <a:pt x="434075" y="3009321"/>
                </a:cubicBezTo>
                <a:cubicBezTo>
                  <a:pt x="436371" y="3014159"/>
                  <a:pt x="438669" y="3018996"/>
                  <a:pt x="440965" y="3023834"/>
                </a:cubicBezTo>
                <a:cubicBezTo>
                  <a:pt x="443201" y="3031663"/>
                  <a:pt x="447398" y="3031153"/>
                  <a:pt x="453437" y="3028287"/>
                </a:cubicBezTo>
                <a:cubicBezTo>
                  <a:pt x="467294" y="3023190"/>
                  <a:pt x="474084" y="3012558"/>
                  <a:pt x="478519" y="3000079"/>
                </a:cubicBezTo>
                <a:cubicBezTo>
                  <a:pt x="480360" y="2997724"/>
                  <a:pt x="479846" y="2993522"/>
                  <a:pt x="484042" y="2993012"/>
                </a:cubicBezTo>
                <a:cubicBezTo>
                  <a:pt x="487032" y="2993075"/>
                  <a:pt x="488754" y="2996703"/>
                  <a:pt x="491111" y="2998548"/>
                </a:cubicBezTo>
                <a:cubicBezTo>
                  <a:pt x="492258" y="3000967"/>
                  <a:pt x="492832" y="3002177"/>
                  <a:pt x="493980" y="3004595"/>
                </a:cubicBezTo>
                <a:cubicBezTo>
                  <a:pt x="497999" y="3013061"/>
                  <a:pt x="502771" y="3013760"/>
                  <a:pt x="508867" y="3007902"/>
                </a:cubicBezTo>
                <a:cubicBezTo>
                  <a:pt x="514391" y="3000834"/>
                  <a:pt x="519738" y="3002742"/>
                  <a:pt x="526229" y="3007070"/>
                </a:cubicBezTo>
                <a:cubicBezTo>
                  <a:pt x="532149" y="3010187"/>
                  <a:pt x="533237" y="3015598"/>
                  <a:pt x="531337" y="3020945"/>
                </a:cubicBezTo>
                <a:cubicBezTo>
                  <a:pt x="530011" y="3027503"/>
                  <a:pt x="522823" y="3027951"/>
                  <a:pt x="516271" y="3026615"/>
                </a:cubicBezTo>
                <a:cubicBezTo>
                  <a:pt x="512074" y="3027126"/>
                  <a:pt x="508511" y="3025853"/>
                  <a:pt x="507185" y="3032411"/>
                </a:cubicBezTo>
                <a:cubicBezTo>
                  <a:pt x="505857" y="3038968"/>
                  <a:pt x="509421" y="3040240"/>
                  <a:pt x="513559" y="3042722"/>
                </a:cubicBezTo>
                <a:cubicBezTo>
                  <a:pt x="522468" y="3045902"/>
                  <a:pt x="541908" y="3030747"/>
                  <a:pt x="539731" y="3019925"/>
                </a:cubicBezTo>
                <a:cubicBezTo>
                  <a:pt x="537098" y="3001910"/>
                  <a:pt x="549115" y="2999170"/>
                  <a:pt x="561133" y="2996430"/>
                </a:cubicBezTo>
                <a:cubicBezTo>
                  <a:pt x="585799" y="2989165"/>
                  <a:pt x="612704" y="2989732"/>
                  <a:pt x="637310" y="2985460"/>
                </a:cubicBezTo>
                <a:cubicBezTo>
                  <a:pt x="644496" y="2985012"/>
                  <a:pt x="646793" y="2989850"/>
                  <a:pt x="646674" y="2995834"/>
                </a:cubicBezTo>
                <a:cubicBezTo>
                  <a:pt x="647129" y="3003027"/>
                  <a:pt x="647585" y="3010220"/>
                  <a:pt x="649822" y="3018050"/>
                </a:cubicBezTo>
                <a:cubicBezTo>
                  <a:pt x="653265" y="3025306"/>
                  <a:pt x="659245" y="3025432"/>
                  <a:pt x="665223" y="3025557"/>
                </a:cubicBezTo>
                <a:cubicBezTo>
                  <a:pt x="669995" y="3026257"/>
                  <a:pt x="668331" y="3019637"/>
                  <a:pt x="670173" y="3017281"/>
                </a:cubicBezTo>
                <a:cubicBezTo>
                  <a:pt x="672192" y="3005949"/>
                  <a:pt x="675420" y="2994043"/>
                  <a:pt x="677438" y="2982712"/>
                </a:cubicBezTo>
                <a:cubicBezTo>
                  <a:pt x="679794" y="2984558"/>
                  <a:pt x="680369" y="2985767"/>
                  <a:pt x="680944" y="2986976"/>
                </a:cubicBezTo>
                <a:cubicBezTo>
                  <a:pt x="689038" y="3000915"/>
                  <a:pt x="689038" y="3000915"/>
                  <a:pt x="698878" y="2987354"/>
                </a:cubicBezTo>
                <a:cubicBezTo>
                  <a:pt x="701986" y="2981433"/>
                  <a:pt x="704343" y="2983278"/>
                  <a:pt x="707273" y="2986333"/>
                </a:cubicBezTo>
                <a:cubicBezTo>
                  <a:pt x="715488" y="2994289"/>
                  <a:pt x="724456" y="2994476"/>
                  <a:pt x="731761" y="2988045"/>
                </a:cubicBezTo>
                <a:cubicBezTo>
                  <a:pt x="742175" y="2975693"/>
                  <a:pt x="756033" y="2970596"/>
                  <a:pt x="769317" y="2964291"/>
                </a:cubicBezTo>
                <a:cubicBezTo>
                  <a:pt x="776563" y="2960851"/>
                  <a:pt x="779611" y="2957922"/>
                  <a:pt x="771336" y="2952959"/>
                </a:cubicBezTo>
                <a:cubicBezTo>
                  <a:pt x="764268" y="2947422"/>
                  <a:pt x="763181" y="2942012"/>
                  <a:pt x="769337" y="2933161"/>
                </a:cubicBezTo>
                <a:cubicBezTo>
                  <a:pt x="756747" y="2934692"/>
                  <a:pt x="744729" y="2937433"/>
                  <a:pt x="732772" y="2937181"/>
                </a:cubicBezTo>
                <a:cubicBezTo>
                  <a:pt x="721389" y="2938139"/>
                  <a:pt x="709433" y="2937888"/>
                  <a:pt x="698167" y="2932862"/>
                </a:cubicBezTo>
                <a:cubicBezTo>
                  <a:pt x="712144" y="2921781"/>
                  <a:pt x="712144" y="2921781"/>
                  <a:pt x="740256" y="2921774"/>
                </a:cubicBezTo>
                <a:cubicBezTo>
                  <a:pt x="758192" y="2922151"/>
                  <a:pt x="764863" y="2917502"/>
                  <a:pt x="768150" y="2902605"/>
                </a:cubicBezTo>
                <a:cubicBezTo>
                  <a:pt x="770862" y="2886499"/>
                  <a:pt x="770862" y="2886499"/>
                  <a:pt x="784423" y="2896362"/>
                </a:cubicBezTo>
                <a:cubicBezTo>
                  <a:pt x="784997" y="2897572"/>
                  <a:pt x="786778" y="2898207"/>
                  <a:pt x="787353" y="2899417"/>
                </a:cubicBezTo>
                <a:cubicBezTo>
                  <a:pt x="795312" y="2905272"/>
                  <a:pt x="802373" y="2909237"/>
                  <a:pt x="808649" y="2911305"/>
                </a:cubicBezTo>
                <a:lnTo>
                  <a:pt x="814964" y="2911498"/>
                </a:lnTo>
                <a:lnTo>
                  <a:pt x="702271" y="2798807"/>
                </a:lnTo>
                <a:lnTo>
                  <a:pt x="824051" y="2677028"/>
                </a:lnTo>
                <a:lnTo>
                  <a:pt x="818864" y="2675963"/>
                </a:lnTo>
                <a:lnTo>
                  <a:pt x="808934" y="2680287"/>
                </a:lnTo>
                <a:lnTo>
                  <a:pt x="793947" y="2682865"/>
                </a:lnTo>
                <a:lnTo>
                  <a:pt x="775341" y="2670014"/>
                </a:lnTo>
                <a:cubicBezTo>
                  <a:pt x="770965" y="2667776"/>
                  <a:pt x="767804" y="2667643"/>
                  <a:pt x="763760" y="2670828"/>
                </a:cubicBezTo>
                <a:cubicBezTo>
                  <a:pt x="760467" y="2673859"/>
                  <a:pt x="758081" y="2677488"/>
                  <a:pt x="753263" y="2676910"/>
                </a:cubicBezTo>
                <a:cubicBezTo>
                  <a:pt x="748598" y="2677085"/>
                  <a:pt x="746918" y="2672725"/>
                  <a:pt x="744045" y="2670178"/>
                </a:cubicBezTo>
                <a:cubicBezTo>
                  <a:pt x="739139" y="2680601"/>
                  <a:pt x="739139" y="2680601"/>
                  <a:pt x="728727" y="2675683"/>
                </a:cubicBezTo>
                <a:cubicBezTo>
                  <a:pt x="724506" y="2674199"/>
                  <a:pt x="720129" y="2671963"/>
                  <a:pt x="715488" y="2676055"/>
                </a:cubicBezTo>
                <a:cubicBezTo>
                  <a:pt x="705145" y="2682889"/>
                  <a:pt x="702735" y="2682601"/>
                  <a:pt x="694556" y="2673302"/>
                </a:cubicBezTo>
                <a:cubicBezTo>
                  <a:pt x="690621" y="2669404"/>
                  <a:pt x="686686" y="2665508"/>
                  <a:pt x="681999" y="2661766"/>
                </a:cubicBezTo>
                <a:cubicBezTo>
                  <a:pt x="671410" y="2652179"/>
                  <a:pt x="667653" y="2652952"/>
                  <a:pt x="660802" y="2665344"/>
                </a:cubicBezTo>
                <a:cubicBezTo>
                  <a:pt x="659014" y="2668065"/>
                  <a:pt x="658130" y="2671385"/>
                  <a:pt x="655743" y="2675013"/>
                </a:cubicBezTo>
                <a:cubicBezTo>
                  <a:pt x="653001" y="2669301"/>
                  <a:pt x="650569" y="2665096"/>
                  <a:pt x="647827" y="2659385"/>
                </a:cubicBezTo>
                <a:cubicBezTo>
                  <a:pt x="646633" y="2661199"/>
                  <a:pt x="646788" y="2661952"/>
                  <a:pt x="646192" y="2662859"/>
                </a:cubicBezTo>
                <a:lnTo>
                  <a:pt x="639188" y="2673105"/>
                </a:lnTo>
                <a:lnTo>
                  <a:pt x="627321" y="2670580"/>
                </a:lnTo>
                <a:lnTo>
                  <a:pt x="623958" y="2669002"/>
                </a:lnTo>
                <a:cubicBezTo>
                  <a:pt x="621990" y="2667055"/>
                  <a:pt x="620023" y="2665107"/>
                  <a:pt x="617900" y="2662405"/>
                </a:cubicBezTo>
                <a:cubicBezTo>
                  <a:pt x="616840" y="2661055"/>
                  <a:pt x="615777" y="2659704"/>
                  <a:pt x="616817" y="2657137"/>
                </a:cubicBezTo>
                <a:cubicBezTo>
                  <a:pt x="621744" y="2650632"/>
                  <a:pt x="616461" y="2647797"/>
                  <a:pt x="611929" y="2644808"/>
                </a:cubicBezTo>
                <a:cubicBezTo>
                  <a:pt x="598799" y="2638096"/>
                  <a:pt x="584498" y="2637117"/>
                  <a:pt x="570197" y="2636137"/>
                </a:cubicBezTo>
                <a:cubicBezTo>
                  <a:pt x="547321" y="2635354"/>
                  <a:pt x="524003" y="2636230"/>
                  <a:pt x="502273" y="2625797"/>
                </a:cubicBezTo>
                <a:cubicBezTo>
                  <a:pt x="495332" y="2622519"/>
                  <a:pt x="488259" y="2622405"/>
                  <a:pt x="480899" y="2624703"/>
                </a:cubicBezTo>
                <a:cubicBezTo>
                  <a:pt x="475042" y="2626694"/>
                  <a:pt x="469318" y="2625518"/>
                  <a:pt x="464785" y="2622529"/>
                </a:cubicBezTo>
                <a:cubicBezTo>
                  <a:pt x="456032" y="2618055"/>
                  <a:pt x="446991" y="2615992"/>
                  <a:pt x="436758" y="2615746"/>
                </a:cubicBezTo>
                <a:cubicBezTo>
                  <a:pt x="427276" y="2615343"/>
                  <a:pt x="417506" y="2617353"/>
                  <a:pt x="408001" y="2613034"/>
                </a:cubicBezTo>
                <a:cubicBezTo>
                  <a:pt x="399557" y="2610065"/>
                  <a:pt x="391579" y="2609354"/>
                  <a:pt x="384860" y="2618581"/>
                </a:cubicBezTo>
                <a:cubicBezTo>
                  <a:pt x="381477" y="2605942"/>
                  <a:pt x="373056" y="2606889"/>
                  <a:pt x="363883" y="2607992"/>
                </a:cubicBezTo>
                <a:cubicBezTo>
                  <a:pt x="357119" y="2609384"/>
                  <a:pt x="350202" y="2610023"/>
                  <a:pt x="343857" y="2605838"/>
                </a:cubicBezTo>
                <a:cubicBezTo>
                  <a:pt x="334639" y="2599107"/>
                  <a:pt x="324847" y="2597198"/>
                  <a:pt x="314303" y="2595446"/>
                </a:cubicBezTo>
                <a:cubicBezTo>
                  <a:pt x="295780" y="2592982"/>
                  <a:pt x="276816" y="2592177"/>
                  <a:pt x="259023" y="2585641"/>
                </a:cubicBezTo>
                <a:cubicBezTo>
                  <a:pt x="244698" y="2580745"/>
                  <a:pt x="230088" y="2578261"/>
                  <a:pt x="214749" y="2579849"/>
                </a:cubicBezTo>
                <a:cubicBezTo>
                  <a:pt x="210242" y="2580775"/>
                  <a:pt x="206770" y="2579137"/>
                  <a:pt x="204337" y="2574931"/>
                </a:cubicBezTo>
                <a:cubicBezTo>
                  <a:pt x="195384" y="2561869"/>
                  <a:pt x="194632" y="2562024"/>
                  <a:pt x="179005" y="2566024"/>
                </a:cubicBezTo>
                <a:cubicBezTo>
                  <a:pt x="177504" y="2566333"/>
                  <a:pt x="175999" y="2566643"/>
                  <a:pt x="173745" y="2567106"/>
                </a:cubicBezTo>
                <a:cubicBezTo>
                  <a:pt x="175069" y="2562127"/>
                  <a:pt x="176395" y="2557148"/>
                  <a:pt x="177876" y="2552921"/>
                </a:cubicBezTo>
                <a:cubicBezTo>
                  <a:pt x="179334" y="2544776"/>
                  <a:pt x="184726" y="2540530"/>
                  <a:pt x="192395" y="2539736"/>
                </a:cubicBezTo>
                <a:cubicBezTo>
                  <a:pt x="196904" y="2538808"/>
                  <a:pt x="200971" y="2539540"/>
                  <a:pt x="205325" y="2537858"/>
                </a:cubicBezTo>
                <a:cubicBezTo>
                  <a:pt x="212529" y="2534808"/>
                  <a:pt x="215094" y="2535849"/>
                  <a:pt x="218146" y="2543064"/>
                </a:cubicBezTo>
                <a:cubicBezTo>
                  <a:pt x="218766" y="2546076"/>
                  <a:pt x="219385" y="2549086"/>
                  <a:pt x="220003" y="2552096"/>
                </a:cubicBezTo>
                <a:cubicBezTo>
                  <a:pt x="220182" y="2556766"/>
                  <a:pt x="222591" y="2557056"/>
                  <a:pt x="226348" y="2556281"/>
                </a:cubicBezTo>
                <a:cubicBezTo>
                  <a:pt x="234770" y="2555333"/>
                  <a:pt x="240008" y="2550334"/>
                  <a:pt x="244183" y="2543984"/>
                </a:cubicBezTo>
                <a:cubicBezTo>
                  <a:pt x="245532" y="2542922"/>
                  <a:pt x="245818" y="2540509"/>
                  <a:pt x="248228" y="2540797"/>
                </a:cubicBezTo>
                <a:cubicBezTo>
                  <a:pt x="249885" y="2541240"/>
                  <a:pt x="250350" y="2543498"/>
                  <a:pt x="251413" y="2544848"/>
                </a:cubicBezTo>
                <a:cubicBezTo>
                  <a:pt x="251722" y="2546355"/>
                  <a:pt x="251877" y="2547107"/>
                  <a:pt x="252185" y="2548611"/>
                </a:cubicBezTo>
                <a:cubicBezTo>
                  <a:pt x="253270" y="2553879"/>
                  <a:pt x="255834" y="2554921"/>
                  <a:pt x="260032" y="2552488"/>
                </a:cubicBezTo>
                <a:cubicBezTo>
                  <a:pt x="264078" y="2549303"/>
                  <a:pt x="266796" y="2551096"/>
                  <a:pt x="269824" y="2554396"/>
                </a:cubicBezTo>
                <a:cubicBezTo>
                  <a:pt x="272699" y="2556942"/>
                  <a:pt x="272566" y="2560107"/>
                  <a:pt x="270777" y="2562828"/>
                </a:cubicBezTo>
                <a:cubicBezTo>
                  <a:pt x="269141" y="2566302"/>
                  <a:pt x="265075" y="2565570"/>
                  <a:pt x="261605" y="2563931"/>
                </a:cubicBezTo>
                <a:cubicBezTo>
                  <a:pt x="259194" y="2563643"/>
                  <a:pt x="257383" y="2562447"/>
                  <a:pt x="255747" y="2565921"/>
                </a:cubicBezTo>
                <a:cubicBezTo>
                  <a:pt x="254112" y="2569394"/>
                  <a:pt x="255925" y="2570590"/>
                  <a:pt x="257892" y="2572539"/>
                </a:cubicBezTo>
                <a:cubicBezTo>
                  <a:pt x="262424" y="2575528"/>
                  <a:pt x="275331" y="2569735"/>
                  <a:pt x="275595" y="2563405"/>
                </a:cubicBezTo>
                <a:cubicBezTo>
                  <a:pt x="276588" y="2553003"/>
                  <a:pt x="283661" y="2553118"/>
                  <a:pt x="290734" y="2553231"/>
                </a:cubicBezTo>
                <a:cubicBezTo>
                  <a:pt x="305477" y="2552550"/>
                  <a:pt x="320398" y="2556539"/>
                  <a:pt x="334698" y="2557519"/>
                </a:cubicBezTo>
                <a:cubicBezTo>
                  <a:pt x="338765" y="2558251"/>
                  <a:pt x="339386" y="2561261"/>
                  <a:pt x="338501" y="2564581"/>
                </a:cubicBezTo>
                <a:cubicBezTo>
                  <a:pt x="337772" y="2568653"/>
                  <a:pt x="337044" y="2572725"/>
                  <a:pt x="337221" y="2577395"/>
                </a:cubicBezTo>
                <a:cubicBezTo>
                  <a:pt x="338150" y="2581911"/>
                  <a:pt x="341466" y="2582797"/>
                  <a:pt x="344781" y="2583684"/>
                </a:cubicBezTo>
                <a:cubicBezTo>
                  <a:pt x="347345" y="2584726"/>
                  <a:pt x="347323" y="2580807"/>
                  <a:pt x="348669" y="2579746"/>
                </a:cubicBezTo>
                <a:cubicBezTo>
                  <a:pt x="351345" y="2573705"/>
                  <a:pt x="354768" y="2567509"/>
                  <a:pt x="357443" y="2561467"/>
                </a:cubicBezTo>
                <a:cubicBezTo>
                  <a:pt x="358503" y="2562818"/>
                  <a:pt x="358659" y="2563570"/>
                  <a:pt x="358813" y="2564324"/>
                </a:cubicBezTo>
                <a:cubicBezTo>
                  <a:pt x="361423" y="2573199"/>
                  <a:pt x="361423" y="2573199"/>
                  <a:pt x="368760" y="2566984"/>
                </a:cubicBezTo>
                <a:cubicBezTo>
                  <a:pt x="371301" y="2564107"/>
                  <a:pt x="372362" y="2565458"/>
                  <a:pt x="373579" y="2567560"/>
                </a:cubicBezTo>
                <a:cubicBezTo>
                  <a:pt x="377071" y="2573117"/>
                  <a:pt x="382045" y="2574447"/>
                  <a:pt x="386996" y="2571860"/>
                </a:cubicBezTo>
                <a:cubicBezTo>
                  <a:pt x="394487" y="2566395"/>
                  <a:pt x="402909" y="2565448"/>
                  <a:pt x="411174" y="2563746"/>
                </a:cubicBezTo>
                <a:cubicBezTo>
                  <a:pt x="415685" y="2562819"/>
                  <a:pt x="417783" y="2561602"/>
                  <a:pt x="413848" y="2557705"/>
                </a:cubicBezTo>
                <a:cubicBezTo>
                  <a:pt x="410666" y="2553654"/>
                  <a:pt x="410797" y="2550488"/>
                  <a:pt x="415438" y="2546396"/>
                </a:cubicBezTo>
                <a:cubicBezTo>
                  <a:pt x="408210" y="2545530"/>
                  <a:pt x="401137" y="2545417"/>
                  <a:pt x="394506" y="2543644"/>
                </a:cubicBezTo>
                <a:cubicBezTo>
                  <a:pt x="388029" y="2542622"/>
                  <a:pt x="381398" y="2540849"/>
                  <a:pt x="375805" y="2536509"/>
                </a:cubicBezTo>
                <a:cubicBezTo>
                  <a:pt x="385109" y="2532241"/>
                  <a:pt x="385109" y="2532241"/>
                  <a:pt x="400782" y="2536076"/>
                </a:cubicBezTo>
                <a:cubicBezTo>
                  <a:pt x="410728" y="2538737"/>
                  <a:pt x="415082" y="2537056"/>
                  <a:pt x="418950" y="2529200"/>
                </a:cubicBezTo>
                <a:cubicBezTo>
                  <a:pt x="422662" y="2520592"/>
                  <a:pt x="422662" y="2520592"/>
                  <a:pt x="428874" y="2527943"/>
                </a:cubicBezTo>
                <a:cubicBezTo>
                  <a:pt x="429027" y="2528695"/>
                  <a:pt x="429934" y="2529293"/>
                  <a:pt x="430089" y="2530046"/>
                </a:cubicBezTo>
                <a:cubicBezTo>
                  <a:pt x="444636" y="2547448"/>
                  <a:pt x="455310" y="2546035"/>
                  <a:pt x="466183" y="2526540"/>
                </a:cubicBezTo>
                <a:cubicBezTo>
                  <a:pt x="470049" y="2518685"/>
                  <a:pt x="476635" y="2512624"/>
                  <a:pt x="484591" y="2509418"/>
                </a:cubicBezTo>
                <a:cubicBezTo>
                  <a:pt x="493456" y="2506809"/>
                  <a:pt x="501588" y="2508273"/>
                  <a:pt x="510474" y="2509583"/>
                </a:cubicBezTo>
                <a:cubicBezTo>
                  <a:pt x="521172" y="2512089"/>
                  <a:pt x="532622" y="2514438"/>
                  <a:pt x="543453" y="2513779"/>
                </a:cubicBezTo>
                <a:cubicBezTo>
                  <a:pt x="551874" y="2512830"/>
                  <a:pt x="560605" y="2513387"/>
                  <a:pt x="568142" y="2515759"/>
                </a:cubicBezTo>
                <a:cubicBezTo>
                  <a:pt x="574022" y="2517686"/>
                  <a:pt x="581404" y="2519304"/>
                  <a:pt x="586952" y="2515811"/>
                </a:cubicBezTo>
                <a:cubicBezTo>
                  <a:pt x="593847" y="2511253"/>
                  <a:pt x="598380" y="2514242"/>
                  <a:pt x="603219" y="2518738"/>
                </a:cubicBezTo>
                <a:cubicBezTo>
                  <a:pt x="611998" y="2527130"/>
                  <a:pt x="618075" y="2537645"/>
                  <a:pt x="620708" y="2550438"/>
                </a:cubicBezTo>
                <a:cubicBezTo>
                  <a:pt x="621329" y="2553448"/>
                  <a:pt x="621948" y="2556459"/>
                  <a:pt x="626768" y="2557035"/>
                </a:cubicBezTo>
                <a:cubicBezTo>
                  <a:pt x="631740" y="2558365"/>
                  <a:pt x="632468" y="2554294"/>
                  <a:pt x="634259" y="2551572"/>
                </a:cubicBezTo>
                <a:cubicBezTo>
                  <a:pt x="635298" y="2549005"/>
                  <a:pt x="636335" y="2546438"/>
                  <a:pt x="637528" y="2544624"/>
                </a:cubicBezTo>
                <a:cubicBezTo>
                  <a:pt x="642146" y="2536614"/>
                  <a:pt x="650103" y="2533407"/>
                  <a:pt x="658214" y="2530954"/>
                </a:cubicBezTo>
                <a:cubicBezTo>
                  <a:pt x="664978" y="2529562"/>
                  <a:pt x="666216" y="2535582"/>
                  <a:pt x="669997" y="2538728"/>
                </a:cubicBezTo>
                <a:cubicBezTo>
                  <a:pt x="672360" y="2531181"/>
                  <a:pt x="677752" y="2526933"/>
                  <a:pt x="684826" y="2527047"/>
                </a:cubicBezTo>
                <a:cubicBezTo>
                  <a:pt x="693556" y="2527604"/>
                  <a:pt x="701668" y="2525150"/>
                  <a:pt x="709780" y="2522696"/>
                </a:cubicBezTo>
                <a:cubicBezTo>
                  <a:pt x="726909" y="2518388"/>
                  <a:pt x="744215" y="2518749"/>
                  <a:pt x="759778" y="2529666"/>
                </a:cubicBezTo>
                <a:cubicBezTo>
                  <a:pt x="762497" y="2531460"/>
                  <a:pt x="765216" y="2533254"/>
                  <a:pt x="767912" y="2531130"/>
                </a:cubicBezTo>
                <a:cubicBezTo>
                  <a:pt x="773150" y="2526130"/>
                  <a:pt x="779317" y="2525645"/>
                  <a:pt x="785483" y="2525161"/>
                </a:cubicBezTo>
                <a:cubicBezTo>
                  <a:pt x="787738" y="2524698"/>
                  <a:pt x="789086" y="2523635"/>
                  <a:pt x="790125" y="2521068"/>
                </a:cubicBezTo>
                <a:cubicBezTo>
                  <a:pt x="790853" y="2516996"/>
                  <a:pt x="794013" y="2517131"/>
                  <a:pt x="797329" y="2518017"/>
                </a:cubicBezTo>
                <a:cubicBezTo>
                  <a:pt x="801396" y="2518748"/>
                  <a:pt x="806503" y="2516914"/>
                  <a:pt x="808494" y="2522780"/>
                </a:cubicBezTo>
                <a:cubicBezTo>
                  <a:pt x="809731" y="2528801"/>
                  <a:pt x="813953" y="2530285"/>
                  <a:pt x="818773" y="2530862"/>
                </a:cubicBezTo>
                <a:cubicBezTo>
                  <a:pt x="822838" y="2531594"/>
                  <a:pt x="827347" y="2530666"/>
                  <a:pt x="829470" y="2533368"/>
                </a:cubicBezTo>
                <a:cubicBezTo>
                  <a:pt x="833870" y="2539521"/>
                  <a:pt x="838821" y="2536934"/>
                  <a:pt x="844833" y="2535697"/>
                </a:cubicBezTo>
                <a:cubicBezTo>
                  <a:pt x="846931" y="2534481"/>
                  <a:pt x="849342" y="2534769"/>
                  <a:pt x="851595" y="2534305"/>
                </a:cubicBezTo>
                <a:cubicBezTo>
                  <a:pt x="862271" y="2532893"/>
                  <a:pt x="873255" y="2532986"/>
                  <a:pt x="883622" y="2530069"/>
                </a:cubicBezTo>
                <a:cubicBezTo>
                  <a:pt x="887975" y="2528388"/>
                  <a:pt x="893987" y="2527151"/>
                  <a:pt x="894871" y="2523832"/>
                </a:cubicBezTo>
                <a:cubicBezTo>
                  <a:pt x="895444" y="2519006"/>
                  <a:pt x="888968" y="2517986"/>
                  <a:pt x="884746" y="2516501"/>
                </a:cubicBezTo>
                <a:cubicBezTo>
                  <a:pt x="883841" y="2515904"/>
                  <a:pt x="882933" y="2515306"/>
                  <a:pt x="882183" y="2515461"/>
                </a:cubicBezTo>
                <a:cubicBezTo>
                  <a:pt x="869207" y="2509501"/>
                  <a:pt x="866000" y="2501533"/>
                  <a:pt x="872696" y="2488388"/>
                </a:cubicBezTo>
                <a:cubicBezTo>
                  <a:pt x="876630" y="2492285"/>
                  <a:pt x="880277" y="2498595"/>
                  <a:pt x="886910" y="2500369"/>
                </a:cubicBezTo>
                <a:cubicBezTo>
                  <a:pt x="894292" y="2501986"/>
                  <a:pt x="898623" y="2496388"/>
                  <a:pt x="904170" y="2492893"/>
                </a:cubicBezTo>
                <a:cubicBezTo>
                  <a:pt x="906115" y="2490925"/>
                  <a:pt x="908524" y="2491214"/>
                  <a:pt x="908547" y="2495131"/>
                </a:cubicBezTo>
                <a:cubicBezTo>
                  <a:pt x="908105" y="2496791"/>
                  <a:pt x="908415" y="2498296"/>
                  <a:pt x="907973" y="2499956"/>
                </a:cubicBezTo>
                <a:cubicBezTo>
                  <a:pt x="907686" y="2502368"/>
                  <a:pt x="907399" y="2504781"/>
                  <a:pt x="909368" y="2506728"/>
                </a:cubicBezTo>
                <a:cubicBezTo>
                  <a:pt x="910428" y="2508080"/>
                  <a:pt x="912218" y="2505358"/>
                  <a:pt x="913722" y="2505048"/>
                </a:cubicBezTo>
                <a:cubicBezTo>
                  <a:pt x="918518" y="2501708"/>
                  <a:pt x="920484" y="2503657"/>
                  <a:pt x="920663" y="2508327"/>
                </a:cubicBezTo>
                <a:cubicBezTo>
                  <a:pt x="920971" y="2509831"/>
                  <a:pt x="919779" y="2511646"/>
                  <a:pt x="922343" y="2512687"/>
                </a:cubicBezTo>
                <a:cubicBezTo>
                  <a:pt x="931710" y="2493503"/>
                  <a:pt x="937412" y="2490760"/>
                  <a:pt x="959562" y="2495616"/>
                </a:cubicBezTo>
                <a:cubicBezTo>
                  <a:pt x="960312" y="2495461"/>
                  <a:pt x="960312" y="2495461"/>
                  <a:pt x="961219" y="2496060"/>
                </a:cubicBezTo>
                <a:cubicBezTo>
                  <a:pt x="969884" y="2498199"/>
                  <a:pt x="978581" y="2499547"/>
                  <a:pt x="987215" y="2499633"/>
                </a:cubicBezTo>
                <a:lnTo>
                  <a:pt x="1004076" y="2497002"/>
                </a:lnTo>
                <a:lnTo>
                  <a:pt x="1151097" y="2349982"/>
                </a:lnTo>
                <a:lnTo>
                  <a:pt x="1147348" y="2349871"/>
                </a:lnTo>
                <a:cubicBezTo>
                  <a:pt x="1100676" y="2349645"/>
                  <a:pt x="1054808" y="2354877"/>
                  <a:pt x="1008165" y="2351784"/>
                </a:cubicBezTo>
                <a:cubicBezTo>
                  <a:pt x="1004440" y="2352031"/>
                  <a:pt x="999270" y="2353693"/>
                  <a:pt x="997882" y="2349378"/>
                </a:cubicBezTo>
                <a:cubicBezTo>
                  <a:pt x="995631" y="2345340"/>
                  <a:pt x="999386" y="2342228"/>
                  <a:pt x="1001138" y="2338807"/>
                </a:cubicBezTo>
                <a:cubicBezTo>
                  <a:pt x="1003168" y="2336249"/>
                  <a:pt x="1006060" y="2333414"/>
                  <a:pt x="1003226" y="2330517"/>
                </a:cubicBezTo>
                <a:cubicBezTo>
                  <a:pt x="1000977" y="2326478"/>
                  <a:pt x="996973" y="2325861"/>
                  <a:pt x="993248" y="2326106"/>
                </a:cubicBezTo>
                <a:cubicBezTo>
                  <a:pt x="990663" y="2326938"/>
                  <a:pt x="988078" y="2327770"/>
                  <a:pt x="985493" y="2328602"/>
                </a:cubicBezTo>
                <a:cubicBezTo>
                  <a:pt x="973149" y="2331620"/>
                  <a:pt x="964034" y="2326933"/>
                  <a:pt x="960147" y="2314850"/>
                </a:cubicBezTo>
                <a:cubicBezTo>
                  <a:pt x="958759" y="2310535"/>
                  <a:pt x="957371" y="2306219"/>
                  <a:pt x="957706" y="2301350"/>
                </a:cubicBezTo>
                <a:cubicBezTo>
                  <a:pt x="956903" y="2295894"/>
                  <a:pt x="952622" y="2294413"/>
                  <a:pt x="948006" y="2297803"/>
                </a:cubicBezTo>
                <a:cubicBezTo>
                  <a:pt x="939359" y="2303441"/>
                  <a:pt x="937271" y="2311732"/>
                  <a:pt x="942020" y="2323538"/>
                </a:cubicBezTo>
                <a:cubicBezTo>
                  <a:pt x="933765" y="2318574"/>
                  <a:pt x="927514" y="2313919"/>
                  <a:pt x="922707" y="2307846"/>
                </a:cubicBezTo>
                <a:cubicBezTo>
                  <a:pt x="917900" y="2301773"/>
                  <a:pt x="915488" y="2285406"/>
                  <a:pt x="919856" y="2278287"/>
                </a:cubicBezTo>
                <a:lnTo>
                  <a:pt x="921256" y="2277442"/>
                </a:lnTo>
                <a:lnTo>
                  <a:pt x="918792" y="2277001"/>
                </a:lnTo>
                <a:cubicBezTo>
                  <a:pt x="910298" y="2274176"/>
                  <a:pt x="902308" y="2273601"/>
                  <a:pt x="895747" y="2282940"/>
                </a:cubicBezTo>
                <a:cubicBezTo>
                  <a:pt x="892149" y="2270361"/>
                  <a:pt x="883746" y="2271452"/>
                  <a:pt x="874594" y="2272711"/>
                </a:cubicBezTo>
                <a:cubicBezTo>
                  <a:pt x="867854" y="2274217"/>
                  <a:pt x="860948" y="2274975"/>
                  <a:pt x="854533" y="2270898"/>
                </a:cubicBezTo>
                <a:cubicBezTo>
                  <a:pt x="845203" y="2264324"/>
                  <a:pt x="835379" y="2262583"/>
                  <a:pt x="824807" y="2261011"/>
                </a:cubicBezTo>
                <a:cubicBezTo>
                  <a:pt x="806245" y="2258862"/>
                  <a:pt x="787270" y="2258381"/>
                  <a:pt x="769368" y="2252149"/>
                </a:cubicBezTo>
                <a:cubicBezTo>
                  <a:pt x="754963" y="2247497"/>
                  <a:pt x="740312" y="2245262"/>
                  <a:pt x="725002" y="2247110"/>
                </a:cubicBezTo>
                <a:cubicBezTo>
                  <a:pt x="720511" y="2248113"/>
                  <a:pt x="717011" y="2246534"/>
                  <a:pt x="714507" y="2242370"/>
                </a:cubicBezTo>
                <a:cubicBezTo>
                  <a:pt x="705333" y="2229463"/>
                  <a:pt x="704585" y="2229631"/>
                  <a:pt x="689028" y="2233896"/>
                </a:cubicBezTo>
                <a:cubicBezTo>
                  <a:pt x="687531" y="2234230"/>
                  <a:pt x="686032" y="2234565"/>
                  <a:pt x="683786" y="2235066"/>
                </a:cubicBezTo>
                <a:cubicBezTo>
                  <a:pt x="685027" y="2230066"/>
                  <a:pt x="686268" y="2225065"/>
                  <a:pt x="687676" y="2220813"/>
                </a:cubicBezTo>
                <a:cubicBezTo>
                  <a:pt x="688994" y="2212646"/>
                  <a:pt x="694313" y="2208308"/>
                  <a:pt x="701968" y="2207383"/>
                </a:cubicBezTo>
                <a:cubicBezTo>
                  <a:pt x="706461" y="2206379"/>
                  <a:pt x="710540" y="2207042"/>
                  <a:pt x="714866" y="2205287"/>
                </a:cubicBezTo>
                <a:cubicBezTo>
                  <a:pt x="722016" y="2202114"/>
                  <a:pt x="724598" y="2203111"/>
                  <a:pt x="727774" y="2210274"/>
                </a:cubicBezTo>
                <a:cubicBezTo>
                  <a:pt x="728443" y="2213274"/>
                  <a:pt x="729113" y="2216274"/>
                  <a:pt x="729783" y="2219272"/>
                </a:cubicBezTo>
                <a:cubicBezTo>
                  <a:pt x="730041" y="2223939"/>
                  <a:pt x="732455" y="2224186"/>
                  <a:pt x="736199" y="2223349"/>
                </a:cubicBezTo>
                <a:cubicBezTo>
                  <a:pt x="744604" y="2222257"/>
                  <a:pt x="749754" y="2217170"/>
                  <a:pt x="753822" y="2210749"/>
                </a:cubicBezTo>
                <a:cubicBezTo>
                  <a:pt x="755150" y="2209664"/>
                  <a:pt x="755397" y="2207247"/>
                  <a:pt x="757811" y="2207495"/>
                </a:cubicBezTo>
                <a:cubicBezTo>
                  <a:pt x="759477" y="2207909"/>
                  <a:pt x="759980" y="2210158"/>
                  <a:pt x="761063" y="2211491"/>
                </a:cubicBezTo>
                <a:cubicBezTo>
                  <a:pt x="761399" y="2212991"/>
                  <a:pt x="761567" y="2213742"/>
                  <a:pt x="761902" y="2215240"/>
                </a:cubicBezTo>
                <a:cubicBezTo>
                  <a:pt x="763076" y="2220489"/>
                  <a:pt x="765656" y="2221487"/>
                  <a:pt x="769814" y="2218982"/>
                </a:cubicBezTo>
                <a:cubicBezTo>
                  <a:pt x="773803" y="2215728"/>
                  <a:pt x="776553" y="2217476"/>
                  <a:pt x="779636" y="2220723"/>
                </a:cubicBezTo>
                <a:cubicBezTo>
                  <a:pt x="782555" y="2223220"/>
                  <a:pt x="782474" y="2226386"/>
                  <a:pt x="780732" y="2229138"/>
                </a:cubicBezTo>
                <a:cubicBezTo>
                  <a:pt x="779156" y="2232639"/>
                  <a:pt x="775078" y="2231977"/>
                  <a:pt x="771580" y="2230397"/>
                </a:cubicBezTo>
                <a:cubicBezTo>
                  <a:pt x="769165" y="2230150"/>
                  <a:pt x="767335" y="2228985"/>
                  <a:pt x="765757" y="2232486"/>
                </a:cubicBezTo>
                <a:cubicBezTo>
                  <a:pt x="764181" y="2235987"/>
                  <a:pt x="766015" y="2237153"/>
                  <a:pt x="768015" y="2239068"/>
                </a:cubicBezTo>
                <a:cubicBezTo>
                  <a:pt x="772597" y="2241979"/>
                  <a:pt x="785402" y="2235967"/>
                  <a:pt x="785559" y="2229633"/>
                </a:cubicBezTo>
                <a:cubicBezTo>
                  <a:pt x="786375" y="2219216"/>
                  <a:pt x="793449" y="2219210"/>
                  <a:pt x="800523" y="2219203"/>
                </a:cubicBezTo>
                <a:cubicBezTo>
                  <a:pt x="815251" y="2218271"/>
                  <a:pt x="830237" y="2222006"/>
                  <a:pt x="844554" y="2222742"/>
                </a:cubicBezTo>
                <a:cubicBezTo>
                  <a:pt x="848632" y="2223405"/>
                  <a:pt x="849302" y="2226404"/>
                  <a:pt x="848476" y="2229739"/>
                </a:cubicBezTo>
                <a:cubicBezTo>
                  <a:pt x="847817" y="2233822"/>
                  <a:pt x="847157" y="2237906"/>
                  <a:pt x="847415" y="2242573"/>
                </a:cubicBezTo>
                <a:cubicBezTo>
                  <a:pt x="848421" y="2247072"/>
                  <a:pt x="851751" y="2247901"/>
                  <a:pt x="855080" y="2248731"/>
                </a:cubicBezTo>
                <a:cubicBezTo>
                  <a:pt x="857662" y="2249729"/>
                  <a:pt x="857572" y="2245812"/>
                  <a:pt x="858903" y="2244728"/>
                </a:cubicBezTo>
                <a:cubicBezTo>
                  <a:pt x="861473" y="2238642"/>
                  <a:pt x="864791" y="2232389"/>
                  <a:pt x="867362" y="2226302"/>
                </a:cubicBezTo>
                <a:cubicBezTo>
                  <a:pt x="868446" y="2227636"/>
                  <a:pt x="868614" y="2228384"/>
                  <a:pt x="868781" y="2229135"/>
                </a:cubicBezTo>
                <a:cubicBezTo>
                  <a:pt x="871542" y="2237964"/>
                  <a:pt x="871542" y="2237964"/>
                  <a:pt x="878772" y="2231625"/>
                </a:cubicBezTo>
                <a:cubicBezTo>
                  <a:pt x="881263" y="2228706"/>
                  <a:pt x="882348" y="2230038"/>
                  <a:pt x="883599" y="2232121"/>
                </a:cubicBezTo>
                <a:cubicBezTo>
                  <a:pt x="887187" y="2237616"/>
                  <a:pt x="892182" y="2238861"/>
                  <a:pt x="897088" y="2236190"/>
                </a:cubicBezTo>
                <a:cubicBezTo>
                  <a:pt x="904485" y="2230599"/>
                  <a:pt x="912889" y="2229508"/>
                  <a:pt x="921125" y="2227666"/>
                </a:cubicBezTo>
                <a:cubicBezTo>
                  <a:pt x="925618" y="2226662"/>
                  <a:pt x="927696" y="2225410"/>
                  <a:pt x="923697" y="2221581"/>
                </a:cubicBezTo>
                <a:cubicBezTo>
                  <a:pt x="920444" y="2217584"/>
                  <a:pt x="920521" y="2214417"/>
                  <a:pt x="925093" y="2210246"/>
                </a:cubicBezTo>
                <a:cubicBezTo>
                  <a:pt x="917850" y="2209503"/>
                  <a:pt x="910777" y="2209510"/>
                  <a:pt x="904116" y="2207850"/>
                </a:cubicBezTo>
                <a:cubicBezTo>
                  <a:pt x="897625" y="2206940"/>
                  <a:pt x="890963" y="2205280"/>
                  <a:pt x="885298" y="2201035"/>
                </a:cubicBezTo>
                <a:cubicBezTo>
                  <a:pt x="894528" y="2196610"/>
                  <a:pt x="894528" y="2196610"/>
                  <a:pt x="910263" y="2200177"/>
                </a:cubicBezTo>
                <a:cubicBezTo>
                  <a:pt x="920253" y="2202668"/>
                  <a:pt x="924578" y="2200913"/>
                  <a:pt x="928311" y="2192993"/>
                </a:cubicBezTo>
                <a:lnTo>
                  <a:pt x="930764" y="2188801"/>
                </a:lnTo>
                <a:lnTo>
                  <a:pt x="910585" y="2175555"/>
                </a:lnTo>
                <a:cubicBezTo>
                  <a:pt x="900329" y="2170282"/>
                  <a:pt x="890659" y="2163869"/>
                  <a:pt x="885911" y="2152063"/>
                </a:cubicBezTo>
                <a:cubicBezTo>
                  <a:pt x="883660" y="2148025"/>
                  <a:pt x="880271" y="2143401"/>
                  <a:pt x="875407" y="2143061"/>
                </a:cubicBezTo>
                <a:cubicBezTo>
                  <a:pt x="855394" y="2139975"/>
                  <a:pt x="843560" y="2120924"/>
                  <a:pt x="823854" y="2115835"/>
                </a:cubicBezTo>
                <a:cubicBezTo>
                  <a:pt x="818434" y="2113769"/>
                  <a:pt x="817907" y="2109176"/>
                  <a:pt x="818243" y="2104306"/>
                </a:cubicBezTo>
                <a:cubicBezTo>
                  <a:pt x="819441" y="2099159"/>
                  <a:pt x="824582" y="2100362"/>
                  <a:pt x="828001" y="2102119"/>
                </a:cubicBezTo>
                <a:cubicBezTo>
                  <a:pt x="834560" y="2104771"/>
                  <a:pt x="839453" y="2102246"/>
                  <a:pt x="843514" y="2097129"/>
                </a:cubicBezTo>
                <a:cubicBezTo>
                  <a:pt x="848158" y="2090873"/>
                  <a:pt x="854499" y="2086930"/>
                  <a:pt x="862255" y="2084434"/>
                </a:cubicBezTo>
                <a:cubicBezTo>
                  <a:pt x="875459" y="2081140"/>
                  <a:pt x="885409" y="2088415"/>
                  <a:pt x="885847" y="2101607"/>
                </a:cubicBezTo>
                <a:cubicBezTo>
                  <a:pt x="885818" y="2104474"/>
                  <a:pt x="886067" y="2108203"/>
                  <a:pt x="886900" y="2110793"/>
                </a:cubicBezTo>
                <a:cubicBezTo>
                  <a:pt x="887178" y="2111655"/>
                  <a:pt x="886593" y="2112796"/>
                  <a:pt x="886593" y="2112796"/>
                </a:cubicBezTo>
                <a:cubicBezTo>
                  <a:pt x="887455" y="2112519"/>
                  <a:pt x="887455" y="2112519"/>
                  <a:pt x="888039" y="2111379"/>
                </a:cubicBezTo>
                <a:cubicBezTo>
                  <a:pt x="891486" y="2110270"/>
                  <a:pt x="894072" y="2109438"/>
                  <a:pt x="897797" y="2109192"/>
                </a:cubicBezTo>
                <a:cubicBezTo>
                  <a:pt x="915560" y="2108240"/>
                  <a:pt x="919898" y="2103988"/>
                  <a:pt x="919793" y="2085926"/>
                </a:cubicBezTo>
                <a:cubicBezTo>
                  <a:pt x="919019" y="2077603"/>
                  <a:pt x="923635" y="2074214"/>
                  <a:pt x="931946" y="2073445"/>
                </a:cubicBezTo>
                <a:cubicBezTo>
                  <a:pt x="938257" y="2072367"/>
                  <a:pt x="942814" y="2074712"/>
                  <a:pt x="948205" y="2079644"/>
                </a:cubicBezTo>
                <a:cubicBezTo>
                  <a:pt x="963238" y="2093856"/>
                  <a:pt x="981498" y="2100363"/>
                  <a:pt x="1002708" y="2098303"/>
                </a:cubicBezTo>
                <a:cubicBezTo>
                  <a:pt x="1020748" y="2098214"/>
                  <a:pt x="1020748" y="2098214"/>
                  <a:pt x="1011749" y="2082060"/>
                </a:cubicBezTo>
                <a:cubicBezTo>
                  <a:pt x="1006971" y="2073122"/>
                  <a:pt x="1007308" y="2068252"/>
                  <a:pt x="1013952" y="2062305"/>
                </a:cubicBezTo>
                <a:cubicBezTo>
                  <a:pt x="1020702" y="2074419"/>
                  <a:pt x="1024122" y="2076176"/>
                  <a:pt x="1037326" y="2072881"/>
                </a:cubicBezTo>
                <a:cubicBezTo>
                  <a:pt x="1045944" y="2070109"/>
                  <a:pt x="1054592" y="2064471"/>
                  <a:pt x="1063400" y="2071161"/>
                </a:cubicBezTo>
                <a:cubicBezTo>
                  <a:pt x="1063679" y="2072024"/>
                  <a:pt x="1064540" y="2071746"/>
                  <a:pt x="1065401" y="2071470"/>
                </a:cubicBezTo>
                <a:lnTo>
                  <a:pt x="1074222" y="2044779"/>
                </a:lnTo>
                <a:lnTo>
                  <a:pt x="1071599" y="2040340"/>
                </a:lnTo>
                <a:cubicBezTo>
                  <a:pt x="1068443" y="2038855"/>
                  <a:pt x="1064396" y="2039380"/>
                  <a:pt x="1060364" y="2042439"/>
                </a:cubicBezTo>
                <a:cubicBezTo>
                  <a:pt x="1053910" y="2047333"/>
                  <a:pt x="1048404" y="2047439"/>
                  <a:pt x="1041509" y="2045038"/>
                </a:cubicBezTo>
                <a:cubicBezTo>
                  <a:pt x="1037284" y="2042138"/>
                  <a:pt x="1033724" y="2042804"/>
                  <a:pt x="1029939" y="2047199"/>
                </a:cubicBezTo>
                <a:cubicBezTo>
                  <a:pt x="1026323" y="2052487"/>
                  <a:pt x="1021150" y="2054375"/>
                  <a:pt x="1015310" y="2052699"/>
                </a:cubicBezTo>
                <a:cubicBezTo>
                  <a:pt x="1011585" y="2052472"/>
                  <a:pt x="1006635" y="2050630"/>
                  <a:pt x="1003076" y="2051295"/>
                </a:cubicBezTo>
                <a:cubicBezTo>
                  <a:pt x="997737" y="2052293"/>
                  <a:pt x="995457" y="2049952"/>
                  <a:pt x="993734" y="2045661"/>
                </a:cubicBezTo>
                <a:cubicBezTo>
                  <a:pt x="989399" y="2037248"/>
                  <a:pt x="987454" y="2036689"/>
                  <a:pt x="979554" y="2043699"/>
                </a:cubicBezTo>
                <a:cubicBezTo>
                  <a:pt x="974879" y="2048261"/>
                  <a:pt x="970373" y="2053714"/>
                  <a:pt x="964475" y="2056660"/>
                </a:cubicBezTo>
                <a:cubicBezTo>
                  <a:pt x="964309" y="2055769"/>
                  <a:pt x="963420" y="2055935"/>
                  <a:pt x="963254" y="2055044"/>
                </a:cubicBezTo>
                <a:cubicBezTo>
                  <a:pt x="969099" y="2041962"/>
                  <a:pt x="969099" y="2041962"/>
                  <a:pt x="959648" y="2030815"/>
                </a:cubicBezTo>
                <a:cubicBezTo>
                  <a:pt x="958426" y="2029199"/>
                  <a:pt x="957203" y="2027582"/>
                  <a:pt x="956146" y="2026858"/>
                </a:cubicBezTo>
                <a:cubicBezTo>
                  <a:pt x="946197" y="2013036"/>
                  <a:pt x="935018" y="2012358"/>
                  <a:pt x="921221" y="2022314"/>
                </a:cubicBezTo>
                <a:cubicBezTo>
                  <a:pt x="914045" y="2028266"/>
                  <a:pt x="908205" y="2026589"/>
                  <a:pt x="905650" y="2017843"/>
                </a:cubicBezTo>
                <a:cubicBezTo>
                  <a:pt x="903928" y="2013554"/>
                  <a:pt x="903096" y="2009097"/>
                  <a:pt x="903153" y="2004475"/>
                </a:cubicBezTo>
                <a:cubicBezTo>
                  <a:pt x="903492" y="1991499"/>
                  <a:pt x="914397" y="1985773"/>
                  <a:pt x="924794" y="1992132"/>
                </a:cubicBezTo>
                <a:cubicBezTo>
                  <a:pt x="933078" y="1997041"/>
                  <a:pt x="940697" y="1998384"/>
                  <a:pt x="949040" y="1998671"/>
                </a:cubicBezTo>
                <a:cubicBezTo>
                  <a:pt x="957216" y="1998066"/>
                  <a:pt x="964834" y="1999411"/>
                  <a:pt x="971339" y="2004652"/>
                </a:cubicBezTo>
                <a:cubicBezTo>
                  <a:pt x="981347" y="2013850"/>
                  <a:pt x="985963" y="2013910"/>
                  <a:pt x="994086" y="2003169"/>
                </a:cubicBezTo>
                <a:cubicBezTo>
                  <a:pt x="1000207" y="1996492"/>
                  <a:pt x="1006103" y="1993547"/>
                  <a:pt x="1015335" y="1993666"/>
                </a:cubicBezTo>
                <a:cubicBezTo>
                  <a:pt x="1031855" y="1993348"/>
                  <a:pt x="1048314" y="1997652"/>
                  <a:pt x="1064109" y="1998391"/>
                </a:cubicBezTo>
                <a:cubicBezTo>
                  <a:pt x="1078124" y="1999463"/>
                  <a:pt x="1091472" y="1996969"/>
                  <a:pt x="1101543" y="1986787"/>
                </a:cubicBezTo>
                <a:cubicBezTo>
                  <a:pt x="1106773" y="1980276"/>
                  <a:pt x="1110666" y="1981394"/>
                  <a:pt x="1117005" y="1985743"/>
                </a:cubicBezTo>
                <a:cubicBezTo>
                  <a:pt x="1139189" y="2000969"/>
                  <a:pt x="1162065" y="2008801"/>
                  <a:pt x="1185564" y="2002639"/>
                </a:cubicBezTo>
                <a:lnTo>
                  <a:pt x="1195223" y="1998128"/>
                </a:lnTo>
                <a:lnTo>
                  <a:pt x="1192773" y="1991450"/>
                </a:lnTo>
                <a:lnTo>
                  <a:pt x="1208259" y="1992039"/>
                </a:lnTo>
                <a:lnTo>
                  <a:pt x="1209269" y="1991568"/>
                </a:lnTo>
                <a:cubicBezTo>
                  <a:pt x="1214108" y="1987897"/>
                  <a:pt x="1218891" y="1988848"/>
                  <a:pt x="1223674" y="1989800"/>
                </a:cubicBezTo>
                <a:lnTo>
                  <a:pt x="1228712" y="1991919"/>
                </a:lnTo>
                <a:lnTo>
                  <a:pt x="1228960" y="1991914"/>
                </a:lnTo>
                <a:lnTo>
                  <a:pt x="1233962" y="1990645"/>
                </a:lnTo>
                <a:cubicBezTo>
                  <a:pt x="1236856" y="1986415"/>
                  <a:pt x="1233521" y="1983349"/>
                  <a:pt x="1231965" y="1979950"/>
                </a:cubicBezTo>
                <a:cubicBezTo>
                  <a:pt x="1228296" y="1975101"/>
                  <a:pt x="1230633" y="1972820"/>
                  <a:pt x="1235973" y="1971823"/>
                </a:cubicBezTo>
                <a:cubicBezTo>
                  <a:pt x="1241312" y="1970826"/>
                  <a:pt x="1246985" y="1971611"/>
                  <a:pt x="1252490" y="1971504"/>
                </a:cubicBezTo>
                <a:cubicBezTo>
                  <a:pt x="1264726" y="1972908"/>
                  <a:pt x="1275347" y="1975536"/>
                  <a:pt x="1287307" y="1970535"/>
                </a:cubicBezTo>
                <a:cubicBezTo>
                  <a:pt x="1289976" y="1970037"/>
                  <a:pt x="1290309" y="1971819"/>
                  <a:pt x="1291532" y="1973435"/>
                </a:cubicBezTo>
                <a:cubicBezTo>
                  <a:pt x="1295701" y="1980958"/>
                  <a:pt x="1302264" y="1981577"/>
                  <a:pt x="1309382" y="1980247"/>
                </a:cubicBezTo>
                <a:cubicBezTo>
                  <a:pt x="1336246" y="1976151"/>
                  <a:pt x="1363443" y="1973838"/>
                  <a:pt x="1390916" y="1977929"/>
                </a:cubicBezTo>
                <a:cubicBezTo>
                  <a:pt x="1392863" y="1978488"/>
                  <a:pt x="1395532" y="1977990"/>
                  <a:pt x="1398035" y="1976600"/>
                </a:cubicBezTo>
                <a:cubicBezTo>
                  <a:pt x="1405212" y="1970648"/>
                  <a:pt x="1411052" y="1972324"/>
                  <a:pt x="1417165" y="1980405"/>
                </a:cubicBezTo>
                <a:cubicBezTo>
                  <a:pt x="1423280" y="1988486"/>
                  <a:pt x="1428785" y="1988380"/>
                  <a:pt x="1435463" y="1979754"/>
                </a:cubicBezTo>
                <a:cubicBezTo>
                  <a:pt x="1438523" y="1976415"/>
                  <a:pt x="1440694" y="1973243"/>
                  <a:pt x="1443587" y="1969013"/>
                </a:cubicBezTo>
                <a:cubicBezTo>
                  <a:pt x="1448146" y="1973696"/>
                  <a:pt x="1452704" y="1978378"/>
                  <a:pt x="1458935" y="1977215"/>
                </a:cubicBezTo>
                <a:cubicBezTo>
                  <a:pt x="1466054" y="1975885"/>
                  <a:pt x="1473339" y="1975446"/>
                  <a:pt x="1479569" y="1974283"/>
                </a:cubicBezTo>
                <a:cubicBezTo>
                  <a:pt x="1502873" y="1970853"/>
                  <a:pt x="1505877" y="1972136"/>
                  <a:pt x="1505665" y="1946351"/>
                </a:cubicBezTo>
                <a:cubicBezTo>
                  <a:pt x="1505665" y="1946351"/>
                  <a:pt x="1506555" y="1946185"/>
                  <a:pt x="1506388" y="1945294"/>
                </a:cubicBezTo>
                <a:cubicBezTo>
                  <a:pt x="1507393" y="1935883"/>
                  <a:pt x="1510454" y="1932543"/>
                  <a:pt x="1519852" y="1933555"/>
                </a:cubicBezTo>
                <a:lnTo>
                  <a:pt x="1568521" y="1932557"/>
                </a:lnTo>
                <a:lnTo>
                  <a:pt x="1571412" y="1929667"/>
                </a:lnTo>
                <a:lnTo>
                  <a:pt x="1571368" y="1929667"/>
                </a:lnTo>
                <a:cubicBezTo>
                  <a:pt x="1544432" y="1931665"/>
                  <a:pt x="1517189" y="1935666"/>
                  <a:pt x="1490369" y="1926199"/>
                </a:cubicBezTo>
                <a:cubicBezTo>
                  <a:pt x="1481807" y="1923238"/>
                  <a:pt x="1473496" y="1924007"/>
                  <a:pt x="1465155" y="1927642"/>
                </a:cubicBezTo>
                <a:cubicBezTo>
                  <a:pt x="1458539" y="1930723"/>
                  <a:pt x="1451673" y="1930075"/>
                  <a:pt x="1445976" y="1927145"/>
                </a:cubicBezTo>
                <a:cubicBezTo>
                  <a:pt x="1435137" y="1923013"/>
                  <a:pt x="1424269" y="1921746"/>
                  <a:pt x="1412232" y="1922761"/>
                </a:cubicBezTo>
                <a:cubicBezTo>
                  <a:pt x="1401057" y="1923499"/>
                  <a:pt x="1389853" y="1927103"/>
                  <a:pt x="1378152" y="1923248"/>
                </a:cubicBezTo>
                <a:cubicBezTo>
                  <a:pt x="1367868" y="1920842"/>
                  <a:pt x="1358416" y="1921025"/>
                  <a:pt x="1351712" y="1932705"/>
                </a:cubicBezTo>
                <a:cubicBezTo>
                  <a:pt x="1346132" y="1918310"/>
                  <a:pt x="1336374" y="1920496"/>
                  <a:pt x="1325755" y="1922960"/>
                </a:cubicBezTo>
                <a:cubicBezTo>
                  <a:pt x="1317998" y="1925454"/>
                  <a:pt x="1309964" y="1927087"/>
                  <a:pt x="1301988" y="1922985"/>
                </a:cubicBezTo>
                <a:cubicBezTo>
                  <a:pt x="1290316" y="1916264"/>
                  <a:pt x="1278585" y="1915275"/>
                  <a:pt x="1265994" y="1914564"/>
                </a:cubicBezTo>
                <a:cubicBezTo>
                  <a:pt x="1243950" y="1914036"/>
                  <a:pt x="1221602" y="1915510"/>
                  <a:pt x="1199894" y="1910112"/>
                </a:cubicBezTo>
                <a:cubicBezTo>
                  <a:pt x="1182467" y="1906194"/>
                  <a:pt x="1165010" y="1905142"/>
                  <a:pt x="1147218" y="1908961"/>
                </a:cubicBezTo>
                <a:cubicBezTo>
                  <a:pt x="1142048" y="1910624"/>
                  <a:pt x="1137768" y="1909144"/>
                  <a:pt x="1134378" y="1904520"/>
                </a:cubicBezTo>
                <a:cubicBezTo>
                  <a:pt x="1122209" y="1890339"/>
                  <a:pt x="1121347" y="1890616"/>
                  <a:pt x="1103526" y="1897302"/>
                </a:cubicBezTo>
                <a:cubicBezTo>
                  <a:pt x="1101802" y="1897856"/>
                  <a:pt x="1100079" y="1898410"/>
                  <a:pt x="1097493" y="1899242"/>
                </a:cubicBezTo>
                <a:cubicBezTo>
                  <a:pt x="1098413" y="1893232"/>
                  <a:pt x="1099332" y="1887222"/>
                  <a:pt x="1100530" y="1882074"/>
                </a:cubicBezTo>
                <a:lnTo>
                  <a:pt x="1101716" y="1880735"/>
                </a:lnTo>
                <a:lnTo>
                  <a:pt x="1080782" y="1878719"/>
                </a:lnTo>
                <a:cubicBezTo>
                  <a:pt x="1072836" y="1878706"/>
                  <a:pt x="1064966" y="1879714"/>
                  <a:pt x="1057206" y="1882547"/>
                </a:cubicBezTo>
                <a:cubicBezTo>
                  <a:pt x="1051144" y="1884602"/>
                  <a:pt x="1047250" y="1883485"/>
                  <a:pt x="1043748" y="1879527"/>
                </a:cubicBezTo>
                <a:cubicBezTo>
                  <a:pt x="1039189" y="1874844"/>
                  <a:pt x="1033574" y="1869437"/>
                  <a:pt x="1026789" y="1872550"/>
                </a:cubicBezTo>
                <a:cubicBezTo>
                  <a:pt x="1012326" y="1878940"/>
                  <a:pt x="998701" y="1875029"/>
                  <a:pt x="986025" y="1866329"/>
                </a:cubicBezTo>
                <a:cubicBezTo>
                  <a:pt x="967176" y="1854170"/>
                  <a:pt x="946600" y="1852480"/>
                  <a:pt x="926406" y="1862708"/>
                </a:cubicBezTo>
                <a:cubicBezTo>
                  <a:pt x="918730" y="1865986"/>
                  <a:pt x="915728" y="1864703"/>
                  <a:pt x="914229" y="1856681"/>
                </a:cubicBezTo>
                <a:cubicBezTo>
                  <a:pt x="913729" y="1854008"/>
                  <a:pt x="913231" y="1851334"/>
                  <a:pt x="912008" y="1849718"/>
                </a:cubicBezTo>
                <a:cubicBezTo>
                  <a:pt x="896943" y="1833163"/>
                  <a:pt x="882044" y="1817500"/>
                  <a:pt x="857184" y="1817532"/>
                </a:cubicBezTo>
                <a:cubicBezTo>
                  <a:pt x="851677" y="1817638"/>
                  <a:pt x="852068" y="1814798"/>
                  <a:pt x="853183" y="1810901"/>
                </a:cubicBezTo>
                <a:cubicBezTo>
                  <a:pt x="853739" y="1808953"/>
                  <a:pt x="855187" y="1806837"/>
                  <a:pt x="856634" y="1804722"/>
                </a:cubicBezTo>
                <a:cubicBezTo>
                  <a:pt x="859527" y="1800493"/>
                  <a:pt x="862587" y="1797154"/>
                  <a:pt x="858028" y="1792472"/>
                </a:cubicBezTo>
                <a:cubicBezTo>
                  <a:pt x="854360" y="1787623"/>
                  <a:pt x="850577" y="1792019"/>
                  <a:pt x="846294" y="1793742"/>
                </a:cubicBezTo>
                <a:cubicBezTo>
                  <a:pt x="837893" y="1798077"/>
                  <a:pt x="828604" y="1802580"/>
                  <a:pt x="820486" y="1798562"/>
                </a:cubicBezTo>
                <a:cubicBezTo>
                  <a:pt x="810421" y="1793986"/>
                  <a:pt x="806471" y="1797490"/>
                  <a:pt x="801574" y="1805784"/>
                </a:cubicBezTo>
                <a:cubicBezTo>
                  <a:pt x="800126" y="1807898"/>
                  <a:pt x="798679" y="1810014"/>
                  <a:pt x="796176" y="1811404"/>
                </a:cubicBezTo>
                <a:cubicBezTo>
                  <a:pt x="794006" y="1814576"/>
                  <a:pt x="791503" y="1815965"/>
                  <a:pt x="787278" y="1813066"/>
                </a:cubicBezTo>
                <a:cubicBezTo>
                  <a:pt x="784107" y="1810891"/>
                  <a:pt x="783442" y="1807326"/>
                  <a:pt x="785611" y="1804154"/>
                </a:cubicBezTo>
                <a:cubicBezTo>
                  <a:pt x="787617" y="1800090"/>
                  <a:pt x="787839" y="1796359"/>
                  <a:pt x="790901" y="1793021"/>
                </a:cubicBezTo>
                <a:cubicBezTo>
                  <a:pt x="792513" y="1791797"/>
                  <a:pt x="794126" y="1790573"/>
                  <a:pt x="792738" y="1788066"/>
                </a:cubicBezTo>
                <a:cubicBezTo>
                  <a:pt x="791515" y="1786450"/>
                  <a:pt x="789013" y="1787839"/>
                  <a:pt x="787232" y="1788172"/>
                </a:cubicBezTo>
                <a:cubicBezTo>
                  <a:pt x="784562" y="1788670"/>
                  <a:pt x="782783" y="1789003"/>
                  <a:pt x="781335" y="1791118"/>
                </a:cubicBezTo>
                <a:cubicBezTo>
                  <a:pt x="779890" y="1793233"/>
                  <a:pt x="778108" y="1793565"/>
                  <a:pt x="775996" y="1792115"/>
                </a:cubicBezTo>
                <a:cubicBezTo>
                  <a:pt x="764375" y="1784141"/>
                  <a:pt x="751973" y="1781845"/>
                  <a:pt x="738792" y="1785230"/>
                </a:cubicBezTo>
                <a:cubicBezTo>
                  <a:pt x="732729" y="1787285"/>
                  <a:pt x="726499" y="1788448"/>
                  <a:pt x="720104" y="1788721"/>
                </a:cubicBezTo>
                <a:cubicBezTo>
                  <a:pt x="716543" y="1789386"/>
                  <a:pt x="711204" y="1790383"/>
                  <a:pt x="708592" y="1786259"/>
                </a:cubicBezTo>
                <a:cubicBezTo>
                  <a:pt x="707036" y="1782861"/>
                  <a:pt x="710986" y="1779355"/>
                  <a:pt x="713157" y="1776184"/>
                </a:cubicBezTo>
                <a:cubicBezTo>
                  <a:pt x="714603" y="1774069"/>
                  <a:pt x="716217" y="1772845"/>
                  <a:pt x="717663" y="1770730"/>
                </a:cubicBezTo>
                <a:cubicBezTo>
                  <a:pt x="719111" y="1768615"/>
                  <a:pt x="723228" y="1766002"/>
                  <a:pt x="720781" y="1762770"/>
                </a:cubicBezTo>
                <a:cubicBezTo>
                  <a:pt x="719226" y="1759371"/>
                  <a:pt x="714777" y="1760202"/>
                  <a:pt x="711382" y="1761758"/>
                </a:cubicBezTo>
                <a:cubicBezTo>
                  <a:pt x="703374" y="1763254"/>
                  <a:pt x="696811" y="1762634"/>
                  <a:pt x="688136" y="1760567"/>
                </a:cubicBezTo>
                <a:cubicBezTo>
                  <a:pt x="668673" y="1754979"/>
                  <a:pt x="659716" y="1761263"/>
                  <a:pt x="655927" y="1780417"/>
                </a:cubicBezTo>
                <a:cubicBezTo>
                  <a:pt x="654588" y="1788045"/>
                  <a:pt x="650804" y="1792442"/>
                  <a:pt x="643517" y="1792881"/>
                </a:cubicBezTo>
                <a:cubicBezTo>
                  <a:pt x="640356" y="1775947"/>
                  <a:pt x="637360" y="1759905"/>
                  <a:pt x="634196" y="1742972"/>
                </a:cubicBezTo>
                <a:cubicBezTo>
                  <a:pt x="646489" y="1739753"/>
                  <a:pt x="648327" y="1734799"/>
                  <a:pt x="643268" y="1727443"/>
                </a:cubicBezTo>
                <a:cubicBezTo>
                  <a:pt x="641879" y="1724935"/>
                  <a:pt x="637986" y="1723817"/>
                  <a:pt x="639266" y="1720812"/>
                </a:cubicBezTo>
                <a:cubicBezTo>
                  <a:pt x="641437" y="1717640"/>
                  <a:pt x="645162" y="1717866"/>
                  <a:pt x="647999" y="1718259"/>
                </a:cubicBezTo>
                <a:cubicBezTo>
                  <a:pt x="650669" y="1717759"/>
                  <a:pt x="652615" y="1718318"/>
                  <a:pt x="654563" y="1718878"/>
                </a:cubicBezTo>
                <a:cubicBezTo>
                  <a:pt x="660233" y="1719662"/>
                  <a:pt x="662738" y="1718272"/>
                  <a:pt x="662461" y="1711868"/>
                </a:cubicBezTo>
                <a:cubicBezTo>
                  <a:pt x="662686" y="1708136"/>
                  <a:pt x="664356" y="1702291"/>
                  <a:pt x="669307" y="1704133"/>
                </a:cubicBezTo>
                <a:cubicBezTo>
                  <a:pt x="676035" y="1705643"/>
                  <a:pt x="682264" y="1704479"/>
                  <a:pt x="688660" y="1704207"/>
                </a:cubicBezTo>
                <a:cubicBezTo>
                  <a:pt x="694167" y="1704101"/>
                  <a:pt x="700729" y="1704720"/>
                  <a:pt x="706626" y="1701775"/>
                </a:cubicBezTo>
                <a:cubicBezTo>
                  <a:pt x="711634" y="1698994"/>
                  <a:pt x="717529" y="1696048"/>
                  <a:pt x="711414" y="1687967"/>
                </a:cubicBezTo>
                <a:cubicBezTo>
                  <a:pt x="709136" y="1685626"/>
                  <a:pt x="710583" y="1683511"/>
                  <a:pt x="713975" y="1681955"/>
                </a:cubicBezTo>
                <a:cubicBezTo>
                  <a:pt x="727324" y="1679462"/>
                  <a:pt x="732440" y="1682195"/>
                  <a:pt x="735827" y="1695397"/>
                </a:cubicBezTo>
                <a:cubicBezTo>
                  <a:pt x="736659" y="1699853"/>
                  <a:pt x="738215" y="1703252"/>
                  <a:pt x="742107" y="1704369"/>
                </a:cubicBezTo>
                <a:cubicBezTo>
                  <a:pt x="748836" y="1705879"/>
                  <a:pt x="755399" y="1706499"/>
                  <a:pt x="762185" y="1703387"/>
                </a:cubicBezTo>
                <a:cubicBezTo>
                  <a:pt x="763965" y="1703054"/>
                  <a:pt x="764190" y="1699322"/>
                  <a:pt x="762967" y="1697706"/>
                </a:cubicBezTo>
                <a:cubicBezTo>
                  <a:pt x="762467" y="1695033"/>
                  <a:pt x="761801" y="1691469"/>
                  <a:pt x="763248" y="1689353"/>
                </a:cubicBezTo>
                <a:cubicBezTo>
                  <a:pt x="765418" y="1686181"/>
                  <a:pt x="767813" y="1679277"/>
                  <a:pt x="771483" y="1684126"/>
                </a:cubicBezTo>
                <a:cubicBezTo>
                  <a:pt x="780432" y="1692599"/>
                  <a:pt x="789331" y="1690938"/>
                  <a:pt x="799121" y="1689109"/>
                </a:cubicBezTo>
                <a:cubicBezTo>
                  <a:pt x="804626" y="1689003"/>
                  <a:pt x="810133" y="1688897"/>
                  <a:pt x="815414" y="1692522"/>
                </a:cubicBezTo>
                <a:cubicBezTo>
                  <a:pt x="835320" y="1705405"/>
                  <a:pt x="848503" y="1702021"/>
                  <a:pt x="857298" y="1680086"/>
                </a:cubicBezTo>
                <a:cubicBezTo>
                  <a:pt x="859860" y="1674074"/>
                  <a:pt x="863976" y="1671460"/>
                  <a:pt x="869424" y="1675977"/>
                </a:cubicBezTo>
                <a:cubicBezTo>
                  <a:pt x="882101" y="1684677"/>
                  <a:pt x="896116" y="1685749"/>
                  <a:pt x="910521" y="1683980"/>
                </a:cubicBezTo>
                <a:cubicBezTo>
                  <a:pt x="917808" y="1683542"/>
                  <a:pt x="924760" y="1681320"/>
                  <a:pt x="932936" y="1680716"/>
                </a:cubicBezTo>
                <a:cubicBezTo>
                  <a:pt x="946617" y="1680006"/>
                  <a:pt x="958186" y="1677844"/>
                  <a:pt x="960529" y="1660804"/>
                </a:cubicBezTo>
                <a:cubicBezTo>
                  <a:pt x="961695" y="1667043"/>
                  <a:pt x="961638" y="1671665"/>
                  <a:pt x="965306" y="1676515"/>
                </a:cubicBezTo>
                <a:cubicBezTo>
                  <a:pt x="969307" y="1683145"/>
                  <a:pt x="976037" y="1684656"/>
                  <a:pt x="982265" y="1683491"/>
                </a:cubicBezTo>
                <a:cubicBezTo>
                  <a:pt x="989218" y="1681271"/>
                  <a:pt x="983604" y="1675863"/>
                  <a:pt x="983828" y="1672133"/>
                </a:cubicBezTo>
                <a:cubicBezTo>
                  <a:pt x="983718" y="1666619"/>
                  <a:pt x="986613" y="1662389"/>
                  <a:pt x="992452" y="1664066"/>
                </a:cubicBezTo>
                <a:cubicBezTo>
                  <a:pt x="1000237" y="1666300"/>
                  <a:pt x="1006466" y="1665137"/>
                  <a:pt x="1014309" y="1662750"/>
                </a:cubicBezTo>
                <a:cubicBezTo>
                  <a:pt x="1023599" y="1658247"/>
                  <a:pt x="1033387" y="1656418"/>
                  <a:pt x="1043619" y="1661886"/>
                </a:cubicBezTo>
                <a:cubicBezTo>
                  <a:pt x="1049790" y="1665345"/>
                  <a:pt x="1054964" y="1663456"/>
                  <a:pt x="1058581" y="1658169"/>
                </a:cubicBezTo>
                <a:cubicBezTo>
                  <a:pt x="1060752" y="1654997"/>
                  <a:pt x="1062922" y="1651824"/>
                  <a:pt x="1064369" y="1649710"/>
                </a:cubicBezTo>
                <a:cubicBezTo>
                  <a:pt x="1068153" y="1645313"/>
                  <a:pt x="1069657" y="1638577"/>
                  <a:pt x="1075330" y="1639362"/>
                </a:cubicBezTo>
                <a:cubicBezTo>
                  <a:pt x="1081002" y="1640147"/>
                  <a:pt x="1081277" y="1646551"/>
                  <a:pt x="1082110" y="1651007"/>
                </a:cubicBezTo>
                <a:cubicBezTo>
                  <a:pt x="1082942" y="1655464"/>
                  <a:pt x="1086170" y="1653016"/>
                  <a:pt x="1089005" y="1653408"/>
                </a:cubicBezTo>
                <a:cubicBezTo>
                  <a:pt x="1091674" y="1652910"/>
                  <a:pt x="1094345" y="1652411"/>
                  <a:pt x="1092789" y="1649013"/>
                </a:cubicBezTo>
                <a:cubicBezTo>
                  <a:pt x="1089178" y="1639542"/>
                  <a:pt x="1094018" y="1635871"/>
                  <a:pt x="1101862" y="1633483"/>
                </a:cubicBezTo>
                <a:cubicBezTo>
                  <a:pt x="1109704" y="1631096"/>
                  <a:pt x="1109928" y="1627365"/>
                  <a:pt x="1103423" y="1622124"/>
                </a:cubicBezTo>
                <a:cubicBezTo>
                  <a:pt x="1102201" y="1620508"/>
                  <a:pt x="1099364" y="1620115"/>
                  <a:pt x="1096528" y="1619723"/>
                </a:cubicBezTo>
                <a:cubicBezTo>
                  <a:pt x="1071392" y="1613350"/>
                  <a:pt x="1045475" y="1612657"/>
                  <a:pt x="1019169" y="1614804"/>
                </a:cubicBezTo>
                <a:cubicBezTo>
                  <a:pt x="998201" y="1615954"/>
                  <a:pt x="978679" y="1614988"/>
                  <a:pt x="959274" y="1604778"/>
                </a:cubicBezTo>
                <a:cubicBezTo>
                  <a:pt x="947987" y="1598586"/>
                  <a:pt x="938870" y="1589220"/>
                  <a:pt x="930477" y="1578799"/>
                </a:cubicBezTo>
                <a:cubicBezTo>
                  <a:pt x="926245" y="1590657"/>
                  <a:pt x="921962" y="1592380"/>
                  <a:pt x="911397" y="1585129"/>
                </a:cubicBezTo>
                <a:cubicBezTo>
                  <a:pt x="908228" y="1582954"/>
                  <a:pt x="905617" y="1578831"/>
                  <a:pt x="905674" y="1574209"/>
                </a:cubicBezTo>
                <a:cubicBezTo>
                  <a:pt x="905065" y="1566021"/>
                  <a:pt x="898337" y="1564511"/>
                  <a:pt x="891941" y="1564783"/>
                </a:cubicBezTo>
                <a:cubicBezTo>
                  <a:pt x="885378" y="1564165"/>
                  <a:pt x="883541" y="1569120"/>
                  <a:pt x="881704" y="1574074"/>
                </a:cubicBezTo>
                <a:cubicBezTo>
                  <a:pt x="880756" y="1578863"/>
                  <a:pt x="881754" y="1584210"/>
                  <a:pt x="877414" y="1590555"/>
                </a:cubicBezTo>
                <a:cubicBezTo>
                  <a:pt x="878086" y="1579362"/>
                  <a:pt x="872248" y="1577685"/>
                  <a:pt x="864794" y="1577232"/>
                </a:cubicBezTo>
                <a:cubicBezTo>
                  <a:pt x="858399" y="1577504"/>
                  <a:pt x="850447" y="1574379"/>
                  <a:pt x="850338" y="1568865"/>
                </a:cubicBezTo>
                <a:cubicBezTo>
                  <a:pt x="850286" y="1558729"/>
                  <a:pt x="849346" y="1548760"/>
                  <a:pt x="854077" y="1539576"/>
                </a:cubicBezTo>
                <a:cubicBezTo>
                  <a:pt x="856805" y="1534455"/>
                  <a:pt x="860198" y="1532899"/>
                  <a:pt x="866593" y="1532626"/>
                </a:cubicBezTo>
                <a:cubicBezTo>
                  <a:pt x="871377" y="1533577"/>
                  <a:pt x="873489" y="1535027"/>
                  <a:pt x="873598" y="1540542"/>
                </a:cubicBezTo>
                <a:cubicBezTo>
                  <a:pt x="874264" y="1544106"/>
                  <a:pt x="877266" y="1545390"/>
                  <a:pt x="879937" y="1544891"/>
                </a:cubicBezTo>
                <a:cubicBezTo>
                  <a:pt x="890449" y="1542005"/>
                  <a:pt x="897677" y="1546189"/>
                  <a:pt x="905072" y="1551263"/>
                </a:cubicBezTo>
                <a:cubicBezTo>
                  <a:pt x="912300" y="1555447"/>
                  <a:pt x="919753" y="1555900"/>
                  <a:pt x="924816" y="1548498"/>
                </a:cubicBezTo>
                <a:cubicBezTo>
                  <a:pt x="928434" y="1543211"/>
                  <a:pt x="930547" y="1544661"/>
                  <a:pt x="930655" y="1550175"/>
                </a:cubicBezTo>
                <a:cubicBezTo>
                  <a:pt x="931321" y="1553739"/>
                  <a:pt x="933268" y="1554297"/>
                  <a:pt x="937160" y="1555415"/>
                </a:cubicBezTo>
                <a:cubicBezTo>
                  <a:pt x="953288" y="1557937"/>
                  <a:pt x="969306" y="1554944"/>
                  <a:pt x="983437" y="1546772"/>
                </a:cubicBezTo>
                <a:cubicBezTo>
                  <a:pt x="990779" y="1541711"/>
                  <a:pt x="998789" y="1540215"/>
                  <a:pt x="1007131" y="1540501"/>
                </a:cubicBezTo>
                <a:cubicBezTo>
                  <a:pt x="1014584" y="1540954"/>
                  <a:pt x="1021645" y="1544247"/>
                  <a:pt x="1027818" y="1547705"/>
                </a:cubicBezTo>
                <a:cubicBezTo>
                  <a:pt x="1030987" y="1549880"/>
                  <a:pt x="1033432" y="1553113"/>
                  <a:pt x="1037383" y="1549608"/>
                </a:cubicBezTo>
                <a:cubicBezTo>
                  <a:pt x="1041333" y="1546103"/>
                  <a:pt x="1040667" y="1542538"/>
                  <a:pt x="1038944" y="1538249"/>
                </a:cubicBezTo>
                <a:cubicBezTo>
                  <a:pt x="1037389" y="1534850"/>
                  <a:pt x="1035109" y="1532508"/>
                  <a:pt x="1035333" y="1528777"/>
                </a:cubicBezTo>
                <a:cubicBezTo>
                  <a:pt x="1033503" y="1518975"/>
                  <a:pt x="1028220" y="1515349"/>
                  <a:pt x="1018988" y="1515229"/>
                </a:cubicBezTo>
                <a:cubicBezTo>
                  <a:pt x="1002304" y="1514656"/>
                  <a:pt x="987234" y="1512860"/>
                  <a:pt x="971105" y="1510338"/>
                </a:cubicBezTo>
                <a:cubicBezTo>
                  <a:pt x="961374" y="1507544"/>
                  <a:pt x="959651" y="1503255"/>
                  <a:pt x="964549" y="1494961"/>
                </a:cubicBezTo>
                <a:cubicBezTo>
                  <a:pt x="965439" y="1494795"/>
                  <a:pt x="965273" y="1493904"/>
                  <a:pt x="965106" y="1493013"/>
                </a:cubicBezTo>
                <a:cubicBezTo>
                  <a:pt x="965223" y="1483768"/>
                  <a:pt x="970452" y="1477257"/>
                  <a:pt x="975849" y="1471638"/>
                </a:cubicBezTo>
                <a:cubicBezTo>
                  <a:pt x="979634" y="1467241"/>
                  <a:pt x="981746" y="1468691"/>
                  <a:pt x="983302" y="1472090"/>
                </a:cubicBezTo>
                <a:cubicBezTo>
                  <a:pt x="986579" y="1479779"/>
                  <a:pt x="982796" y="1484175"/>
                  <a:pt x="975843" y="1486396"/>
                </a:cubicBezTo>
                <a:cubicBezTo>
                  <a:pt x="978456" y="1490519"/>
                  <a:pt x="981791" y="1493585"/>
                  <a:pt x="986240" y="1492754"/>
                </a:cubicBezTo>
                <a:cubicBezTo>
                  <a:pt x="988909" y="1492256"/>
                  <a:pt x="989134" y="1488525"/>
                  <a:pt x="989524" y="1485684"/>
                </a:cubicBezTo>
                <a:cubicBezTo>
                  <a:pt x="990587" y="1471651"/>
                  <a:pt x="993647" y="1468313"/>
                  <a:pt x="1007162" y="1466711"/>
                </a:cubicBezTo>
                <a:cubicBezTo>
                  <a:pt x="1019955" y="1466166"/>
                  <a:pt x="1033303" y="1463673"/>
                  <a:pt x="1045430" y="1459564"/>
                </a:cubicBezTo>
                <a:cubicBezTo>
                  <a:pt x="1061839" y="1453731"/>
                  <a:pt x="1066064" y="1456631"/>
                  <a:pt x="1066558" y="1474063"/>
                </a:cubicBezTo>
                <a:cubicBezTo>
                  <a:pt x="1066724" y="1474954"/>
                  <a:pt x="1066891" y="1475845"/>
                  <a:pt x="1067057" y="1476736"/>
                </a:cubicBezTo>
                <a:cubicBezTo>
                  <a:pt x="1066666" y="1479576"/>
                  <a:pt x="1064663" y="1483640"/>
                  <a:pt x="1069445" y="1484592"/>
                </a:cubicBezTo>
                <a:cubicBezTo>
                  <a:pt x="1074061" y="1484651"/>
                  <a:pt x="1078844" y="1485602"/>
                  <a:pt x="1080515" y="1479757"/>
                </a:cubicBezTo>
                <a:cubicBezTo>
                  <a:pt x="1081628" y="1475859"/>
                  <a:pt x="1082909" y="1472853"/>
                  <a:pt x="1083133" y="1469122"/>
                </a:cubicBezTo>
                <a:cubicBezTo>
                  <a:pt x="1085694" y="1463110"/>
                  <a:pt x="1089087" y="1461554"/>
                  <a:pt x="1095093" y="1464121"/>
                </a:cubicBezTo>
                <a:cubicBezTo>
                  <a:pt x="1100932" y="1465798"/>
                  <a:pt x="1100874" y="1470420"/>
                  <a:pt x="1097980" y="1474650"/>
                </a:cubicBezTo>
                <a:cubicBezTo>
                  <a:pt x="1097424" y="1476598"/>
                  <a:pt x="1096700" y="1477656"/>
                  <a:pt x="1096143" y="1479604"/>
                </a:cubicBezTo>
                <a:cubicBezTo>
                  <a:pt x="1094696" y="1481720"/>
                  <a:pt x="1095196" y="1484393"/>
                  <a:pt x="1097308" y="1485843"/>
                </a:cubicBezTo>
                <a:cubicBezTo>
                  <a:pt x="1100311" y="1487127"/>
                  <a:pt x="1100702" y="1484287"/>
                  <a:pt x="1102314" y="1483063"/>
                </a:cubicBezTo>
                <a:cubicBezTo>
                  <a:pt x="1105374" y="1479725"/>
                  <a:pt x="1107380" y="1475661"/>
                  <a:pt x="1108326" y="1470873"/>
                </a:cubicBezTo>
                <a:cubicBezTo>
                  <a:pt x="1112392" y="1458123"/>
                  <a:pt x="1117398" y="1455344"/>
                  <a:pt x="1130133" y="1459422"/>
                </a:cubicBezTo>
                <a:cubicBezTo>
                  <a:pt x="1135971" y="1461097"/>
                  <a:pt x="1141978" y="1463664"/>
                  <a:pt x="1147816" y="1465341"/>
                </a:cubicBezTo>
                <a:cubicBezTo>
                  <a:pt x="1151708" y="1466459"/>
                  <a:pt x="1156325" y="1466519"/>
                  <a:pt x="1159052" y="1461398"/>
                </a:cubicBezTo>
                <a:cubicBezTo>
                  <a:pt x="1162504" y="1455219"/>
                  <a:pt x="1164007" y="1448483"/>
                  <a:pt x="1173072" y="1447711"/>
                </a:cubicBezTo>
                <a:cubicBezTo>
                  <a:pt x="1178579" y="1447605"/>
                  <a:pt x="1181806" y="1445158"/>
                  <a:pt x="1186921" y="1447892"/>
                </a:cubicBezTo>
                <a:cubicBezTo>
                  <a:pt x="1212667" y="1462451"/>
                  <a:pt x="1238415" y="1462253"/>
                  <a:pt x="1265004" y="1451753"/>
                </a:cubicBezTo>
                <a:cubicBezTo>
                  <a:pt x="1269288" y="1450030"/>
                  <a:pt x="1273013" y="1450257"/>
                  <a:pt x="1277073" y="1452266"/>
                </a:cubicBezTo>
                <a:cubicBezTo>
                  <a:pt x="1286582" y="1458790"/>
                  <a:pt x="1296536" y="1457854"/>
                  <a:pt x="1306882" y="1454076"/>
                </a:cubicBezTo>
                <a:cubicBezTo>
                  <a:pt x="1321344" y="1447686"/>
                  <a:pt x="1333862" y="1440736"/>
                  <a:pt x="1345878" y="1431113"/>
                </a:cubicBezTo>
                <a:cubicBezTo>
                  <a:pt x="1351442" y="1426384"/>
                  <a:pt x="1357006" y="1421656"/>
                  <a:pt x="1364291" y="1421217"/>
                </a:cubicBezTo>
                <a:cubicBezTo>
                  <a:pt x="1388428" y="1422242"/>
                  <a:pt x="1413346" y="1417589"/>
                  <a:pt x="1436868" y="1425185"/>
                </a:cubicBezTo>
                <a:cubicBezTo>
                  <a:pt x="1441818" y="1427027"/>
                  <a:pt x="1445211" y="1425471"/>
                  <a:pt x="1448994" y="1421075"/>
                </a:cubicBezTo>
                <a:cubicBezTo>
                  <a:pt x="1450441" y="1418960"/>
                  <a:pt x="1451889" y="1416846"/>
                  <a:pt x="1453502" y="1415622"/>
                </a:cubicBezTo>
                <a:cubicBezTo>
                  <a:pt x="1457785" y="1413900"/>
                  <a:pt x="1456562" y="1412283"/>
                  <a:pt x="1455172" y="1409776"/>
                </a:cubicBezTo>
                <a:cubicBezTo>
                  <a:pt x="1452394" y="1404761"/>
                  <a:pt x="1448335" y="1402752"/>
                  <a:pt x="1442995" y="1403750"/>
                </a:cubicBezTo>
                <a:cubicBezTo>
                  <a:pt x="1436766" y="1404913"/>
                  <a:pt x="1433097" y="1400064"/>
                  <a:pt x="1432989" y="1394551"/>
                </a:cubicBezTo>
                <a:cubicBezTo>
                  <a:pt x="1433046" y="1389929"/>
                  <a:pt x="1438718" y="1390714"/>
                  <a:pt x="1442445" y="1390940"/>
                </a:cubicBezTo>
                <a:cubicBezTo>
                  <a:pt x="1452567" y="1390894"/>
                  <a:pt x="1456734" y="1398416"/>
                  <a:pt x="1460737" y="1405048"/>
                </a:cubicBezTo>
                <a:cubicBezTo>
                  <a:pt x="1477856" y="1427674"/>
                  <a:pt x="1500712" y="1431706"/>
                  <a:pt x="1523300" y="1414574"/>
                </a:cubicBezTo>
                <a:cubicBezTo>
                  <a:pt x="1529030" y="1410738"/>
                  <a:pt x="1534926" y="1407791"/>
                  <a:pt x="1541322" y="1407519"/>
                </a:cubicBezTo>
                <a:cubicBezTo>
                  <a:pt x="1545771" y="1406688"/>
                  <a:pt x="1547718" y="1407247"/>
                  <a:pt x="1548551" y="1411702"/>
                </a:cubicBezTo>
                <a:cubicBezTo>
                  <a:pt x="1550939" y="1419558"/>
                  <a:pt x="1554108" y="1421733"/>
                  <a:pt x="1561618" y="1417563"/>
                </a:cubicBezTo>
                <a:cubicBezTo>
                  <a:pt x="1575915" y="1410281"/>
                  <a:pt x="1590153" y="1407622"/>
                  <a:pt x="1605281" y="1404796"/>
                </a:cubicBezTo>
                <a:cubicBezTo>
                  <a:pt x="1629477" y="1401199"/>
                  <a:pt x="1650725" y="1391696"/>
                  <a:pt x="1666085" y="1370381"/>
                </a:cubicBezTo>
                <a:cubicBezTo>
                  <a:pt x="1666085" y="1370381"/>
                  <a:pt x="1667141" y="1371106"/>
                  <a:pt x="1667307" y="1371997"/>
                </a:cubicBezTo>
                <a:cubicBezTo>
                  <a:pt x="1666917" y="1374837"/>
                  <a:pt x="1665637" y="1377843"/>
                  <a:pt x="1665412" y="1381574"/>
                </a:cubicBezTo>
                <a:cubicBezTo>
                  <a:pt x="1665131" y="1389927"/>
                  <a:pt x="1667577" y="1393160"/>
                  <a:pt x="1675919" y="1393447"/>
                </a:cubicBezTo>
                <a:cubicBezTo>
                  <a:pt x="1686041" y="1393400"/>
                  <a:pt x="1688377" y="1391119"/>
                  <a:pt x="1687436" y="1381149"/>
                </a:cubicBezTo>
                <a:cubicBezTo>
                  <a:pt x="1686937" y="1378476"/>
                  <a:pt x="1684158" y="1373461"/>
                  <a:pt x="1689498" y="1372463"/>
                </a:cubicBezTo>
                <a:cubicBezTo>
                  <a:pt x="1697341" y="1370076"/>
                  <a:pt x="1704013" y="1376208"/>
                  <a:pt x="1701784" y="1384004"/>
                </a:cubicBezTo>
                <a:cubicBezTo>
                  <a:pt x="1699947" y="1388958"/>
                  <a:pt x="1701336" y="1391465"/>
                  <a:pt x="1707008" y="1392250"/>
                </a:cubicBezTo>
                <a:cubicBezTo>
                  <a:pt x="1719410" y="1394546"/>
                  <a:pt x="1731978" y="1397732"/>
                  <a:pt x="1743989" y="1402867"/>
                </a:cubicBezTo>
                <a:cubicBezTo>
                  <a:pt x="1753886" y="1406552"/>
                  <a:pt x="1763842" y="1405615"/>
                  <a:pt x="1772466" y="1397547"/>
                </a:cubicBezTo>
                <a:cubicBezTo>
                  <a:pt x="1774636" y="1394376"/>
                  <a:pt x="1778030" y="1392820"/>
                  <a:pt x="1782479" y="1391989"/>
                </a:cubicBezTo>
                <a:cubicBezTo>
                  <a:pt x="1789765" y="1391549"/>
                  <a:pt x="1797051" y="1391111"/>
                  <a:pt x="1804337" y="1390673"/>
                </a:cubicBezTo>
                <a:cubicBezTo>
                  <a:pt x="1809676" y="1389675"/>
                  <a:pt x="1814625" y="1391517"/>
                  <a:pt x="1817570" y="1397424"/>
                </a:cubicBezTo>
                <a:cubicBezTo>
                  <a:pt x="1819625" y="1403496"/>
                  <a:pt x="1823351" y="1403722"/>
                  <a:pt x="1828359" y="1400943"/>
                </a:cubicBezTo>
                <a:cubicBezTo>
                  <a:pt x="1832642" y="1399221"/>
                  <a:pt x="1837815" y="1397332"/>
                  <a:pt x="1842098" y="1395609"/>
                </a:cubicBezTo>
                <a:cubicBezTo>
                  <a:pt x="1852278" y="1390941"/>
                  <a:pt x="1857341" y="1383539"/>
                  <a:pt x="1857124" y="1372511"/>
                </a:cubicBezTo>
                <a:cubicBezTo>
                  <a:pt x="1857348" y="1368781"/>
                  <a:pt x="1856683" y="1365216"/>
                  <a:pt x="1856906" y="1361485"/>
                </a:cubicBezTo>
                <a:cubicBezTo>
                  <a:pt x="1864570" y="1387722"/>
                  <a:pt x="1884981" y="1388522"/>
                  <a:pt x="1906115" y="1388263"/>
                </a:cubicBezTo>
                <a:cubicBezTo>
                  <a:pt x="1912678" y="1388882"/>
                  <a:pt x="1916627" y="1385377"/>
                  <a:pt x="1920411" y="1380981"/>
                </a:cubicBezTo>
                <a:cubicBezTo>
                  <a:pt x="1924195" y="1376585"/>
                  <a:pt x="1925142" y="1371797"/>
                  <a:pt x="1922364" y="1366782"/>
                </a:cubicBezTo>
                <a:cubicBezTo>
                  <a:pt x="1919751" y="1362659"/>
                  <a:pt x="1915801" y="1366163"/>
                  <a:pt x="1912242" y="1366828"/>
                </a:cubicBezTo>
                <a:cubicBezTo>
                  <a:pt x="1909572" y="1367327"/>
                  <a:pt x="1905288" y="1369050"/>
                  <a:pt x="1903567" y="1364759"/>
                </a:cubicBezTo>
                <a:cubicBezTo>
                  <a:pt x="1902011" y="1361361"/>
                  <a:pt x="1902959" y="1356572"/>
                  <a:pt x="1906184" y="1354125"/>
                </a:cubicBezTo>
                <a:cubicBezTo>
                  <a:pt x="1909246" y="1350786"/>
                  <a:pt x="1913695" y="1349956"/>
                  <a:pt x="1917254" y="1349291"/>
                </a:cubicBezTo>
                <a:cubicBezTo>
                  <a:pt x="1921704" y="1348459"/>
                  <a:pt x="1926154" y="1347628"/>
                  <a:pt x="1928158" y="1343565"/>
                </a:cubicBezTo>
                <a:cubicBezTo>
                  <a:pt x="1922543" y="1338158"/>
                  <a:pt x="1914924" y="1336814"/>
                  <a:pt x="1908695" y="1337977"/>
                </a:cubicBezTo>
                <a:cubicBezTo>
                  <a:pt x="1889673" y="1339685"/>
                  <a:pt x="1871599" y="1336605"/>
                  <a:pt x="1853526" y="1333524"/>
                </a:cubicBezTo>
                <a:cubicBezTo>
                  <a:pt x="1841124" y="1331230"/>
                  <a:pt x="1829555" y="1333390"/>
                  <a:pt x="1819317" y="1342681"/>
                </a:cubicBezTo>
                <a:cubicBezTo>
                  <a:pt x="1816258" y="1346020"/>
                  <a:pt x="1812531" y="1345794"/>
                  <a:pt x="1808305" y="1342894"/>
                </a:cubicBezTo>
                <a:cubicBezTo>
                  <a:pt x="1800745" y="1336928"/>
                  <a:pt x="1791904" y="1333967"/>
                  <a:pt x="1783062" y="1331007"/>
                </a:cubicBezTo>
                <a:cubicBezTo>
                  <a:pt x="1778279" y="1330056"/>
                  <a:pt x="1773829" y="1330887"/>
                  <a:pt x="1769878" y="1334391"/>
                </a:cubicBezTo>
                <a:cubicBezTo>
                  <a:pt x="1761979" y="1341401"/>
                  <a:pt x="1752523" y="1345012"/>
                  <a:pt x="1742233" y="1344167"/>
                </a:cubicBezTo>
                <a:cubicBezTo>
                  <a:pt x="1732835" y="1343156"/>
                  <a:pt x="1723436" y="1342145"/>
                  <a:pt x="1714928" y="1340967"/>
                </a:cubicBezTo>
                <a:cubicBezTo>
                  <a:pt x="1708199" y="1339457"/>
                  <a:pt x="1704805" y="1341012"/>
                  <a:pt x="1705247" y="1348309"/>
                </a:cubicBezTo>
                <a:cubicBezTo>
                  <a:pt x="1705190" y="1352931"/>
                  <a:pt x="1703909" y="1355938"/>
                  <a:pt x="1699460" y="1356768"/>
                </a:cubicBezTo>
                <a:cubicBezTo>
                  <a:pt x="1689837" y="1359488"/>
                  <a:pt x="1686335" y="1355530"/>
                  <a:pt x="1687341" y="1346119"/>
                </a:cubicBezTo>
                <a:cubicBezTo>
                  <a:pt x="1688569" y="1332978"/>
                  <a:pt x="1685400" y="1330803"/>
                  <a:pt x="1672942" y="1333130"/>
                </a:cubicBezTo>
                <a:cubicBezTo>
                  <a:pt x="1664932" y="1334626"/>
                  <a:pt x="1657089" y="1337014"/>
                  <a:pt x="1650136" y="1339234"/>
                </a:cubicBezTo>
                <a:cubicBezTo>
                  <a:pt x="1638568" y="1341395"/>
                  <a:pt x="1628221" y="1345172"/>
                  <a:pt x="1616709" y="1342710"/>
                </a:cubicBezTo>
                <a:cubicBezTo>
                  <a:pt x="1610147" y="1342092"/>
                  <a:pt x="1605199" y="1340250"/>
                  <a:pt x="1605313" y="1331005"/>
                </a:cubicBezTo>
                <a:cubicBezTo>
                  <a:pt x="1605927" y="1324434"/>
                  <a:pt x="1601369" y="1319751"/>
                  <a:pt x="1594251" y="1321082"/>
                </a:cubicBezTo>
                <a:cubicBezTo>
                  <a:pt x="1571835" y="1324346"/>
                  <a:pt x="1550759" y="1319982"/>
                  <a:pt x="1529515" y="1314726"/>
                </a:cubicBezTo>
                <a:cubicBezTo>
                  <a:pt x="1513222" y="1311314"/>
                  <a:pt x="1504156" y="1312085"/>
                  <a:pt x="1497197" y="1329064"/>
                </a:cubicBezTo>
                <a:cubicBezTo>
                  <a:pt x="1496308" y="1329230"/>
                  <a:pt x="1495418" y="1329397"/>
                  <a:pt x="1495418" y="1329397"/>
                </a:cubicBezTo>
                <a:cubicBezTo>
                  <a:pt x="1491359" y="1327388"/>
                  <a:pt x="1494309" y="1318536"/>
                  <a:pt x="1488970" y="1319533"/>
                </a:cubicBezTo>
                <a:cubicBezTo>
                  <a:pt x="1484520" y="1320364"/>
                  <a:pt x="1481959" y="1326376"/>
                  <a:pt x="1480122" y="1331332"/>
                </a:cubicBezTo>
                <a:cubicBezTo>
                  <a:pt x="1479398" y="1332388"/>
                  <a:pt x="1478841" y="1334338"/>
                  <a:pt x="1478119" y="1335395"/>
                </a:cubicBezTo>
                <a:cubicBezTo>
                  <a:pt x="1475724" y="1342298"/>
                  <a:pt x="1474219" y="1349035"/>
                  <a:pt x="1473605" y="1355607"/>
                </a:cubicBezTo>
                <a:cubicBezTo>
                  <a:pt x="1472657" y="1360395"/>
                  <a:pt x="1469264" y="1361951"/>
                  <a:pt x="1464481" y="1360999"/>
                </a:cubicBezTo>
                <a:cubicBezTo>
                  <a:pt x="1461478" y="1359716"/>
                  <a:pt x="1457419" y="1357707"/>
                  <a:pt x="1458534" y="1353810"/>
                </a:cubicBezTo>
                <a:cubicBezTo>
                  <a:pt x="1464379" y="1340728"/>
                  <a:pt x="1457932" y="1330864"/>
                  <a:pt x="1452374" y="1320834"/>
                </a:cubicBezTo>
                <a:cubicBezTo>
                  <a:pt x="1449430" y="1314928"/>
                  <a:pt x="1447150" y="1312587"/>
                  <a:pt x="1442810" y="1318932"/>
                </a:cubicBezTo>
                <a:cubicBezTo>
                  <a:pt x="1435242" y="1327724"/>
                  <a:pt x="1424729" y="1330610"/>
                  <a:pt x="1415273" y="1334221"/>
                </a:cubicBezTo>
                <a:cubicBezTo>
                  <a:pt x="1411879" y="1335777"/>
                  <a:pt x="1409209" y="1336275"/>
                  <a:pt x="1407820" y="1333768"/>
                </a:cubicBezTo>
                <a:cubicBezTo>
                  <a:pt x="1400483" y="1324072"/>
                  <a:pt x="1390361" y="1324117"/>
                  <a:pt x="1380238" y="1324163"/>
                </a:cubicBezTo>
                <a:cubicBezTo>
                  <a:pt x="1370840" y="1323152"/>
                  <a:pt x="1361609" y="1323032"/>
                  <a:pt x="1355661" y="1315841"/>
                </a:cubicBezTo>
                <a:cubicBezTo>
                  <a:pt x="1353048" y="1311718"/>
                  <a:pt x="1351269" y="1312050"/>
                  <a:pt x="1346985" y="1313773"/>
                </a:cubicBezTo>
                <a:cubicBezTo>
                  <a:pt x="1331800" y="1321221"/>
                  <a:pt x="1316671" y="1324047"/>
                  <a:pt x="1301491" y="1316736"/>
                </a:cubicBezTo>
                <a:cubicBezTo>
                  <a:pt x="1295485" y="1314169"/>
                  <a:pt x="1291925" y="1314835"/>
                  <a:pt x="1287085" y="1318505"/>
                </a:cubicBezTo>
                <a:cubicBezTo>
                  <a:pt x="1276515" y="1326013"/>
                  <a:pt x="1264946" y="1328175"/>
                  <a:pt x="1251879" y="1322314"/>
                </a:cubicBezTo>
                <a:cubicBezTo>
                  <a:pt x="1248709" y="1320139"/>
                  <a:pt x="1245875" y="1319747"/>
                  <a:pt x="1242647" y="1322194"/>
                </a:cubicBezTo>
                <a:cubicBezTo>
                  <a:pt x="1228517" y="1330367"/>
                  <a:pt x="1201044" y="1326276"/>
                  <a:pt x="1190539" y="1314403"/>
                </a:cubicBezTo>
                <a:cubicBezTo>
                  <a:pt x="1184750" y="1322863"/>
                  <a:pt x="1176017" y="1325416"/>
                  <a:pt x="1167508" y="1324239"/>
                </a:cubicBezTo>
                <a:cubicBezTo>
                  <a:pt x="1155107" y="1321944"/>
                  <a:pt x="1142482" y="1323380"/>
                  <a:pt x="1129856" y="1324816"/>
                </a:cubicBezTo>
                <a:cubicBezTo>
                  <a:pt x="1112615" y="1326192"/>
                  <a:pt x="1101827" y="1322673"/>
                  <a:pt x="1093881" y="1304789"/>
                </a:cubicBezTo>
                <a:cubicBezTo>
                  <a:pt x="1093550" y="1303006"/>
                  <a:pt x="1092492" y="1302281"/>
                  <a:pt x="1092160" y="1300498"/>
                </a:cubicBezTo>
                <a:cubicBezTo>
                  <a:pt x="1089214" y="1294592"/>
                  <a:pt x="1085488" y="1294366"/>
                  <a:pt x="1081871" y="1299653"/>
                </a:cubicBezTo>
                <a:cubicBezTo>
                  <a:pt x="1078977" y="1303883"/>
                  <a:pt x="1076083" y="1308113"/>
                  <a:pt x="1072299" y="1312509"/>
                </a:cubicBezTo>
                <a:cubicBezTo>
                  <a:pt x="1058778" y="1328869"/>
                  <a:pt x="1040147" y="1327737"/>
                  <a:pt x="1026861" y="1310851"/>
                </a:cubicBezTo>
                <a:cubicBezTo>
                  <a:pt x="1021803" y="1303494"/>
                  <a:pt x="1015134" y="1297362"/>
                  <a:pt x="1006125" y="1293511"/>
                </a:cubicBezTo>
                <a:cubicBezTo>
                  <a:pt x="998006" y="1289494"/>
                  <a:pt x="989889" y="1285476"/>
                  <a:pt x="983941" y="1278285"/>
                </a:cubicBezTo>
                <a:cubicBezTo>
                  <a:pt x="980265" y="1288195"/>
                  <a:pt x="987603" y="1297893"/>
                  <a:pt x="983928" y="1307802"/>
                </a:cubicBezTo>
                <a:cubicBezTo>
                  <a:pt x="973755" y="1297712"/>
                  <a:pt x="973755" y="1297712"/>
                  <a:pt x="962461" y="1306278"/>
                </a:cubicBezTo>
                <a:cubicBezTo>
                  <a:pt x="957454" y="1309058"/>
                  <a:pt x="954061" y="1310614"/>
                  <a:pt x="948222" y="1308938"/>
                </a:cubicBezTo>
                <a:cubicBezTo>
                  <a:pt x="932818" y="1305358"/>
                  <a:pt x="917747" y="1303563"/>
                  <a:pt x="902676" y="1301766"/>
                </a:cubicBezTo>
                <a:cubicBezTo>
                  <a:pt x="856406" y="1295651"/>
                  <a:pt x="810246" y="1295051"/>
                  <a:pt x="764365" y="1286097"/>
                </a:cubicBezTo>
                <a:cubicBezTo>
                  <a:pt x="760641" y="1285870"/>
                  <a:pt x="755300" y="1286867"/>
                  <a:pt x="754468" y="1282411"/>
                </a:cubicBezTo>
                <a:cubicBezTo>
                  <a:pt x="752746" y="1278121"/>
                  <a:pt x="756862" y="1275508"/>
                  <a:pt x="759033" y="1272336"/>
                </a:cubicBezTo>
                <a:cubicBezTo>
                  <a:pt x="761369" y="1270054"/>
                  <a:pt x="764597" y="1267607"/>
                  <a:pt x="762150" y="1264375"/>
                </a:cubicBezTo>
                <a:cubicBezTo>
                  <a:pt x="760428" y="1260085"/>
                  <a:pt x="756535" y="1258967"/>
                  <a:pt x="752809" y="1258741"/>
                </a:cubicBezTo>
                <a:cubicBezTo>
                  <a:pt x="750140" y="1259239"/>
                  <a:pt x="747470" y="1259738"/>
                  <a:pt x="744800" y="1260236"/>
                </a:cubicBezTo>
                <a:cubicBezTo>
                  <a:pt x="732175" y="1261673"/>
                  <a:pt x="723724" y="1255873"/>
                  <a:pt x="721393" y="1243396"/>
                </a:cubicBezTo>
                <a:cubicBezTo>
                  <a:pt x="720561" y="1238940"/>
                  <a:pt x="719728" y="1234484"/>
                  <a:pt x="720676" y="1229695"/>
                </a:cubicBezTo>
                <a:cubicBezTo>
                  <a:pt x="720568" y="1224181"/>
                  <a:pt x="716507" y="1222173"/>
                  <a:pt x="711503" y="1224953"/>
                </a:cubicBezTo>
                <a:cubicBezTo>
                  <a:pt x="702212" y="1229455"/>
                  <a:pt x="699093" y="1237416"/>
                  <a:pt x="702315" y="1249726"/>
                </a:cubicBezTo>
                <a:cubicBezTo>
                  <a:pt x="694752" y="1243761"/>
                  <a:pt x="689139" y="1238353"/>
                  <a:pt x="685137" y="1231722"/>
                </a:cubicBezTo>
                <a:cubicBezTo>
                  <a:pt x="681134" y="1225091"/>
                  <a:pt x="680808" y="1208551"/>
                  <a:pt x="686040" y="1202040"/>
                </a:cubicBezTo>
                <a:cubicBezTo>
                  <a:pt x="692883" y="1194305"/>
                  <a:pt x="701724" y="1197265"/>
                  <a:pt x="708622" y="1199666"/>
                </a:cubicBezTo>
                <a:cubicBezTo>
                  <a:pt x="718518" y="1203351"/>
                  <a:pt x="728973" y="1205088"/>
                  <a:pt x="739653" y="1203093"/>
                </a:cubicBezTo>
                <a:cubicBezTo>
                  <a:pt x="745881" y="1201930"/>
                  <a:pt x="753002" y="1200599"/>
                  <a:pt x="760121" y="1199270"/>
                </a:cubicBezTo>
                <a:cubicBezTo>
                  <a:pt x="789489" y="1193785"/>
                  <a:pt x="818798" y="1192921"/>
                  <a:pt x="845931" y="1209989"/>
                </a:cubicBezTo>
                <a:cubicBezTo>
                  <a:pt x="856328" y="1216347"/>
                  <a:pt x="861169" y="1212677"/>
                  <a:pt x="863622" y="1201151"/>
                </a:cubicBezTo>
                <a:cubicBezTo>
                  <a:pt x="864177" y="1199202"/>
                  <a:pt x="861899" y="1196860"/>
                  <a:pt x="864402" y="1195471"/>
                </a:cubicBezTo>
                <a:cubicBezTo>
                  <a:pt x="867072" y="1194972"/>
                  <a:pt x="869185" y="1196422"/>
                  <a:pt x="870409" y="1198038"/>
                </a:cubicBezTo>
                <a:cubicBezTo>
                  <a:pt x="871631" y="1199654"/>
                  <a:pt x="872854" y="1201271"/>
                  <a:pt x="873909" y="1201995"/>
                </a:cubicBezTo>
                <a:cubicBezTo>
                  <a:pt x="877411" y="1205954"/>
                  <a:pt x="881637" y="1208854"/>
                  <a:pt x="885254" y="1203566"/>
                </a:cubicBezTo>
                <a:cubicBezTo>
                  <a:pt x="889761" y="1198112"/>
                  <a:pt x="882475" y="1198551"/>
                  <a:pt x="880197" y="1196210"/>
                </a:cubicBezTo>
                <a:cubicBezTo>
                  <a:pt x="880030" y="1195318"/>
                  <a:pt x="879140" y="1195485"/>
                  <a:pt x="878974" y="1194594"/>
                </a:cubicBezTo>
                <a:cubicBezTo>
                  <a:pt x="876861" y="1193143"/>
                  <a:pt x="875472" y="1190636"/>
                  <a:pt x="876918" y="1188521"/>
                </a:cubicBezTo>
                <a:cubicBezTo>
                  <a:pt x="878199" y="1185515"/>
                  <a:pt x="879978" y="1185183"/>
                  <a:pt x="882982" y="1186467"/>
                </a:cubicBezTo>
                <a:cubicBezTo>
                  <a:pt x="894660" y="1189819"/>
                  <a:pt x="903783" y="1184426"/>
                  <a:pt x="909071" y="1173293"/>
                </a:cubicBezTo>
                <a:cubicBezTo>
                  <a:pt x="910517" y="1171178"/>
                  <a:pt x="913744" y="1168730"/>
                  <a:pt x="913246" y="1166057"/>
                </a:cubicBezTo>
                <a:cubicBezTo>
                  <a:pt x="911413" y="1156253"/>
                  <a:pt x="899793" y="1148278"/>
                  <a:pt x="891228" y="1151723"/>
                </a:cubicBezTo>
                <a:cubicBezTo>
                  <a:pt x="874095" y="1158613"/>
                  <a:pt x="856686" y="1159098"/>
                  <a:pt x="838280" y="1154235"/>
                </a:cubicBezTo>
                <a:cubicBezTo>
                  <a:pt x="831718" y="1153616"/>
                  <a:pt x="825155" y="1152997"/>
                  <a:pt x="820648" y="1158451"/>
                </a:cubicBezTo>
                <a:cubicBezTo>
                  <a:pt x="816697" y="1161955"/>
                  <a:pt x="814752" y="1161396"/>
                  <a:pt x="812864" y="1156215"/>
                </a:cubicBezTo>
                <a:cubicBezTo>
                  <a:pt x="810642" y="1149252"/>
                  <a:pt x="805359" y="1145626"/>
                  <a:pt x="797907" y="1145175"/>
                </a:cubicBezTo>
                <a:cubicBezTo>
                  <a:pt x="790288" y="1143831"/>
                  <a:pt x="781779" y="1142653"/>
                  <a:pt x="773270" y="1141475"/>
                </a:cubicBezTo>
                <a:cubicBezTo>
                  <a:pt x="765818" y="1141022"/>
                  <a:pt x="762150" y="1136174"/>
                  <a:pt x="761708" y="1128877"/>
                </a:cubicBezTo>
                <a:cubicBezTo>
                  <a:pt x="761542" y="1127986"/>
                  <a:pt x="761208" y="1126204"/>
                  <a:pt x="761765" y="1124255"/>
                </a:cubicBezTo>
                <a:cubicBezTo>
                  <a:pt x="760934" y="1119800"/>
                  <a:pt x="757597" y="1116734"/>
                  <a:pt x="753148" y="1117565"/>
                </a:cubicBezTo>
                <a:cubicBezTo>
                  <a:pt x="749422" y="1117338"/>
                  <a:pt x="750255" y="1121794"/>
                  <a:pt x="750920" y="1125360"/>
                </a:cubicBezTo>
                <a:cubicBezTo>
                  <a:pt x="750696" y="1129090"/>
                  <a:pt x="751362" y="1132655"/>
                  <a:pt x="746189" y="1134544"/>
                </a:cubicBezTo>
                <a:cubicBezTo>
                  <a:pt x="738179" y="1136040"/>
                  <a:pt x="729396" y="1128458"/>
                  <a:pt x="729677" y="1120104"/>
                </a:cubicBezTo>
                <a:cubicBezTo>
                  <a:pt x="729178" y="1117430"/>
                  <a:pt x="730624" y="1115316"/>
                  <a:pt x="728345" y="1112974"/>
                </a:cubicBezTo>
                <a:cubicBezTo>
                  <a:pt x="725676" y="1113472"/>
                  <a:pt x="726175" y="1116147"/>
                  <a:pt x="724561" y="1117370"/>
                </a:cubicBezTo>
                <a:cubicBezTo>
                  <a:pt x="721111" y="1123549"/>
                  <a:pt x="717551" y="1124214"/>
                  <a:pt x="712825" y="1118640"/>
                </a:cubicBezTo>
                <a:cubicBezTo>
                  <a:pt x="706546" y="1109668"/>
                  <a:pt x="698094" y="1103868"/>
                  <a:pt x="689809" y="1098959"/>
                </a:cubicBezTo>
                <a:cubicBezTo>
                  <a:pt x="680301" y="1092434"/>
                  <a:pt x="671517" y="1084851"/>
                  <a:pt x="668297" y="1072541"/>
                </a:cubicBezTo>
                <a:cubicBezTo>
                  <a:pt x="666575" y="1068251"/>
                  <a:pt x="663796" y="1063236"/>
                  <a:pt x="659013" y="1062285"/>
                </a:cubicBezTo>
                <a:cubicBezTo>
                  <a:pt x="639551" y="1056697"/>
                  <a:pt x="630216" y="1036305"/>
                  <a:pt x="611310" y="1028769"/>
                </a:cubicBezTo>
                <a:cubicBezTo>
                  <a:pt x="606194" y="1026036"/>
                  <a:pt x="606252" y="1021414"/>
                  <a:pt x="607199" y="1016625"/>
                </a:cubicBezTo>
                <a:cubicBezTo>
                  <a:pt x="609036" y="1011669"/>
                  <a:pt x="613985" y="1013513"/>
                  <a:pt x="617155" y="1015687"/>
                </a:cubicBezTo>
                <a:cubicBezTo>
                  <a:pt x="623327" y="1019146"/>
                  <a:pt x="628501" y="1017258"/>
                  <a:pt x="633173" y="1012695"/>
                </a:cubicBezTo>
                <a:cubicBezTo>
                  <a:pt x="638570" y="1007075"/>
                  <a:pt x="645357" y="1003964"/>
                  <a:pt x="653366" y="1002467"/>
                </a:cubicBezTo>
                <a:cubicBezTo>
                  <a:pt x="666882" y="1000865"/>
                  <a:pt x="675832" y="1009339"/>
                  <a:pt x="674603" y="1022481"/>
                </a:cubicBezTo>
                <a:cubicBezTo>
                  <a:pt x="674212" y="1025320"/>
                  <a:pt x="673989" y="1029052"/>
                  <a:pt x="674488" y="1031725"/>
                </a:cubicBezTo>
                <a:cubicBezTo>
                  <a:pt x="674655" y="1032616"/>
                  <a:pt x="673931" y="1033674"/>
                  <a:pt x="673931" y="1033674"/>
                </a:cubicBezTo>
                <a:cubicBezTo>
                  <a:pt x="674821" y="1033508"/>
                  <a:pt x="674821" y="1033508"/>
                  <a:pt x="675545" y="1032450"/>
                </a:cubicBezTo>
                <a:cubicBezTo>
                  <a:pt x="679104" y="1031786"/>
                  <a:pt x="681775" y="1031287"/>
                  <a:pt x="685500" y="1031513"/>
                </a:cubicBezTo>
                <a:cubicBezTo>
                  <a:pt x="703241" y="1032811"/>
                  <a:pt x="708081" y="1029140"/>
                  <a:pt x="710258" y="1011209"/>
                </a:cubicBezTo>
                <a:cubicBezTo>
                  <a:pt x="710540" y="1002855"/>
                  <a:pt x="715546" y="1000076"/>
                  <a:pt x="723889" y="1000363"/>
                </a:cubicBezTo>
                <a:cubicBezTo>
                  <a:pt x="730284" y="1000090"/>
                  <a:pt x="734510" y="1002990"/>
                  <a:pt x="739235" y="1008564"/>
                </a:cubicBezTo>
                <a:cubicBezTo>
                  <a:pt x="752353" y="1024560"/>
                  <a:pt x="769647" y="1033320"/>
                  <a:pt x="790947" y="1033953"/>
                </a:cubicBezTo>
                <a:cubicBezTo>
                  <a:pt x="808855" y="1036142"/>
                  <a:pt x="808855" y="1036142"/>
                  <a:pt x="801965" y="1018982"/>
                </a:cubicBezTo>
                <a:cubicBezTo>
                  <a:pt x="798354" y="1009511"/>
                  <a:pt x="799302" y="1004723"/>
                  <a:pt x="806646" y="999662"/>
                </a:cubicBezTo>
                <a:cubicBezTo>
                  <a:pt x="811812" y="1012532"/>
                  <a:pt x="814981" y="1014706"/>
                  <a:pt x="828496" y="1013104"/>
                </a:cubicBezTo>
                <a:cubicBezTo>
                  <a:pt x="837396" y="1011442"/>
                  <a:pt x="846686" y="1006940"/>
                  <a:pt x="854579" y="1014688"/>
                </a:cubicBezTo>
                <a:cubicBezTo>
                  <a:pt x="854747" y="1015579"/>
                  <a:pt x="855636" y="1015413"/>
                  <a:pt x="856526" y="1015247"/>
                </a:cubicBezTo>
                <a:cubicBezTo>
                  <a:pt x="866540" y="1009688"/>
                  <a:pt x="870380" y="1000670"/>
                  <a:pt x="869106" y="988917"/>
                </a:cubicBezTo>
                <a:cubicBezTo>
                  <a:pt x="867941" y="982678"/>
                  <a:pt x="866776" y="976440"/>
                  <a:pt x="873396" y="972437"/>
                </a:cubicBezTo>
                <a:cubicBezTo>
                  <a:pt x="874119" y="971379"/>
                  <a:pt x="876456" y="969098"/>
                  <a:pt x="876955" y="971772"/>
                </a:cubicBezTo>
                <a:cubicBezTo>
                  <a:pt x="879177" y="978736"/>
                  <a:pt x="885573" y="978463"/>
                  <a:pt x="891411" y="980139"/>
                </a:cubicBezTo>
                <a:cubicBezTo>
                  <a:pt x="898141" y="981649"/>
                  <a:pt x="902533" y="985440"/>
                  <a:pt x="902975" y="992737"/>
                </a:cubicBezTo>
                <a:cubicBezTo>
                  <a:pt x="903583" y="1000924"/>
                  <a:pt x="908308" y="1006497"/>
                  <a:pt x="916093" y="1008733"/>
                </a:cubicBezTo>
                <a:cubicBezTo>
                  <a:pt x="923155" y="1012025"/>
                  <a:pt x="928884" y="1008188"/>
                  <a:pt x="934282" y="1002568"/>
                </a:cubicBezTo>
                <a:cubicBezTo>
                  <a:pt x="938622" y="996223"/>
                  <a:pt x="941069" y="999456"/>
                  <a:pt x="942068" y="1004803"/>
                </a:cubicBezTo>
                <a:cubicBezTo>
                  <a:pt x="943566" y="1012824"/>
                  <a:pt x="948515" y="1014666"/>
                  <a:pt x="955301" y="1011555"/>
                </a:cubicBezTo>
                <a:cubicBezTo>
                  <a:pt x="957081" y="1011221"/>
                  <a:pt x="958862" y="1010889"/>
                  <a:pt x="960474" y="1009665"/>
                </a:cubicBezTo>
                <a:cubicBezTo>
                  <a:pt x="968151" y="1006387"/>
                  <a:pt x="974546" y="1006114"/>
                  <a:pt x="979771" y="1014362"/>
                </a:cubicBezTo>
                <a:cubicBezTo>
                  <a:pt x="985719" y="1021552"/>
                  <a:pt x="994561" y="1024512"/>
                  <a:pt x="1002737" y="1023907"/>
                </a:cubicBezTo>
                <a:cubicBezTo>
                  <a:pt x="1009298" y="1024526"/>
                  <a:pt x="1016419" y="1023196"/>
                  <a:pt x="1012807" y="1013725"/>
                </a:cubicBezTo>
                <a:cubicBezTo>
                  <a:pt x="1012307" y="1011051"/>
                  <a:pt x="1012532" y="1007320"/>
                  <a:pt x="1012922" y="1004481"/>
                </a:cubicBezTo>
                <a:cubicBezTo>
                  <a:pt x="1011757" y="998243"/>
                  <a:pt x="1013261" y="991505"/>
                  <a:pt x="1008703" y="986823"/>
                </a:cubicBezTo>
                <a:cubicBezTo>
                  <a:pt x="996916" y="977957"/>
                  <a:pt x="995475" y="965314"/>
                  <a:pt x="992978" y="951946"/>
                </a:cubicBezTo>
                <a:cubicBezTo>
                  <a:pt x="999874" y="954346"/>
                  <a:pt x="1006769" y="956748"/>
                  <a:pt x="1013888" y="955418"/>
                </a:cubicBezTo>
                <a:cubicBezTo>
                  <a:pt x="1022623" y="952865"/>
                  <a:pt x="1031130" y="954042"/>
                  <a:pt x="1039249" y="958060"/>
                </a:cubicBezTo>
                <a:cubicBezTo>
                  <a:pt x="1046310" y="961352"/>
                  <a:pt x="1054096" y="963587"/>
                  <a:pt x="1061881" y="965822"/>
                </a:cubicBezTo>
                <a:cubicBezTo>
                  <a:pt x="1084513" y="973585"/>
                  <a:pt x="1108593" y="979232"/>
                  <a:pt x="1130277" y="991784"/>
                </a:cubicBezTo>
                <a:cubicBezTo>
                  <a:pt x="1135392" y="994517"/>
                  <a:pt x="1137729" y="992236"/>
                  <a:pt x="1138677" y="987447"/>
                </a:cubicBezTo>
                <a:cubicBezTo>
                  <a:pt x="1139234" y="985499"/>
                  <a:pt x="1139458" y="981768"/>
                  <a:pt x="1143184" y="981995"/>
                </a:cubicBezTo>
                <a:cubicBezTo>
                  <a:pt x="1146021" y="982387"/>
                  <a:pt x="1146686" y="985951"/>
                  <a:pt x="1147018" y="987734"/>
                </a:cubicBezTo>
                <a:cubicBezTo>
                  <a:pt x="1148741" y="992025"/>
                  <a:pt x="1150298" y="995423"/>
                  <a:pt x="1154023" y="995648"/>
                </a:cubicBezTo>
                <a:cubicBezTo>
                  <a:pt x="1158639" y="995709"/>
                  <a:pt x="1162865" y="998609"/>
                  <a:pt x="1167481" y="998669"/>
                </a:cubicBezTo>
                <a:cubicBezTo>
                  <a:pt x="1174044" y="999288"/>
                  <a:pt x="1175599" y="1002686"/>
                  <a:pt x="1173929" y="1008533"/>
                </a:cubicBezTo>
                <a:cubicBezTo>
                  <a:pt x="1169198" y="1017717"/>
                  <a:pt x="1176649" y="1018169"/>
                  <a:pt x="1182655" y="1020737"/>
                </a:cubicBezTo>
                <a:cubicBezTo>
                  <a:pt x="1190606" y="1023863"/>
                  <a:pt x="1189276" y="1016734"/>
                  <a:pt x="1190389" y="1012837"/>
                </a:cubicBezTo>
                <a:cubicBezTo>
                  <a:pt x="1190946" y="1010887"/>
                  <a:pt x="1190613" y="1009105"/>
                  <a:pt x="1193282" y="1008607"/>
                </a:cubicBezTo>
                <a:cubicBezTo>
                  <a:pt x="1195895" y="1012730"/>
                  <a:pt x="1199397" y="1016687"/>
                  <a:pt x="1201285" y="1021869"/>
                </a:cubicBezTo>
                <a:cubicBezTo>
                  <a:pt x="1203731" y="1025101"/>
                  <a:pt x="1206901" y="1027276"/>
                  <a:pt x="1210460" y="1026611"/>
                </a:cubicBezTo>
                <a:cubicBezTo>
                  <a:pt x="1214910" y="1025780"/>
                  <a:pt x="1214077" y="1021324"/>
                  <a:pt x="1214468" y="1018484"/>
                </a:cubicBezTo>
                <a:cubicBezTo>
                  <a:pt x="1218258" y="999329"/>
                  <a:pt x="1228105" y="992880"/>
                  <a:pt x="1247235" y="996684"/>
                </a:cubicBezTo>
                <a:cubicBezTo>
                  <a:pt x="1251128" y="997802"/>
                  <a:pt x="1254854" y="998028"/>
                  <a:pt x="1258023" y="1000203"/>
                </a:cubicBezTo>
                <a:cubicBezTo>
                  <a:pt x="1274650" y="1005398"/>
                  <a:pt x="1288498" y="1005579"/>
                  <a:pt x="1298128" y="988101"/>
                </a:cubicBezTo>
                <a:cubicBezTo>
                  <a:pt x="1298128" y="988101"/>
                  <a:pt x="1299016" y="987935"/>
                  <a:pt x="1298850" y="987044"/>
                </a:cubicBezTo>
                <a:cubicBezTo>
                  <a:pt x="1302968" y="984430"/>
                  <a:pt x="1306360" y="982874"/>
                  <a:pt x="1311309" y="984716"/>
                </a:cubicBezTo>
                <a:cubicBezTo>
                  <a:pt x="1313256" y="985275"/>
                  <a:pt x="1315368" y="986725"/>
                  <a:pt x="1314978" y="989565"/>
                </a:cubicBezTo>
                <a:cubicBezTo>
                  <a:pt x="1314920" y="994188"/>
                  <a:pt x="1310637" y="995909"/>
                  <a:pt x="1307245" y="997465"/>
                </a:cubicBezTo>
                <a:cubicBezTo>
                  <a:pt x="1304576" y="997964"/>
                  <a:pt x="1301181" y="999521"/>
                  <a:pt x="1301680" y="1002194"/>
                </a:cubicBezTo>
                <a:cubicBezTo>
                  <a:pt x="1301457" y="1005925"/>
                  <a:pt x="1305740" y="1004203"/>
                  <a:pt x="1307852" y="1005653"/>
                </a:cubicBezTo>
                <a:cubicBezTo>
                  <a:pt x="1312635" y="1006604"/>
                  <a:pt x="1317252" y="1006665"/>
                  <a:pt x="1322033" y="1007615"/>
                </a:cubicBezTo>
                <a:cubicBezTo>
                  <a:pt x="1328595" y="1008234"/>
                  <a:pt x="1334435" y="1009910"/>
                  <a:pt x="1338993" y="1014593"/>
                </a:cubicBezTo>
                <a:cubicBezTo>
                  <a:pt x="1342329" y="1017659"/>
                  <a:pt x="1344999" y="1017160"/>
                  <a:pt x="1349115" y="1014547"/>
                </a:cubicBezTo>
                <a:cubicBezTo>
                  <a:pt x="1360743" y="1007763"/>
                  <a:pt x="1369251" y="1008941"/>
                  <a:pt x="1379257" y="1018140"/>
                </a:cubicBezTo>
                <a:cubicBezTo>
                  <a:pt x="1384706" y="1022656"/>
                  <a:pt x="1388541" y="1028396"/>
                  <a:pt x="1393266" y="1033969"/>
                </a:cubicBezTo>
                <a:cubicBezTo>
                  <a:pt x="1399047" y="1040268"/>
                  <a:pt x="1406109" y="1043560"/>
                  <a:pt x="1414618" y="1044738"/>
                </a:cubicBezTo>
                <a:cubicBezTo>
                  <a:pt x="1424016" y="1045750"/>
                  <a:pt x="1428133" y="1043136"/>
                  <a:pt x="1430752" y="1032502"/>
                </a:cubicBezTo>
                <a:cubicBezTo>
                  <a:pt x="1433204" y="1020976"/>
                  <a:pt x="1439267" y="1018921"/>
                  <a:pt x="1450221" y="1023331"/>
                </a:cubicBezTo>
                <a:cubicBezTo>
                  <a:pt x="1454114" y="1024448"/>
                  <a:pt x="1456227" y="1025898"/>
                  <a:pt x="1460509" y="1024176"/>
                </a:cubicBezTo>
                <a:cubicBezTo>
                  <a:pt x="1470522" y="1018617"/>
                  <a:pt x="1470522" y="1018617"/>
                  <a:pt x="1472687" y="1030202"/>
                </a:cubicBezTo>
                <a:cubicBezTo>
                  <a:pt x="1472129" y="1032151"/>
                  <a:pt x="1472297" y="1033042"/>
                  <a:pt x="1473519" y="1034658"/>
                </a:cubicBezTo>
                <a:cubicBezTo>
                  <a:pt x="1474852" y="1041788"/>
                  <a:pt x="1478911" y="1043797"/>
                  <a:pt x="1485531" y="1039794"/>
                </a:cubicBezTo>
                <a:cubicBezTo>
                  <a:pt x="1490537" y="1037014"/>
                  <a:pt x="1495210" y="1032452"/>
                  <a:pt x="1500384" y="1030563"/>
                </a:cubicBezTo>
                <a:cubicBezTo>
                  <a:pt x="1522189" y="1019112"/>
                  <a:pt x="1548715" y="1027991"/>
                  <a:pt x="1558049" y="1048384"/>
                </a:cubicBezTo>
                <a:cubicBezTo>
                  <a:pt x="1561327" y="1056072"/>
                  <a:pt x="1559100" y="1063867"/>
                  <a:pt x="1560598" y="1071887"/>
                </a:cubicBezTo>
                <a:cubicBezTo>
                  <a:pt x="1561872" y="1083639"/>
                  <a:pt x="1567321" y="1088155"/>
                  <a:pt x="1578666" y="1089726"/>
                </a:cubicBezTo>
                <a:cubicBezTo>
                  <a:pt x="1584338" y="1090511"/>
                  <a:pt x="1589844" y="1090405"/>
                  <a:pt x="1595516" y="1091190"/>
                </a:cubicBezTo>
                <a:cubicBezTo>
                  <a:pt x="1606861" y="1092760"/>
                  <a:pt x="1612757" y="1089814"/>
                  <a:pt x="1615210" y="1078288"/>
                </a:cubicBezTo>
                <a:cubicBezTo>
                  <a:pt x="1617604" y="1071385"/>
                  <a:pt x="1620440" y="1071777"/>
                  <a:pt x="1625722" y="1075402"/>
                </a:cubicBezTo>
                <a:cubicBezTo>
                  <a:pt x="1637176" y="1082486"/>
                  <a:pt x="1643962" y="1079374"/>
                  <a:pt x="1646972" y="1065900"/>
                </a:cubicBezTo>
                <a:cubicBezTo>
                  <a:pt x="1647196" y="1062168"/>
                  <a:pt x="1646530" y="1058603"/>
                  <a:pt x="1642637" y="1057486"/>
                </a:cubicBezTo>
                <a:cubicBezTo>
                  <a:pt x="1637855" y="1056535"/>
                  <a:pt x="1637631" y="1060266"/>
                  <a:pt x="1637407" y="1063997"/>
                </a:cubicBezTo>
                <a:cubicBezTo>
                  <a:pt x="1637906" y="1066670"/>
                  <a:pt x="1636626" y="1069677"/>
                  <a:pt x="1632899" y="1069450"/>
                </a:cubicBezTo>
                <a:cubicBezTo>
                  <a:pt x="1629340" y="1070115"/>
                  <a:pt x="1626170" y="1067941"/>
                  <a:pt x="1626395" y="1064209"/>
                </a:cubicBezTo>
                <a:cubicBezTo>
                  <a:pt x="1625453" y="1054240"/>
                  <a:pt x="1622733" y="1044602"/>
                  <a:pt x="1621624" y="1033741"/>
                </a:cubicBezTo>
                <a:cubicBezTo>
                  <a:pt x="1624794" y="1035916"/>
                  <a:pt x="1625850" y="1036641"/>
                  <a:pt x="1627073" y="1038257"/>
                </a:cubicBezTo>
                <a:cubicBezTo>
                  <a:pt x="1633411" y="1042608"/>
                  <a:pt x="1640531" y="1041278"/>
                  <a:pt x="1647093" y="1041897"/>
                </a:cubicBezTo>
                <a:cubicBezTo>
                  <a:pt x="1650820" y="1042123"/>
                  <a:pt x="1650710" y="1036609"/>
                  <a:pt x="1653047" y="1034328"/>
                </a:cubicBezTo>
                <a:cubicBezTo>
                  <a:pt x="1656997" y="1030824"/>
                  <a:pt x="1661114" y="1028210"/>
                  <a:pt x="1667677" y="1028829"/>
                </a:cubicBezTo>
                <a:cubicBezTo>
                  <a:pt x="1673183" y="1028723"/>
                  <a:pt x="1679413" y="1027559"/>
                  <a:pt x="1685974" y="1028178"/>
                </a:cubicBezTo>
                <a:cubicBezTo>
                  <a:pt x="1682139" y="1022438"/>
                  <a:pt x="1673465" y="1020369"/>
                  <a:pt x="1677805" y="1014025"/>
                </a:cubicBezTo>
                <a:cubicBezTo>
                  <a:pt x="1680532" y="1008904"/>
                  <a:pt x="1683484" y="1000051"/>
                  <a:pt x="1692992" y="1006577"/>
                </a:cubicBezTo>
                <a:cubicBezTo>
                  <a:pt x="1692992" y="1006577"/>
                  <a:pt x="1694605" y="1005354"/>
                  <a:pt x="1694438" y="1004461"/>
                </a:cubicBezTo>
                <a:cubicBezTo>
                  <a:pt x="1694496" y="999839"/>
                  <a:pt x="1695443" y="995050"/>
                  <a:pt x="1689047" y="995324"/>
                </a:cubicBezTo>
                <a:cubicBezTo>
                  <a:pt x="1681761" y="995762"/>
                  <a:pt x="1674866" y="993360"/>
                  <a:pt x="1668860" y="990793"/>
                </a:cubicBezTo>
                <a:cubicBezTo>
                  <a:pt x="1661075" y="988558"/>
                  <a:pt x="1655012" y="990613"/>
                  <a:pt x="1652618" y="997516"/>
                </a:cubicBezTo>
                <a:cubicBezTo>
                  <a:pt x="1649333" y="1004586"/>
                  <a:pt x="1646331" y="1003302"/>
                  <a:pt x="1642105" y="1000402"/>
                </a:cubicBezTo>
                <a:cubicBezTo>
                  <a:pt x="1633654" y="994603"/>
                  <a:pt x="1626817" y="987578"/>
                  <a:pt x="1617642" y="982836"/>
                </a:cubicBezTo>
                <a:cubicBezTo>
                  <a:pt x="1612526" y="980102"/>
                  <a:pt x="1608800" y="979876"/>
                  <a:pt x="1603961" y="983547"/>
                </a:cubicBezTo>
                <a:cubicBezTo>
                  <a:pt x="1600010" y="987052"/>
                  <a:pt x="1597116" y="991282"/>
                  <a:pt x="1591443" y="990497"/>
                </a:cubicBezTo>
                <a:cubicBezTo>
                  <a:pt x="1585938" y="990603"/>
                  <a:pt x="1584049" y="985422"/>
                  <a:pt x="1580714" y="982356"/>
                </a:cubicBezTo>
                <a:cubicBezTo>
                  <a:pt x="1574702" y="994546"/>
                  <a:pt x="1574702" y="994546"/>
                  <a:pt x="1562524" y="988520"/>
                </a:cubicBezTo>
                <a:cubicBezTo>
                  <a:pt x="1557575" y="986678"/>
                  <a:pt x="1552460" y="983944"/>
                  <a:pt x="1546896" y="988672"/>
                </a:cubicBezTo>
                <a:cubicBezTo>
                  <a:pt x="1534546" y="996512"/>
                  <a:pt x="1531710" y="996120"/>
                  <a:pt x="1522260" y="984973"/>
                </a:cubicBezTo>
                <a:cubicBezTo>
                  <a:pt x="1517702" y="980291"/>
                  <a:pt x="1513143" y="975608"/>
                  <a:pt x="1507694" y="971092"/>
                </a:cubicBezTo>
                <a:cubicBezTo>
                  <a:pt x="1495409" y="959552"/>
                  <a:pt x="1490959" y="960383"/>
                  <a:pt x="1482610" y="974856"/>
                </a:cubicBezTo>
                <a:cubicBezTo>
                  <a:pt x="1480440" y="978028"/>
                  <a:pt x="1479326" y="981925"/>
                  <a:pt x="1476433" y="986154"/>
                </a:cubicBezTo>
                <a:cubicBezTo>
                  <a:pt x="1473321" y="979357"/>
                  <a:pt x="1470542" y="974343"/>
                  <a:pt x="1467430" y="967545"/>
                </a:cubicBezTo>
                <a:cubicBezTo>
                  <a:pt x="1465983" y="969659"/>
                  <a:pt x="1466150" y="970551"/>
                  <a:pt x="1465427" y="971609"/>
                </a:cubicBezTo>
                <a:cubicBezTo>
                  <a:pt x="1460414" y="989146"/>
                  <a:pt x="1451514" y="990809"/>
                  <a:pt x="1439061" y="978378"/>
                </a:cubicBezTo>
                <a:cubicBezTo>
                  <a:pt x="1436783" y="976036"/>
                  <a:pt x="1434503" y="973695"/>
                  <a:pt x="1432058" y="970463"/>
                </a:cubicBezTo>
                <a:cubicBezTo>
                  <a:pt x="1430835" y="968847"/>
                  <a:pt x="1429612" y="967231"/>
                  <a:pt x="1430892" y="964224"/>
                </a:cubicBezTo>
                <a:cubicBezTo>
                  <a:pt x="1436847" y="956656"/>
                  <a:pt x="1430674" y="953197"/>
                  <a:pt x="1425392" y="949572"/>
                </a:cubicBezTo>
                <a:cubicBezTo>
                  <a:pt x="1410046" y="941371"/>
                  <a:pt x="1393194" y="939908"/>
                  <a:pt x="1376344" y="938443"/>
                </a:cubicBezTo>
                <a:cubicBezTo>
                  <a:pt x="1349371" y="937025"/>
                  <a:pt x="1321841" y="937556"/>
                  <a:pt x="1296430" y="924778"/>
                </a:cubicBezTo>
                <a:cubicBezTo>
                  <a:pt x="1288313" y="920761"/>
                  <a:pt x="1279969" y="920474"/>
                  <a:pt x="1271237" y="923028"/>
                </a:cubicBezTo>
                <a:cubicBezTo>
                  <a:pt x="1264284" y="925249"/>
                  <a:pt x="1257554" y="923739"/>
                  <a:pt x="1252273" y="920114"/>
                </a:cubicBezTo>
                <a:cubicBezTo>
                  <a:pt x="1242043" y="914646"/>
                  <a:pt x="1231420" y="912019"/>
                  <a:pt x="1219353" y="911507"/>
                </a:cubicBezTo>
                <a:cubicBezTo>
                  <a:pt x="1208174" y="910827"/>
                  <a:pt x="1196605" y="912989"/>
                  <a:pt x="1185483" y="907687"/>
                </a:cubicBezTo>
                <a:cubicBezTo>
                  <a:pt x="1175586" y="904001"/>
                  <a:pt x="1166188" y="902991"/>
                  <a:pt x="1158062" y="913731"/>
                </a:cubicBezTo>
                <a:cubicBezTo>
                  <a:pt x="1154342" y="898747"/>
                  <a:pt x="1144387" y="899684"/>
                  <a:pt x="1133541" y="900788"/>
                </a:cubicBezTo>
                <a:cubicBezTo>
                  <a:pt x="1125532" y="902283"/>
                  <a:pt x="1117356" y="902888"/>
                  <a:pt x="1109961" y="897813"/>
                </a:cubicBezTo>
                <a:cubicBezTo>
                  <a:pt x="1099231" y="889672"/>
                  <a:pt x="1087720" y="887211"/>
                  <a:pt x="1075319" y="884916"/>
                </a:cubicBezTo>
                <a:cubicBezTo>
                  <a:pt x="1053519" y="881609"/>
                  <a:pt x="1031163" y="880251"/>
                  <a:pt x="1010310" y="872157"/>
                </a:cubicBezTo>
                <a:cubicBezTo>
                  <a:pt x="993515" y="866070"/>
                  <a:pt x="976332" y="862823"/>
                  <a:pt x="958201" y="864366"/>
                </a:cubicBezTo>
                <a:cubicBezTo>
                  <a:pt x="952860" y="865363"/>
                  <a:pt x="948801" y="863354"/>
                  <a:pt x="946023" y="858339"/>
                </a:cubicBezTo>
                <a:cubicBezTo>
                  <a:pt x="935741" y="842736"/>
                  <a:pt x="934851" y="842902"/>
                  <a:pt x="916330" y="847284"/>
                </a:cubicBezTo>
                <a:cubicBezTo>
                  <a:pt x="914549" y="847616"/>
                  <a:pt x="912769" y="847949"/>
                  <a:pt x="910099" y="848447"/>
                </a:cubicBezTo>
                <a:cubicBezTo>
                  <a:pt x="911771" y="842602"/>
                  <a:pt x="913442" y="836755"/>
                  <a:pt x="915280" y="831801"/>
                </a:cubicBezTo>
                <a:cubicBezTo>
                  <a:pt x="917174" y="822224"/>
                  <a:pt x="923628" y="817330"/>
                  <a:pt x="932695" y="816558"/>
                </a:cubicBezTo>
                <a:cubicBezTo>
                  <a:pt x="938033" y="815561"/>
                  <a:pt x="942816" y="816512"/>
                  <a:pt x="947988" y="814624"/>
                </a:cubicBezTo>
                <a:cubicBezTo>
                  <a:pt x="956556" y="811179"/>
                  <a:pt x="959558" y="812463"/>
                  <a:pt x="963001" y="821042"/>
                </a:cubicBezTo>
                <a:cubicBezTo>
                  <a:pt x="963667" y="824608"/>
                  <a:pt x="964334" y="828172"/>
                  <a:pt x="965000" y="831737"/>
                </a:cubicBezTo>
                <a:cubicBezTo>
                  <a:pt x="965109" y="837251"/>
                  <a:pt x="967945" y="837644"/>
                  <a:pt x="972394" y="836811"/>
                </a:cubicBezTo>
                <a:cubicBezTo>
                  <a:pt x="982350" y="835875"/>
                  <a:pt x="988637" y="830089"/>
                  <a:pt x="993702" y="822687"/>
                </a:cubicBezTo>
                <a:cubicBezTo>
                  <a:pt x="995316" y="821463"/>
                  <a:pt x="995705" y="818623"/>
                  <a:pt x="998542" y="819016"/>
                </a:cubicBezTo>
                <a:cubicBezTo>
                  <a:pt x="1000487" y="819575"/>
                  <a:pt x="1000987" y="822248"/>
                  <a:pt x="1002210" y="823864"/>
                </a:cubicBezTo>
                <a:cubicBezTo>
                  <a:pt x="1002543" y="825646"/>
                  <a:pt x="1002709" y="826539"/>
                  <a:pt x="1003043" y="828320"/>
                </a:cubicBezTo>
                <a:cubicBezTo>
                  <a:pt x="1004207" y="834559"/>
                  <a:pt x="1007210" y="835843"/>
                  <a:pt x="1012217" y="833063"/>
                </a:cubicBezTo>
                <a:cubicBezTo>
                  <a:pt x="1017057" y="829392"/>
                  <a:pt x="1020228" y="831567"/>
                  <a:pt x="1023729" y="835525"/>
                </a:cubicBezTo>
                <a:cubicBezTo>
                  <a:pt x="1027064" y="838591"/>
                  <a:pt x="1026840" y="842322"/>
                  <a:pt x="1024669" y="845494"/>
                </a:cubicBezTo>
                <a:cubicBezTo>
                  <a:pt x="1022665" y="849558"/>
                  <a:pt x="1017883" y="848606"/>
                  <a:pt x="1013824" y="846598"/>
                </a:cubicBezTo>
                <a:cubicBezTo>
                  <a:pt x="1010988" y="846205"/>
                  <a:pt x="1008875" y="844755"/>
                  <a:pt x="1006871" y="848818"/>
                </a:cubicBezTo>
                <a:cubicBezTo>
                  <a:pt x="1004867" y="852883"/>
                  <a:pt x="1006980" y="854332"/>
                  <a:pt x="1009259" y="856673"/>
                </a:cubicBezTo>
                <a:cubicBezTo>
                  <a:pt x="1014541" y="860298"/>
                  <a:pt x="1029894" y="853741"/>
                  <a:pt x="1030341" y="846279"/>
                </a:cubicBezTo>
                <a:cubicBezTo>
                  <a:pt x="1031738" y="834028"/>
                  <a:pt x="1040080" y="834315"/>
                  <a:pt x="1048422" y="834601"/>
                </a:cubicBezTo>
                <a:cubicBezTo>
                  <a:pt x="1065830" y="834117"/>
                  <a:pt x="1083347" y="839146"/>
                  <a:pt x="1100197" y="840609"/>
                </a:cubicBezTo>
                <a:cubicBezTo>
                  <a:pt x="1104981" y="841560"/>
                  <a:pt x="1105646" y="845125"/>
                  <a:pt x="1104533" y="849023"/>
                </a:cubicBezTo>
                <a:cubicBezTo>
                  <a:pt x="1103585" y="853811"/>
                  <a:pt x="1102638" y="858599"/>
                  <a:pt x="1102746" y="864113"/>
                </a:cubicBezTo>
                <a:cubicBezTo>
                  <a:pt x="1103745" y="869460"/>
                  <a:pt x="1107638" y="870578"/>
                  <a:pt x="1111530" y="871696"/>
                </a:cubicBezTo>
                <a:cubicBezTo>
                  <a:pt x="1114534" y="872979"/>
                  <a:pt x="1114591" y="868357"/>
                  <a:pt x="1116204" y="867134"/>
                </a:cubicBezTo>
                <a:cubicBezTo>
                  <a:pt x="1119489" y="860064"/>
                  <a:pt x="1123663" y="852828"/>
                  <a:pt x="1126947" y="845759"/>
                </a:cubicBezTo>
                <a:cubicBezTo>
                  <a:pt x="1128170" y="847375"/>
                  <a:pt x="1128336" y="848266"/>
                  <a:pt x="1128503" y="849157"/>
                </a:cubicBezTo>
                <a:cubicBezTo>
                  <a:pt x="1131390" y="859686"/>
                  <a:pt x="1131390" y="859686"/>
                  <a:pt x="1140180" y="852510"/>
                </a:cubicBezTo>
                <a:cubicBezTo>
                  <a:pt x="1143241" y="849171"/>
                  <a:pt x="1144464" y="850788"/>
                  <a:pt x="1145853" y="853295"/>
                </a:cubicBezTo>
                <a:cubicBezTo>
                  <a:pt x="1149855" y="859926"/>
                  <a:pt x="1155693" y="861602"/>
                  <a:pt x="1161590" y="858657"/>
                </a:cubicBezTo>
                <a:cubicBezTo>
                  <a:pt x="1170547" y="852372"/>
                  <a:pt x="1180502" y="851434"/>
                  <a:pt x="1190293" y="849606"/>
                </a:cubicBezTo>
                <a:cubicBezTo>
                  <a:pt x="1195631" y="848608"/>
                  <a:pt x="1198135" y="847218"/>
                  <a:pt x="1193576" y="842536"/>
                </a:cubicBezTo>
                <a:cubicBezTo>
                  <a:pt x="1189908" y="837688"/>
                  <a:pt x="1190131" y="833957"/>
                  <a:pt x="1195695" y="829228"/>
                </a:cubicBezTo>
                <a:cubicBezTo>
                  <a:pt x="1187186" y="828050"/>
                  <a:pt x="1178844" y="827764"/>
                  <a:pt x="1171060" y="825529"/>
                </a:cubicBezTo>
                <a:cubicBezTo>
                  <a:pt x="1163440" y="824185"/>
                  <a:pt x="1155654" y="821950"/>
                  <a:pt x="1149150" y="816709"/>
                </a:cubicBezTo>
                <a:cubicBezTo>
                  <a:pt x="1160220" y="811874"/>
                  <a:pt x="1160220" y="811874"/>
                  <a:pt x="1178626" y="816737"/>
                </a:cubicBezTo>
                <a:cubicBezTo>
                  <a:pt x="1190305" y="820089"/>
                  <a:pt x="1195477" y="818201"/>
                  <a:pt x="1200209" y="809016"/>
                </a:cubicBezTo>
                <a:cubicBezTo>
                  <a:pt x="1204773" y="798940"/>
                  <a:pt x="1204773" y="798940"/>
                  <a:pt x="1211944" y="807747"/>
                </a:cubicBezTo>
                <a:cubicBezTo>
                  <a:pt x="1212110" y="808638"/>
                  <a:pt x="1213167" y="809363"/>
                  <a:pt x="1213333" y="810254"/>
                </a:cubicBezTo>
                <a:cubicBezTo>
                  <a:pt x="1230121" y="831099"/>
                  <a:pt x="1242746" y="829662"/>
                  <a:pt x="1255993" y="806897"/>
                </a:cubicBezTo>
                <a:cubicBezTo>
                  <a:pt x="1260724" y="797713"/>
                  <a:pt x="1268623" y="790703"/>
                  <a:pt x="1278080" y="787093"/>
                </a:cubicBezTo>
                <a:cubicBezTo>
                  <a:pt x="1288593" y="784206"/>
                  <a:pt x="1298158" y="786109"/>
                  <a:pt x="1308613" y="787846"/>
                </a:cubicBezTo>
                <a:cubicBezTo>
                  <a:pt x="1321180" y="791032"/>
                  <a:pt x="1334639" y="794052"/>
                  <a:pt x="1347430" y="793508"/>
                </a:cubicBezTo>
                <a:cubicBezTo>
                  <a:pt x="1357386" y="792571"/>
                  <a:pt x="1367674" y="793415"/>
                  <a:pt x="1376517" y="796375"/>
                </a:cubicBezTo>
                <a:cubicBezTo>
                  <a:pt x="1383411" y="798777"/>
                  <a:pt x="1392087" y="800846"/>
                  <a:pt x="1398707" y="796843"/>
                </a:cubicBezTo>
                <a:cubicBezTo>
                  <a:pt x="1406940" y="791615"/>
                  <a:pt x="1412222" y="795240"/>
                  <a:pt x="1417836" y="800647"/>
                </a:cubicBezTo>
                <a:cubicBezTo>
                  <a:pt x="1428010" y="810737"/>
                  <a:pt x="1434957" y="823274"/>
                  <a:pt x="1437787" y="838425"/>
                </a:cubicBezTo>
                <a:cubicBezTo>
                  <a:pt x="1438452" y="841990"/>
                  <a:pt x="1439119" y="845555"/>
                  <a:pt x="1444791" y="846340"/>
                </a:cubicBezTo>
                <a:cubicBezTo>
                  <a:pt x="1450630" y="848015"/>
                  <a:pt x="1451577" y="843227"/>
                  <a:pt x="1453748" y="840055"/>
                </a:cubicBezTo>
                <a:cubicBezTo>
                  <a:pt x="1455028" y="837049"/>
                  <a:pt x="1456309" y="834043"/>
                  <a:pt x="1457755" y="831928"/>
                </a:cubicBezTo>
                <a:cubicBezTo>
                  <a:pt x="1463377" y="822577"/>
                  <a:pt x="1472833" y="818967"/>
                  <a:pt x="1482456" y="816247"/>
                </a:cubicBezTo>
                <a:cubicBezTo>
                  <a:pt x="1490465" y="814751"/>
                  <a:pt x="1491796" y="821880"/>
                  <a:pt x="1496188" y="825671"/>
                </a:cubicBezTo>
                <a:cubicBezTo>
                  <a:pt x="1499140" y="816819"/>
                  <a:pt x="1505594" y="811925"/>
                  <a:pt x="1513936" y="812212"/>
                </a:cubicBezTo>
                <a:cubicBezTo>
                  <a:pt x="1524224" y="813056"/>
                  <a:pt x="1533847" y="810337"/>
                  <a:pt x="1543470" y="807617"/>
                </a:cubicBezTo>
                <a:cubicBezTo>
                  <a:pt x="1563772" y="802903"/>
                  <a:pt x="1584182" y="803702"/>
                  <a:pt x="1602307" y="816918"/>
                </a:cubicBezTo>
                <a:cubicBezTo>
                  <a:pt x="1605477" y="819093"/>
                  <a:pt x="1608646" y="821268"/>
                  <a:pt x="1611872" y="818820"/>
                </a:cubicBezTo>
                <a:cubicBezTo>
                  <a:pt x="1618160" y="813035"/>
                  <a:pt x="1625445" y="812596"/>
                  <a:pt x="1632732" y="812158"/>
                </a:cubicBezTo>
                <a:cubicBezTo>
                  <a:pt x="1635401" y="811658"/>
                  <a:pt x="1637014" y="810435"/>
                  <a:pt x="1638295" y="807429"/>
                </a:cubicBezTo>
                <a:cubicBezTo>
                  <a:pt x="1639242" y="802640"/>
                  <a:pt x="1642969" y="802866"/>
                  <a:pt x="1646861" y="803984"/>
                </a:cubicBezTo>
                <a:cubicBezTo>
                  <a:pt x="1651644" y="804935"/>
                  <a:pt x="1657706" y="802881"/>
                  <a:pt x="1659928" y="809844"/>
                </a:cubicBezTo>
                <a:cubicBezTo>
                  <a:pt x="1661260" y="816974"/>
                  <a:pt x="1666209" y="818817"/>
                  <a:pt x="1671882" y="819602"/>
                </a:cubicBezTo>
                <a:cubicBezTo>
                  <a:pt x="1676664" y="820553"/>
                  <a:pt x="1682004" y="819555"/>
                  <a:pt x="1684449" y="822788"/>
                </a:cubicBezTo>
                <a:cubicBezTo>
                  <a:pt x="1689507" y="830144"/>
                  <a:pt x="1695403" y="827198"/>
                  <a:pt x="1702523" y="825868"/>
                </a:cubicBezTo>
                <a:cubicBezTo>
                  <a:pt x="1705027" y="824478"/>
                  <a:pt x="1707863" y="824871"/>
                  <a:pt x="1710532" y="824372"/>
                </a:cubicBezTo>
                <a:cubicBezTo>
                  <a:pt x="1723157" y="822936"/>
                  <a:pt x="1736116" y="823283"/>
                  <a:pt x="1748409" y="820064"/>
                </a:cubicBezTo>
                <a:cubicBezTo>
                  <a:pt x="1753582" y="818176"/>
                  <a:pt x="1760701" y="816846"/>
                  <a:pt x="1761815" y="812949"/>
                </a:cubicBezTo>
                <a:cubicBezTo>
                  <a:pt x="1762596" y="807269"/>
                  <a:pt x="1754978" y="805925"/>
                  <a:pt x="1750028" y="804083"/>
                </a:cubicBezTo>
                <a:cubicBezTo>
                  <a:pt x="1748972" y="803358"/>
                  <a:pt x="1747916" y="802633"/>
                  <a:pt x="1747026" y="802799"/>
                </a:cubicBezTo>
                <a:cubicBezTo>
                  <a:pt x="1731846" y="795489"/>
                  <a:pt x="1728235" y="786018"/>
                  <a:pt x="1736417" y="770654"/>
                </a:cubicBezTo>
                <a:cubicBezTo>
                  <a:pt x="1740975" y="775338"/>
                  <a:pt x="1745143" y="782859"/>
                  <a:pt x="1752929" y="785095"/>
                </a:cubicBezTo>
                <a:cubicBezTo>
                  <a:pt x="1761604" y="787163"/>
                  <a:pt x="1766835" y="780652"/>
                  <a:pt x="1773455" y="776649"/>
                </a:cubicBezTo>
                <a:cubicBezTo>
                  <a:pt x="1775791" y="774368"/>
                  <a:pt x="1778627" y="774760"/>
                  <a:pt x="1778569" y="779383"/>
                </a:cubicBezTo>
                <a:cubicBezTo>
                  <a:pt x="1778013" y="781332"/>
                  <a:pt x="1778346" y="783114"/>
                  <a:pt x="1777789" y="785062"/>
                </a:cubicBezTo>
                <a:cubicBezTo>
                  <a:pt x="1777398" y="787902"/>
                  <a:pt x="1777007" y="790743"/>
                  <a:pt x="1779287" y="793084"/>
                </a:cubicBezTo>
                <a:cubicBezTo>
                  <a:pt x="1780510" y="794700"/>
                  <a:pt x="1782680" y="791528"/>
                  <a:pt x="1784461" y="791195"/>
                </a:cubicBezTo>
                <a:cubicBezTo>
                  <a:pt x="1790190" y="787358"/>
                  <a:pt x="1792470" y="789699"/>
                  <a:pt x="1792578" y="795213"/>
                </a:cubicBezTo>
                <a:cubicBezTo>
                  <a:pt x="1792911" y="796995"/>
                  <a:pt x="1791464" y="799110"/>
                  <a:pt x="1794467" y="800394"/>
                </a:cubicBezTo>
                <a:cubicBezTo>
                  <a:pt x="1805933" y="777961"/>
                  <a:pt x="1812720" y="774849"/>
                  <a:pt x="1838746" y="781055"/>
                </a:cubicBezTo>
                <a:cubicBezTo>
                  <a:pt x="1839635" y="780889"/>
                  <a:pt x="1839635" y="780889"/>
                  <a:pt x="1840692" y="781614"/>
                </a:cubicBezTo>
                <a:cubicBezTo>
                  <a:pt x="1861044" y="787036"/>
                  <a:pt x="1881622" y="788726"/>
                  <a:pt x="1901591" y="782229"/>
                </a:cubicBezTo>
                <a:cubicBezTo>
                  <a:pt x="1908543" y="780008"/>
                  <a:pt x="1913493" y="781850"/>
                  <a:pt x="1917161" y="786699"/>
                </a:cubicBezTo>
                <a:cubicBezTo>
                  <a:pt x="1921886" y="792273"/>
                  <a:pt x="1928782" y="794674"/>
                  <a:pt x="1935178" y="794402"/>
                </a:cubicBezTo>
                <a:cubicBezTo>
                  <a:pt x="1946356" y="795080"/>
                  <a:pt x="1958258" y="794702"/>
                  <a:pt x="1969828" y="792541"/>
                </a:cubicBezTo>
                <a:cubicBezTo>
                  <a:pt x="1979617" y="790713"/>
                  <a:pt x="1980730" y="786815"/>
                  <a:pt x="1975506" y="778568"/>
                </a:cubicBezTo>
                <a:cubicBezTo>
                  <a:pt x="1974117" y="776061"/>
                  <a:pt x="1971114" y="774777"/>
                  <a:pt x="1973284" y="771605"/>
                </a:cubicBezTo>
                <a:cubicBezTo>
                  <a:pt x="1977069" y="767209"/>
                  <a:pt x="1975180" y="762028"/>
                  <a:pt x="1974180" y="756680"/>
                </a:cubicBezTo>
                <a:cubicBezTo>
                  <a:pt x="1973682" y="754007"/>
                  <a:pt x="1972126" y="750608"/>
                  <a:pt x="1975519" y="749052"/>
                </a:cubicBezTo>
                <a:cubicBezTo>
                  <a:pt x="1978912" y="747495"/>
                  <a:pt x="1981357" y="750728"/>
                  <a:pt x="1982747" y="753236"/>
                </a:cubicBezTo>
                <a:cubicBezTo>
                  <a:pt x="1986748" y="759867"/>
                  <a:pt x="1990583" y="765606"/>
                  <a:pt x="1994418" y="771346"/>
                </a:cubicBezTo>
                <a:cubicBezTo>
                  <a:pt x="2004201" y="784276"/>
                  <a:pt x="2016211" y="789411"/>
                  <a:pt x="2032064" y="785528"/>
                </a:cubicBezTo>
                <a:cubicBezTo>
                  <a:pt x="2040073" y="784032"/>
                  <a:pt x="2047917" y="781645"/>
                  <a:pt x="2055926" y="780148"/>
                </a:cubicBezTo>
                <a:cubicBezTo>
                  <a:pt x="2065549" y="777429"/>
                  <a:pt x="2071720" y="780888"/>
                  <a:pt x="2076055" y="789301"/>
                </a:cubicBezTo>
                <a:cubicBezTo>
                  <a:pt x="2077277" y="790917"/>
                  <a:pt x="2076886" y="793757"/>
                  <a:pt x="2079723" y="794149"/>
                </a:cubicBezTo>
                <a:cubicBezTo>
                  <a:pt x="2082118" y="787246"/>
                  <a:pt x="2085236" y="779285"/>
                  <a:pt x="2087464" y="771491"/>
                </a:cubicBezTo>
                <a:cubicBezTo>
                  <a:pt x="2091305" y="762473"/>
                  <a:pt x="2091305" y="762473"/>
                  <a:pt x="2097253" y="769662"/>
                </a:cubicBezTo>
                <a:cubicBezTo>
                  <a:pt x="2102144" y="776127"/>
                  <a:pt x="2106927" y="777078"/>
                  <a:pt x="2113048" y="770402"/>
                </a:cubicBezTo>
                <a:cubicBezTo>
                  <a:pt x="2118445" y="764782"/>
                  <a:pt x="2125397" y="762560"/>
                  <a:pt x="2133740" y="762847"/>
                </a:cubicBezTo>
                <a:cubicBezTo>
                  <a:pt x="2145642" y="762469"/>
                  <a:pt x="2157319" y="765822"/>
                  <a:pt x="2168997" y="769174"/>
                </a:cubicBezTo>
                <a:cubicBezTo>
                  <a:pt x="2180675" y="772526"/>
                  <a:pt x="2184958" y="770804"/>
                  <a:pt x="2191470" y="761287"/>
                </a:cubicBezTo>
                <a:cubicBezTo>
                  <a:pt x="2198538" y="749821"/>
                  <a:pt x="2208493" y="748884"/>
                  <a:pt x="2216887" y="759306"/>
                </a:cubicBezTo>
                <a:cubicBezTo>
                  <a:pt x="2224947" y="767946"/>
                  <a:pt x="2224947" y="767946"/>
                  <a:pt x="2231292" y="757537"/>
                </a:cubicBezTo>
                <a:cubicBezTo>
                  <a:pt x="2232182" y="757371"/>
                  <a:pt x="2232016" y="756480"/>
                  <a:pt x="2232905" y="756314"/>
                </a:cubicBezTo>
                <a:cubicBezTo>
                  <a:pt x="2235632" y="751194"/>
                  <a:pt x="2239359" y="751420"/>
                  <a:pt x="2243028" y="756268"/>
                </a:cubicBezTo>
                <a:cubicBezTo>
                  <a:pt x="2244416" y="758776"/>
                  <a:pt x="2245806" y="761283"/>
                  <a:pt x="2247195" y="763790"/>
                </a:cubicBezTo>
                <a:cubicBezTo>
                  <a:pt x="2252420" y="772038"/>
                  <a:pt x="2259482" y="775331"/>
                  <a:pt x="2267881" y="770994"/>
                </a:cubicBezTo>
                <a:cubicBezTo>
                  <a:pt x="2282177" y="763712"/>
                  <a:pt x="2297140" y="759995"/>
                  <a:pt x="2309880" y="749315"/>
                </a:cubicBezTo>
                <a:cubicBezTo>
                  <a:pt x="2313831" y="745809"/>
                  <a:pt x="2319003" y="743921"/>
                  <a:pt x="2321225" y="750885"/>
                </a:cubicBezTo>
                <a:cubicBezTo>
                  <a:pt x="2324004" y="755900"/>
                  <a:pt x="2327564" y="755235"/>
                  <a:pt x="2330791" y="752788"/>
                </a:cubicBezTo>
                <a:cubicBezTo>
                  <a:pt x="2337411" y="748784"/>
                  <a:pt x="2345420" y="747289"/>
                  <a:pt x="2352539" y="745958"/>
                </a:cubicBezTo>
                <a:cubicBezTo>
                  <a:pt x="2364108" y="743798"/>
                  <a:pt x="2367892" y="739401"/>
                  <a:pt x="2368564" y="728208"/>
                </a:cubicBezTo>
                <a:cubicBezTo>
                  <a:pt x="2368289" y="721804"/>
                  <a:pt x="2370958" y="721305"/>
                  <a:pt x="2376298" y="720307"/>
                </a:cubicBezTo>
                <a:cubicBezTo>
                  <a:pt x="2382528" y="719144"/>
                  <a:pt x="2389757" y="723327"/>
                  <a:pt x="2394987" y="716816"/>
                </a:cubicBezTo>
                <a:cubicBezTo>
                  <a:pt x="2399494" y="711363"/>
                  <a:pt x="2395326" y="703842"/>
                  <a:pt x="2396664" y="696213"/>
                </a:cubicBezTo>
                <a:cubicBezTo>
                  <a:pt x="2402279" y="701620"/>
                  <a:pt x="2405058" y="706634"/>
                  <a:pt x="2405333" y="713040"/>
                </a:cubicBezTo>
                <a:cubicBezTo>
                  <a:pt x="2405883" y="725849"/>
                  <a:pt x="2393758" y="729958"/>
                  <a:pt x="2386914" y="737694"/>
                </a:cubicBezTo>
                <a:cubicBezTo>
                  <a:pt x="2403317" y="746620"/>
                  <a:pt x="2412049" y="744066"/>
                  <a:pt x="2419009" y="727086"/>
                </a:cubicBezTo>
                <a:cubicBezTo>
                  <a:pt x="2420289" y="724081"/>
                  <a:pt x="2422459" y="720908"/>
                  <a:pt x="2423573" y="717011"/>
                </a:cubicBezTo>
                <a:cubicBezTo>
                  <a:pt x="2426691" y="709050"/>
                  <a:pt x="2429975" y="701981"/>
                  <a:pt x="2438542" y="698536"/>
                </a:cubicBezTo>
                <a:cubicBezTo>
                  <a:pt x="2441935" y="696979"/>
                  <a:pt x="2441436" y="694306"/>
                  <a:pt x="2441660" y="690575"/>
                </a:cubicBezTo>
                <a:cubicBezTo>
                  <a:pt x="2442440" y="684895"/>
                  <a:pt x="2440219" y="677932"/>
                  <a:pt x="2444560" y="671587"/>
                </a:cubicBezTo>
                <a:cubicBezTo>
                  <a:pt x="2445949" y="674094"/>
                  <a:pt x="2447172" y="675711"/>
                  <a:pt x="2448561" y="678219"/>
                </a:cubicBezTo>
                <a:cubicBezTo>
                  <a:pt x="2455566" y="686133"/>
                  <a:pt x="2461238" y="686918"/>
                  <a:pt x="2469139" y="679908"/>
                </a:cubicBezTo>
                <a:cubicBezTo>
                  <a:pt x="2476148" y="673065"/>
                  <a:pt x="2484882" y="670512"/>
                  <a:pt x="2494114" y="670631"/>
                </a:cubicBezTo>
                <a:cubicBezTo>
                  <a:pt x="2500676" y="671250"/>
                  <a:pt x="2507072" y="670978"/>
                  <a:pt x="2514524" y="671431"/>
                </a:cubicBezTo>
                <a:cubicBezTo>
                  <a:pt x="2534936" y="672230"/>
                  <a:pt x="2555512" y="673921"/>
                  <a:pt x="2575142" y="680399"/>
                </a:cubicBezTo>
                <a:cubicBezTo>
                  <a:pt x="2582927" y="682634"/>
                  <a:pt x="2584650" y="686925"/>
                  <a:pt x="2582255" y="693827"/>
                </a:cubicBezTo>
                <a:cubicBezTo>
                  <a:pt x="2579694" y="699840"/>
                  <a:pt x="2575910" y="704236"/>
                  <a:pt x="2571237" y="708798"/>
                </a:cubicBezTo>
                <a:cubicBezTo>
                  <a:pt x="2566729" y="714251"/>
                  <a:pt x="2560109" y="718255"/>
                  <a:pt x="2555936" y="725491"/>
                </a:cubicBezTo>
                <a:cubicBezTo>
                  <a:pt x="2586026" y="718948"/>
                  <a:pt x="2614504" y="713629"/>
                  <a:pt x="2632424" y="686302"/>
                </a:cubicBezTo>
                <a:cubicBezTo>
                  <a:pt x="2634760" y="684021"/>
                  <a:pt x="2637987" y="681573"/>
                  <a:pt x="2641880" y="682690"/>
                </a:cubicBezTo>
                <a:cubicBezTo>
                  <a:pt x="2645939" y="684699"/>
                  <a:pt x="2649109" y="686874"/>
                  <a:pt x="2650107" y="692222"/>
                </a:cubicBezTo>
                <a:cubicBezTo>
                  <a:pt x="2650606" y="694895"/>
                  <a:pt x="2649326" y="697901"/>
                  <a:pt x="2648045" y="700907"/>
                </a:cubicBezTo>
                <a:cubicBezTo>
                  <a:pt x="2644928" y="708868"/>
                  <a:pt x="2638807" y="715545"/>
                  <a:pt x="2636746" y="724231"/>
                </a:cubicBezTo>
                <a:cubicBezTo>
                  <a:pt x="2634685" y="732917"/>
                  <a:pt x="2639685" y="744895"/>
                  <a:pt x="2646413" y="746405"/>
                </a:cubicBezTo>
                <a:cubicBezTo>
                  <a:pt x="2654198" y="748641"/>
                  <a:pt x="2658540" y="742295"/>
                  <a:pt x="2663046" y="736843"/>
                </a:cubicBezTo>
                <a:cubicBezTo>
                  <a:pt x="2666107" y="733504"/>
                  <a:pt x="2665441" y="729939"/>
                  <a:pt x="2665665" y="726208"/>
                </a:cubicBezTo>
                <a:cubicBezTo>
                  <a:pt x="2664672" y="706102"/>
                  <a:pt x="2670626" y="698535"/>
                  <a:pt x="2690538" y="696660"/>
                </a:cubicBezTo>
                <a:cubicBezTo>
                  <a:pt x="2699603" y="695888"/>
                  <a:pt x="2707446" y="693501"/>
                  <a:pt x="2714957" y="689331"/>
                </a:cubicBezTo>
                <a:cubicBezTo>
                  <a:pt x="2735707" y="677155"/>
                  <a:pt x="2757397" y="674949"/>
                  <a:pt x="2778692" y="690339"/>
                </a:cubicBezTo>
                <a:cubicBezTo>
                  <a:pt x="2789255" y="697589"/>
                  <a:pt x="2789255" y="697589"/>
                  <a:pt x="2794211" y="684673"/>
                </a:cubicBezTo>
                <a:cubicBezTo>
                  <a:pt x="2797886" y="674764"/>
                  <a:pt x="2813072" y="667316"/>
                  <a:pt x="2818687" y="672723"/>
                </a:cubicBezTo>
                <a:lnTo>
                  <a:pt x="2824861" y="676218"/>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48" name="Google Shape;2948;p87"/>
          <p:cNvSpPr txBox="1"/>
          <p:nvPr/>
        </p:nvSpPr>
        <p:spPr>
          <a:xfrm>
            <a:off x="933758" y="3444536"/>
            <a:ext cx="6218191" cy="1107996"/>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6600"/>
              <a:buFont typeface="Arial"/>
              <a:buNone/>
            </a:pPr>
            <a:r>
              <a:rPr lang="en-US" sz="6600" b="0" i="0" u="none" strike="noStrike" cap="none">
                <a:solidFill>
                  <a:schemeClr val="dk1"/>
                </a:solidFill>
                <a:latin typeface="Arial"/>
                <a:ea typeface="Arial"/>
                <a:cs typeface="Arial"/>
                <a:sym typeface="Arial"/>
              </a:rPr>
              <a:t>Thank </a:t>
            </a:r>
            <a:r>
              <a:rPr lang="en-US" sz="6600" b="0" i="0" u="none" strike="noStrike" cap="none">
                <a:solidFill>
                  <a:schemeClr val="lt1"/>
                </a:solidFill>
                <a:latin typeface="Arial"/>
                <a:ea typeface="Arial"/>
                <a:cs typeface="Arial"/>
                <a:sym typeface="Arial"/>
              </a:rPr>
              <a:t>You</a:t>
            </a:r>
            <a:endParaRPr sz="6600" b="0" i="0" u="none" strike="noStrike" cap="none">
              <a:solidFill>
                <a:schemeClr val="lt1"/>
              </a:solidFill>
              <a:latin typeface="Arial"/>
              <a:ea typeface="Arial"/>
              <a:cs typeface="Arial"/>
              <a:sym typeface="Arial"/>
            </a:endParaRPr>
          </a:p>
        </p:txBody>
      </p:sp>
      <p:sp>
        <p:nvSpPr>
          <p:cNvPr id="2949" name="Google Shape;2949;p87"/>
          <p:cNvSpPr/>
          <p:nvPr/>
        </p:nvSpPr>
        <p:spPr>
          <a:xfrm rot="-956521" flipH="1">
            <a:off x="2812217" y="2283035"/>
            <a:ext cx="2629933" cy="833865"/>
          </a:xfrm>
          <a:custGeom>
            <a:avLst/>
            <a:gdLst/>
            <a:ahLst/>
            <a:cxnLst/>
            <a:rect l="l" t="t" r="r" b="b"/>
            <a:pathLst>
              <a:path w="5673186" h="1798781" extrusionOk="0">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accent3"/>
              </a:solidFill>
              <a:latin typeface="Arial"/>
              <a:ea typeface="Arial"/>
              <a:cs typeface="Arial"/>
              <a:sym typeface="Arial"/>
            </a:endParaRPr>
          </a:p>
        </p:txBody>
      </p:sp>
      <p:grpSp>
        <p:nvGrpSpPr>
          <p:cNvPr id="2950" name="Google Shape;2950;p87"/>
          <p:cNvGrpSpPr/>
          <p:nvPr/>
        </p:nvGrpSpPr>
        <p:grpSpPr>
          <a:xfrm rot="324199">
            <a:off x="7052661" y="3761364"/>
            <a:ext cx="1363949" cy="987340"/>
            <a:chOff x="9397302" y="2587944"/>
            <a:chExt cx="1726935" cy="1250100"/>
          </a:xfrm>
        </p:grpSpPr>
        <p:sp>
          <p:nvSpPr>
            <p:cNvPr id="2951" name="Google Shape;2951;p87"/>
            <p:cNvSpPr/>
            <p:nvPr/>
          </p:nvSpPr>
          <p:spPr>
            <a:xfrm>
              <a:off x="10621684" y="2587944"/>
              <a:ext cx="502553" cy="650626"/>
            </a:xfrm>
            <a:custGeom>
              <a:avLst/>
              <a:gdLst/>
              <a:ahLst/>
              <a:cxnLst/>
              <a:rect l="l" t="t" r="r" b="b"/>
              <a:pathLst>
                <a:path w="502552" h="650626" extrusionOk="0">
                  <a:moveTo>
                    <a:pt x="505835" y="339223"/>
                  </a:moveTo>
                  <a:cubicBezTo>
                    <a:pt x="504040" y="285827"/>
                    <a:pt x="501797" y="232879"/>
                    <a:pt x="499105" y="179483"/>
                  </a:cubicBezTo>
                  <a:cubicBezTo>
                    <a:pt x="498656" y="172304"/>
                    <a:pt x="494169" y="165125"/>
                    <a:pt x="491477" y="158394"/>
                  </a:cubicBezTo>
                  <a:cubicBezTo>
                    <a:pt x="464554" y="92883"/>
                    <a:pt x="410709" y="58781"/>
                    <a:pt x="347890" y="35448"/>
                  </a:cubicBezTo>
                  <a:cubicBezTo>
                    <a:pt x="318724" y="24679"/>
                    <a:pt x="290456" y="11666"/>
                    <a:pt x="261738" y="0"/>
                  </a:cubicBezTo>
                  <a:cubicBezTo>
                    <a:pt x="255007" y="0"/>
                    <a:pt x="248277" y="0"/>
                    <a:pt x="241546" y="0"/>
                  </a:cubicBezTo>
                  <a:cubicBezTo>
                    <a:pt x="216419" y="9872"/>
                    <a:pt x="191291" y="18846"/>
                    <a:pt x="166612" y="30063"/>
                  </a:cubicBezTo>
                  <a:cubicBezTo>
                    <a:pt x="121293" y="50255"/>
                    <a:pt x="76870" y="74486"/>
                    <a:pt x="24372" y="66857"/>
                  </a:cubicBezTo>
                  <a:cubicBezTo>
                    <a:pt x="5077" y="64165"/>
                    <a:pt x="2385" y="81665"/>
                    <a:pt x="141" y="93331"/>
                  </a:cubicBezTo>
                  <a:cubicBezTo>
                    <a:pt x="-1205" y="99613"/>
                    <a:pt x="7321" y="110831"/>
                    <a:pt x="14500" y="114421"/>
                  </a:cubicBezTo>
                  <a:cubicBezTo>
                    <a:pt x="59371" y="139997"/>
                    <a:pt x="103793" y="166022"/>
                    <a:pt x="150459" y="188009"/>
                  </a:cubicBezTo>
                  <a:cubicBezTo>
                    <a:pt x="182766" y="203265"/>
                    <a:pt x="203406" y="220316"/>
                    <a:pt x="191740" y="260251"/>
                  </a:cubicBezTo>
                  <a:cubicBezTo>
                    <a:pt x="187701" y="274609"/>
                    <a:pt x="189047" y="290314"/>
                    <a:pt x="188150" y="305570"/>
                  </a:cubicBezTo>
                  <a:cubicBezTo>
                    <a:pt x="180971" y="404286"/>
                    <a:pt x="173791" y="503002"/>
                    <a:pt x="167061" y="602166"/>
                  </a:cubicBezTo>
                  <a:cubicBezTo>
                    <a:pt x="165266" y="628640"/>
                    <a:pt x="202509" y="658703"/>
                    <a:pt x="226290" y="652870"/>
                  </a:cubicBezTo>
                  <a:cubicBezTo>
                    <a:pt x="248726" y="647037"/>
                    <a:pt x="280584" y="624602"/>
                    <a:pt x="295391" y="642101"/>
                  </a:cubicBezTo>
                  <a:cubicBezTo>
                    <a:pt x="312442" y="662293"/>
                    <a:pt x="365838" y="637614"/>
                    <a:pt x="372569" y="594089"/>
                  </a:cubicBezTo>
                  <a:cubicBezTo>
                    <a:pt x="375261" y="563128"/>
                    <a:pt x="404427" y="546078"/>
                    <a:pt x="431799" y="533065"/>
                  </a:cubicBezTo>
                  <a:cubicBezTo>
                    <a:pt x="439427" y="529475"/>
                    <a:pt x="446157" y="523642"/>
                    <a:pt x="453785" y="520501"/>
                  </a:cubicBezTo>
                  <a:cubicBezTo>
                    <a:pt x="469041" y="514219"/>
                    <a:pt x="474426" y="503002"/>
                    <a:pt x="476220" y="486848"/>
                  </a:cubicBezTo>
                  <a:cubicBezTo>
                    <a:pt x="480708" y="446016"/>
                    <a:pt x="478464" y="403837"/>
                    <a:pt x="501797" y="367043"/>
                  </a:cubicBezTo>
                  <a:cubicBezTo>
                    <a:pt x="504938" y="358518"/>
                    <a:pt x="505835" y="348197"/>
                    <a:pt x="505835" y="339223"/>
                  </a:cubicBezTo>
                  <a:close/>
                  <a:moveTo>
                    <a:pt x="457824" y="300186"/>
                  </a:moveTo>
                  <a:cubicBezTo>
                    <a:pt x="428209" y="312301"/>
                    <a:pt x="398594" y="323518"/>
                    <a:pt x="367184" y="335633"/>
                  </a:cubicBezTo>
                  <a:cubicBezTo>
                    <a:pt x="365838" y="330249"/>
                    <a:pt x="365390" y="328903"/>
                    <a:pt x="365390" y="327108"/>
                  </a:cubicBezTo>
                  <a:cubicBezTo>
                    <a:pt x="367633" y="241854"/>
                    <a:pt x="367633" y="241854"/>
                    <a:pt x="467246" y="204162"/>
                  </a:cubicBezTo>
                  <a:cubicBezTo>
                    <a:pt x="468144" y="233777"/>
                    <a:pt x="469939" y="261597"/>
                    <a:pt x="469490" y="289865"/>
                  </a:cubicBezTo>
                  <a:cubicBezTo>
                    <a:pt x="469490" y="293455"/>
                    <a:pt x="462759" y="298391"/>
                    <a:pt x="457824" y="300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52" name="Google Shape;2952;p87"/>
            <p:cNvSpPr/>
            <p:nvPr/>
          </p:nvSpPr>
          <p:spPr>
            <a:xfrm>
              <a:off x="9397302" y="2837425"/>
              <a:ext cx="1382020" cy="1000619"/>
            </a:xfrm>
            <a:custGeom>
              <a:avLst/>
              <a:gdLst/>
              <a:ahLst/>
              <a:cxnLst/>
              <a:rect l="l" t="t" r="r" b="b"/>
              <a:pathLst>
                <a:path w="1382020" h="1000618" extrusionOk="0">
                  <a:moveTo>
                    <a:pt x="1360483" y="314993"/>
                  </a:moveTo>
                  <a:cubicBezTo>
                    <a:pt x="1364072" y="259353"/>
                    <a:pt x="1369008" y="203265"/>
                    <a:pt x="1373046" y="147625"/>
                  </a:cubicBezTo>
                  <a:cubicBezTo>
                    <a:pt x="1376636" y="99164"/>
                    <a:pt x="1379328" y="50704"/>
                    <a:pt x="1382918" y="0"/>
                  </a:cubicBezTo>
                  <a:cubicBezTo>
                    <a:pt x="1376187" y="3141"/>
                    <a:pt x="1372598" y="4936"/>
                    <a:pt x="1369008" y="6731"/>
                  </a:cubicBezTo>
                  <a:cubicBezTo>
                    <a:pt x="1022605" y="195637"/>
                    <a:pt x="676652" y="384991"/>
                    <a:pt x="330249" y="573449"/>
                  </a:cubicBezTo>
                  <a:cubicBezTo>
                    <a:pt x="316339" y="581077"/>
                    <a:pt x="313647" y="589602"/>
                    <a:pt x="313647" y="603512"/>
                  </a:cubicBezTo>
                  <a:cubicBezTo>
                    <a:pt x="313198" y="700882"/>
                    <a:pt x="311852" y="798251"/>
                    <a:pt x="310955" y="896070"/>
                  </a:cubicBezTo>
                  <a:cubicBezTo>
                    <a:pt x="310955" y="902352"/>
                    <a:pt x="311403" y="908634"/>
                    <a:pt x="312301" y="918056"/>
                  </a:cubicBezTo>
                  <a:cubicBezTo>
                    <a:pt x="332044" y="907287"/>
                    <a:pt x="349095" y="897865"/>
                    <a:pt x="366594" y="888890"/>
                  </a:cubicBezTo>
                  <a:cubicBezTo>
                    <a:pt x="367941" y="891134"/>
                    <a:pt x="368838" y="892929"/>
                    <a:pt x="370184" y="895172"/>
                  </a:cubicBezTo>
                  <a:cubicBezTo>
                    <a:pt x="343710" y="928377"/>
                    <a:pt x="301532" y="937351"/>
                    <a:pt x="266533" y="961581"/>
                  </a:cubicBezTo>
                  <a:cubicBezTo>
                    <a:pt x="264738" y="948120"/>
                    <a:pt x="263392" y="938248"/>
                    <a:pt x="261597" y="926582"/>
                  </a:cubicBezTo>
                  <a:cubicBezTo>
                    <a:pt x="268328" y="927479"/>
                    <a:pt x="273263" y="927928"/>
                    <a:pt x="279096" y="928377"/>
                  </a:cubicBezTo>
                  <a:cubicBezTo>
                    <a:pt x="282237" y="819789"/>
                    <a:pt x="285378" y="712099"/>
                    <a:pt x="288071" y="604858"/>
                  </a:cubicBezTo>
                  <a:cubicBezTo>
                    <a:pt x="288071" y="599025"/>
                    <a:pt x="285827" y="590051"/>
                    <a:pt x="281789" y="587359"/>
                  </a:cubicBezTo>
                  <a:cubicBezTo>
                    <a:pt x="238713" y="561334"/>
                    <a:pt x="194739" y="536206"/>
                    <a:pt x="148074" y="509284"/>
                  </a:cubicBezTo>
                  <a:cubicBezTo>
                    <a:pt x="147625" y="521399"/>
                    <a:pt x="146728" y="529475"/>
                    <a:pt x="146728" y="537552"/>
                  </a:cubicBezTo>
                  <a:cubicBezTo>
                    <a:pt x="145830" y="625050"/>
                    <a:pt x="147625" y="712099"/>
                    <a:pt x="142240" y="799149"/>
                  </a:cubicBezTo>
                  <a:cubicBezTo>
                    <a:pt x="139548" y="845366"/>
                    <a:pt x="149869" y="874980"/>
                    <a:pt x="195637" y="887993"/>
                  </a:cubicBezTo>
                  <a:cubicBezTo>
                    <a:pt x="212688" y="892929"/>
                    <a:pt x="220316" y="904146"/>
                    <a:pt x="212239" y="923890"/>
                  </a:cubicBezTo>
                  <a:cubicBezTo>
                    <a:pt x="166471" y="898762"/>
                    <a:pt x="121151" y="874083"/>
                    <a:pt x="76729" y="848058"/>
                  </a:cubicBezTo>
                  <a:cubicBezTo>
                    <a:pt x="69999" y="844020"/>
                    <a:pt x="68204" y="832353"/>
                    <a:pt x="64165" y="824276"/>
                  </a:cubicBezTo>
                  <a:cubicBezTo>
                    <a:pt x="65960" y="822930"/>
                    <a:pt x="68204" y="822033"/>
                    <a:pt x="69999" y="820687"/>
                  </a:cubicBezTo>
                  <a:cubicBezTo>
                    <a:pt x="86601" y="829661"/>
                    <a:pt x="103203" y="838186"/>
                    <a:pt x="125638" y="850302"/>
                  </a:cubicBezTo>
                  <a:cubicBezTo>
                    <a:pt x="125638" y="734535"/>
                    <a:pt x="125638" y="624153"/>
                    <a:pt x="125190" y="514219"/>
                  </a:cubicBezTo>
                  <a:cubicBezTo>
                    <a:pt x="125190" y="507489"/>
                    <a:pt x="122946" y="497617"/>
                    <a:pt x="118010" y="494476"/>
                  </a:cubicBezTo>
                  <a:cubicBezTo>
                    <a:pt x="80319" y="471143"/>
                    <a:pt x="41730" y="448708"/>
                    <a:pt x="449" y="424478"/>
                  </a:cubicBezTo>
                  <a:cubicBezTo>
                    <a:pt x="449" y="537552"/>
                    <a:pt x="897" y="645691"/>
                    <a:pt x="0" y="754278"/>
                  </a:cubicBezTo>
                  <a:cubicBezTo>
                    <a:pt x="0" y="774470"/>
                    <a:pt x="4487" y="787931"/>
                    <a:pt x="24230" y="795110"/>
                  </a:cubicBezTo>
                  <a:cubicBezTo>
                    <a:pt x="38140" y="800495"/>
                    <a:pt x="49358" y="809020"/>
                    <a:pt x="42627" y="828763"/>
                  </a:cubicBezTo>
                  <a:cubicBezTo>
                    <a:pt x="32307" y="822930"/>
                    <a:pt x="23333" y="817995"/>
                    <a:pt x="13461" y="812610"/>
                  </a:cubicBezTo>
                  <a:cubicBezTo>
                    <a:pt x="8974" y="847161"/>
                    <a:pt x="18397" y="869147"/>
                    <a:pt x="51153" y="886198"/>
                  </a:cubicBezTo>
                  <a:cubicBezTo>
                    <a:pt x="115767" y="919403"/>
                    <a:pt x="178137" y="957543"/>
                    <a:pt x="240508" y="994785"/>
                  </a:cubicBezTo>
                  <a:cubicBezTo>
                    <a:pt x="254866" y="1003311"/>
                    <a:pt x="265635" y="1002862"/>
                    <a:pt x="279096" y="994785"/>
                  </a:cubicBezTo>
                  <a:cubicBezTo>
                    <a:pt x="304673" y="979529"/>
                    <a:pt x="331595" y="966068"/>
                    <a:pt x="358518" y="951710"/>
                  </a:cubicBezTo>
                  <a:cubicBezTo>
                    <a:pt x="383645" y="1012734"/>
                    <a:pt x="431657" y="1021708"/>
                    <a:pt x="468451" y="971901"/>
                  </a:cubicBezTo>
                  <a:cubicBezTo>
                    <a:pt x="483707" y="951261"/>
                    <a:pt x="492233" y="923441"/>
                    <a:pt x="495374" y="897416"/>
                  </a:cubicBezTo>
                  <a:cubicBezTo>
                    <a:pt x="497617" y="880814"/>
                    <a:pt x="500309" y="871391"/>
                    <a:pt x="515117" y="865109"/>
                  </a:cubicBezTo>
                  <a:cubicBezTo>
                    <a:pt x="522745" y="861968"/>
                    <a:pt x="529475" y="857929"/>
                    <a:pt x="536655" y="853891"/>
                  </a:cubicBezTo>
                  <a:cubicBezTo>
                    <a:pt x="567167" y="906390"/>
                    <a:pt x="615179" y="909082"/>
                    <a:pt x="648383" y="859276"/>
                  </a:cubicBezTo>
                  <a:cubicBezTo>
                    <a:pt x="660050" y="841776"/>
                    <a:pt x="666331" y="819341"/>
                    <a:pt x="670370" y="798700"/>
                  </a:cubicBezTo>
                  <a:cubicBezTo>
                    <a:pt x="673062" y="784790"/>
                    <a:pt x="676652" y="776265"/>
                    <a:pt x="689216" y="769534"/>
                  </a:cubicBezTo>
                  <a:cubicBezTo>
                    <a:pt x="779406" y="721074"/>
                    <a:pt x="869147" y="671716"/>
                    <a:pt x="958889" y="622807"/>
                  </a:cubicBezTo>
                  <a:cubicBezTo>
                    <a:pt x="962030" y="621012"/>
                    <a:pt x="966068" y="619666"/>
                    <a:pt x="970555" y="617871"/>
                  </a:cubicBezTo>
                  <a:cubicBezTo>
                    <a:pt x="972799" y="625050"/>
                    <a:pt x="974594" y="630883"/>
                    <a:pt x="976837" y="636268"/>
                  </a:cubicBezTo>
                  <a:cubicBezTo>
                    <a:pt x="990298" y="671716"/>
                    <a:pt x="1021259" y="683831"/>
                    <a:pt x="1054464" y="665434"/>
                  </a:cubicBezTo>
                  <a:cubicBezTo>
                    <a:pt x="1088566" y="646588"/>
                    <a:pt x="1104719" y="615627"/>
                    <a:pt x="1107860" y="578385"/>
                  </a:cubicBezTo>
                  <a:cubicBezTo>
                    <a:pt x="1109206" y="562680"/>
                    <a:pt x="1113693" y="553257"/>
                    <a:pt x="1127603" y="546975"/>
                  </a:cubicBezTo>
                  <a:cubicBezTo>
                    <a:pt x="1137923" y="542039"/>
                    <a:pt x="1147346" y="535309"/>
                    <a:pt x="1157218" y="529924"/>
                  </a:cubicBezTo>
                  <a:cubicBezTo>
                    <a:pt x="1189076" y="573897"/>
                    <a:pt x="1225870" y="574346"/>
                    <a:pt x="1257729" y="541590"/>
                  </a:cubicBezTo>
                  <a:cubicBezTo>
                    <a:pt x="1269843" y="529027"/>
                    <a:pt x="1288689" y="501207"/>
                    <a:pt x="1291830" y="484605"/>
                  </a:cubicBezTo>
                  <a:cubicBezTo>
                    <a:pt x="1295869" y="460374"/>
                    <a:pt x="1286446" y="442875"/>
                    <a:pt x="1286446" y="417747"/>
                  </a:cubicBezTo>
                  <a:cubicBezTo>
                    <a:pt x="1316958" y="399350"/>
                    <a:pt x="1347021" y="380953"/>
                    <a:pt x="1377085" y="362556"/>
                  </a:cubicBezTo>
                  <a:cubicBezTo>
                    <a:pt x="1375739" y="360312"/>
                    <a:pt x="1369457" y="348197"/>
                    <a:pt x="1368111" y="345954"/>
                  </a:cubicBezTo>
                  <a:cubicBezTo>
                    <a:pt x="1336701" y="364800"/>
                    <a:pt x="1305740" y="383197"/>
                    <a:pt x="1273882" y="402042"/>
                  </a:cubicBezTo>
                  <a:cubicBezTo>
                    <a:pt x="1267151" y="398453"/>
                    <a:pt x="1262216" y="398901"/>
                    <a:pt x="1246959" y="395312"/>
                  </a:cubicBezTo>
                  <a:cubicBezTo>
                    <a:pt x="1277472" y="378261"/>
                    <a:pt x="1312920" y="358518"/>
                    <a:pt x="1341637" y="343710"/>
                  </a:cubicBezTo>
                  <a:cubicBezTo>
                    <a:pt x="1354649" y="337877"/>
                    <a:pt x="1359585" y="329352"/>
                    <a:pt x="1360483" y="314993"/>
                  </a:cubicBezTo>
                  <a:close/>
                  <a:moveTo>
                    <a:pt x="463067" y="834148"/>
                  </a:moveTo>
                  <a:cubicBezTo>
                    <a:pt x="489989" y="818892"/>
                    <a:pt x="513771" y="805879"/>
                    <a:pt x="538450" y="791970"/>
                  </a:cubicBezTo>
                  <a:cubicBezTo>
                    <a:pt x="536206" y="819341"/>
                    <a:pt x="489092" y="847609"/>
                    <a:pt x="463067" y="834148"/>
                  </a:cubicBezTo>
                  <a:close/>
                  <a:moveTo>
                    <a:pt x="986709" y="545629"/>
                  </a:moveTo>
                  <a:cubicBezTo>
                    <a:pt x="974594" y="557295"/>
                    <a:pt x="971004" y="574346"/>
                    <a:pt x="957094" y="582423"/>
                  </a:cubicBezTo>
                  <a:cubicBezTo>
                    <a:pt x="865109" y="634024"/>
                    <a:pt x="772227" y="684280"/>
                    <a:pt x="679344" y="734535"/>
                  </a:cubicBezTo>
                  <a:cubicBezTo>
                    <a:pt x="671716" y="738573"/>
                    <a:pt x="661396" y="737676"/>
                    <a:pt x="652870" y="739022"/>
                  </a:cubicBezTo>
                  <a:cubicBezTo>
                    <a:pt x="651973" y="735881"/>
                    <a:pt x="651524" y="732740"/>
                    <a:pt x="650627" y="729599"/>
                  </a:cubicBezTo>
                  <a:cubicBezTo>
                    <a:pt x="763252" y="666780"/>
                    <a:pt x="875429" y="603961"/>
                    <a:pt x="988055" y="541142"/>
                  </a:cubicBezTo>
                  <a:cubicBezTo>
                    <a:pt x="989401" y="543385"/>
                    <a:pt x="977286" y="553706"/>
                    <a:pt x="986709" y="545629"/>
                  </a:cubicBezTo>
                  <a:close/>
                  <a:moveTo>
                    <a:pt x="1147346" y="485951"/>
                  </a:moveTo>
                  <a:cubicBezTo>
                    <a:pt x="1144205" y="494476"/>
                    <a:pt x="1132539" y="500309"/>
                    <a:pt x="1124013" y="506142"/>
                  </a:cubicBezTo>
                  <a:cubicBezTo>
                    <a:pt x="1116386" y="511527"/>
                    <a:pt x="1103373" y="515117"/>
                    <a:pt x="1096642" y="518706"/>
                  </a:cubicBezTo>
                  <a:cubicBezTo>
                    <a:pt x="1082284" y="507040"/>
                    <a:pt x="1081386" y="502104"/>
                    <a:pt x="1066579" y="497617"/>
                  </a:cubicBezTo>
                  <a:cubicBezTo>
                    <a:pt x="1081386" y="489092"/>
                    <a:pt x="1097988" y="479669"/>
                    <a:pt x="1114591" y="470695"/>
                  </a:cubicBezTo>
                  <a:cubicBezTo>
                    <a:pt x="1131193" y="461272"/>
                    <a:pt x="1148244" y="451849"/>
                    <a:pt x="1165743" y="442426"/>
                  </a:cubicBezTo>
                  <a:cubicBezTo>
                    <a:pt x="1151385" y="455887"/>
                    <a:pt x="1148244" y="465759"/>
                    <a:pt x="1147346" y="4859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53" name="Google Shape;2953;p87"/>
            <p:cNvSpPr/>
            <p:nvPr/>
          </p:nvSpPr>
          <p:spPr>
            <a:xfrm>
              <a:off x="9416596" y="2663547"/>
              <a:ext cx="1346124" cy="726907"/>
            </a:xfrm>
            <a:custGeom>
              <a:avLst/>
              <a:gdLst/>
              <a:ahLst/>
              <a:cxnLst/>
              <a:rect l="l" t="t" r="r" b="b"/>
              <a:pathLst>
                <a:path w="1346123" h="726906" extrusionOk="0">
                  <a:moveTo>
                    <a:pt x="240507" y="715469"/>
                  </a:moveTo>
                  <a:cubicBezTo>
                    <a:pt x="267878" y="731622"/>
                    <a:pt x="287622" y="732071"/>
                    <a:pt x="315890" y="716366"/>
                  </a:cubicBezTo>
                  <a:cubicBezTo>
                    <a:pt x="492232" y="617202"/>
                    <a:pt x="669921" y="520281"/>
                    <a:pt x="847161" y="422462"/>
                  </a:cubicBezTo>
                  <a:cubicBezTo>
                    <a:pt x="1014080" y="330477"/>
                    <a:pt x="1180550" y="238492"/>
                    <a:pt x="1349713" y="145161"/>
                  </a:cubicBezTo>
                  <a:cubicBezTo>
                    <a:pt x="1340290" y="139328"/>
                    <a:pt x="1332214" y="134841"/>
                    <a:pt x="1324586" y="130353"/>
                  </a:cubicBezTo>
                  <a:cubicBezTo>
                    <a:pt x="1252344" y="89521"/>
                    <a:pt x="1179653" y="49586"/>
                    <a:pt x="1108309" y="7408"/>
                  </a:cubicBezTo>
                  <a:cubicBezTo>
                    <a:pt x="1090360" y="-2913"/>
                    <a:pt x="1077348" y="-2015"/>
                    <a:pt x="1060297" y="7408"/>
                  </a:cubicBezTo>
                  <a:cubicBezTo>
                    <a:pt x="760560" y="169840"/>
                    <a:pt x="460374" y="331375"/>
                    <a:pt x="160637" y="493358"/>
                  </a:cubicBezTo>
                  <a:cubicBezTo>
                    <a:pt x="108139" y="521627"/>
                    <a:pt x="55640" y="549895"/>
                    <a:pt x="0" y="579959"/>
                  </a:cubicBezTo>
                  <a:cubicBezTo>
                    <a:pt x="10769" y="586241"/>
                    <a:pt x="18397" y="591177"/>
                    <a:pt x="26025" y="595664"/>
                  </a:cubicBezTo>
                  <a:cubicBezTo>
                    <a:pt x="97369" y="635150"/>
                    <a:pt x="170060" y="673290"/>
                    <a:pt x="240507" y="7154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954" name="Google Shape;2954;p87"/>
          <p:cNvGrpSpPr/>
          <p:nvPr/>
        </p:nvGrpSpPr>
        <p:grpSpPr>
          <a:xfrm>
            <a:off x="5608876" y="1802008"/>
            <a:ext cx="2584254" cy="1589556"/>
            <a:chOff x="6964855" y="3758531"/>
            <a:chExt cx="2272754" cy="1397955"/>
          </a:xfrm>
        </p:grpSpPr>
        <p:sp>
          <p:nvSpPr>
            <p:cNvPr id="2955" name="Google Shape;2955;p87"/>
            <p:cNvSpPr/>
            <p:nvPr/>
          </p:nvSpPr>
          <p:spPr>
            <a:xfrm>
              <a:off x="6964855" y="4245589"/>
              <a:ext cx="1226318" cy="910897"/>
            </a:xfrm>
            <a:custGeom>
              <a:avLst/>
              <a:gdLst/>
              <a:ahLst/>
              <a:cxnLst/>
              <a:rect l="l" t="t" r="r" b="b"/>
              <a:pathLst>
                <a:path w="1226318" h="910897" extrusionOk="0">
                  <a:moveTo>
                    <a:pt x="0" y="728111"/>
                  </a:moveTo>
                  <a:cubicBezTo>
                    <a:pt x="64165" y="770290"/>
                    <a:pt x="128330" y="811571"/>
                    <a:pt x="192047" y="854647"/>
                  </a:cubicBezTo>
                  <a:cubicBezTo>
                    <a:pt x="205957" y="864070"/>
                    <a:pt x="216277" y="864967"/>
                    <a:pt x="231533" y="857339"/>
                  </a:cubicBezTo>
                  <a:cubicBezTo>
                    <a:pt x="283584" y="830865"/>
                    <a:pt x="336981" y="805738"/>
                    <a:pt x="389479" y="780161"/>
                  </a:cubicBezTo>
                  <a:cubicBezTo>
                    <a:pt x="393069" y="800353"/>
                    <a:pt x="384992" y="820994"/>
                    <a:pt x="378711" y="829070"/>
                  </a:cubicBezTo>
                  <a:cubicBezTo>
                    <a:pt x="369288" y="841185"/>
                    <a:pt x="351788" y="844775"/>
                    <a:pt x="336981" y="843429"/>
                  </a:cubicBezTo>
                  <a:cubicBezTo>
                    <a:pt x="330250" y="842980"/>
                    <a:pt x="325314" y="835352"/>
                    <a:pt x="310956" y="829070"/>
                  </a:cubicBezTo>
                  <a:cubicBezTo>
                    <a:pt x="306917" y="830865"/>
                    <a:pt x="297943" y="835801"/>
                    <a:pt x="288071" y="839391"/>
                  </a:cubicBezTo>
                  <a:cubicBezTo>
                    <a:pt x="267430" y="846570"/>
                    <a:pt x="256212" y="858685"/>
                    <a:pt x="250828" y="881120"/>
                  </a:cubicBezTo>
                  <a:cubicBezTo>
                    <a:pt x="241854" y="917017"/>
                    <a:pt x="223457" y="919709"/>
                    <a:pt x="197880" y="893236"/>
                  </a:cubicBezTo>
                  <a:cubicBezTo>
                    <a:pt x="190252" y="885159"/>
                    <a:pt x="180381" y="879326"/>
                    <a:pt x="170958" y="873044"/>
                  </a:cubicBezTo>
                  <a:cubicBezTo>
                    <a:pt x="125638" y="842083"/>
                    <a:pt x="80767" y="810673"/>
                    <a:pt x="34999" y="780161"/>
                  </a:cubicBezTo>
                  <a:cubicBezTo>
                    <a:pt x="19294" y="769392"/>
                    <a:pt x="3141" y="759072"/>
                    <a:pt x="0" y="737983"/>
                  </a:cubicBezTo>
                  <a:cubicBezTo>
                    <a:pt x="0" y="734393"/>
                    <a:pt x="0" y="731252"/>
                    <a:pt x="0" y="728111"/>
                  </a:cubicBezTo>
                  <a:close/>
                  <a:moveTo>
                    <a:pt x="26922" y="483566"/>
                  </a:moveTo>
                  <a:cubicBezTo>
                    <a:pt x="68203" y="510488"/>
                    <a:pt x="105895" y="539654"/>
                    <a:pt x="147624" y="561192"/>
                  </a:cubicBezTo>
                  <a:cubicBezTo>
                    <a:pt x="190252" y="583180"/>
                    <a:pt x="205956" y="612346"/>
                    <a:pt x="201021" y="660358"/>
                  </a:cubicBezTo>
                  <a:cubicBezTo>
                    <a:pt x="196534" y="707472"/>
                    <a:pt x="200123" y="755035"/>
                    <a:pt x="200123" y="806637"/>
                  </a:cubicBezTo>
                  <a:cubicBezTo>
                    <a:pt x="142689" y="770291"/>
                    <a:pt x="88395" y="736190"/>
                    <a:pt x="34550" y="701190"/>
                  </a:cubicBezTo>
                  <a:cubicBezTo>
                    <a:pt x="30512" y="698947"/>
                    <a:pt x="26922" y="692216"/>
                    <a:pt x="27371" y="687280"/>
                  </a:cubicBezTo>
                  <a:cubicBezTo>
                    <a:pt x="26922" y="620423"/>
                    <a:pt x="26922" y="554013"/>
                    <a:pt x="26922" y="483566"/>
                  </a:cubicBezTo>
                  <a:close/>
                  <a:moveTo>
                    <a:pt x="1196705" y="380363"/>
                  </a:moveTo>
                  <a:cubicBezTo>
                    <a:pt x="1198051" y="381260"/>
                    <a:pt x="1198948" y="382158"/>
                    <a:pt x="1200294" y="383055"/>
                  </a:cubicBezTo>
                  <a:cubicBezTo>
                    <a:pt x="1195358" y="389786"/>
                    <a:pt x="1193564" y="399657"/>
                    <a:pt x="1185935" y="403247"/>
                  </a:cubicBezTo>
                  <a:cubicBezTo>
                    <a:pt x="1142411" y="423439"/>
                    <a:pt x="1156769" y="446772"/>
                    <a:pt x="1141065" y="466964"/>
                  </a:cubicBezTo>
                  <a:cubicBezTo>
                    <a:pt x="1126706" y="485810"/>
                    <a:pt x="1099335" y="491644"/>
                    <a:pt x="1085874" y="475489"/>
                  </a:cubicBezTo>
                  <a:cubicBezTo>
                    <a:pt x="1068823" y="465169"/>
                    <a:pt x="1051323" y="468758"/>
                    <a:pt x="1051323" y="486259"/>
                  </a:cubicBezTo>
                  <a:cubicBezTo>
                    <a:pt x="1051323" y="529335"/>
                    <a:pt x="1001517" y="541899"/>
                    <a:pt x="974145" y="516323"/>
                  </a:cubicBezTo>
                  <a:cubicBezTo>
                    <a:pt x="966966" y="513630"/>
                    <a:pt x="955748" y="517669"/>
                    <a:pt x="947672" y="521707"/>
                  </a:cubicBezTo>
                  <a:cubicBezTo>
                    <a:pt x="777611" y="602026"/>
                    <a:pt x="608000" y="682344"/>
                    <a:pt x="437939" y="763112"/>
                  </a:cubicBezTo>
                  <a:cubicBezTo>
                    <a:pt x="428068" y="767599"/>
                    <a:pt x="417748" y="772535"/>
                    <a:pt x="407876" y="777022"/>
                  </a:cubicBezTo>
                  <a:cubicBezTo>
                    <a:pt x="406979" y="775676"/>
                    <a:pt x="405632" y="773881"/>
                    <a:pt x="404735" y="772535"/>
                  </a:cubicBezTo>
                  <a:cubicBezTo>
                    <a:pt x="669024" y="641961"/>
                    <a:pt x="932864" y="510938"/>
                    <a:pt x="1196705" y="380363"/>
                  </a:cubicBezTo>
                  <a:close/>
                  <a:moveTo>
                    <a:pt x="662853" y="375259"/>
                  </a:moveTo>
                  <a:cubicBezTo>
                    <a:pt x="664536" y="375315"/>
                    <a:pt x="667228" y="375427"/>
                    <a:pt x="671715" y="375427"/>
                  </a:cubicBezTo>
                  <a:cubicBezTo>
                    <a:pt x="671715" y="444977"/>
                    <a:pt x="671715" y="514528"/>
                    <a:pt x="671267" y="583629"/>
                  </a:cubicBezTo>
                  <a:cubicBezTo>
                    <a:pt x="671267" y="588116"/>
                    <a:pt x="666331" y="595295"/>
                    <a:pt x="661844" y="597539"/>
                  </a:cubicBezTo>
                  <a:cubicBezTo>
                    <a:pt x="514219" y="667986"/>
                    <a:pt x="366145" y="737536"/>
                    <a:pt x="214033" y="809329"/>
                  </a:cubicBezTo>
                  <a:cubicBezTo>
                    <a:pt x="214033" y="793175"/>
                    <a:pt x="214033" y="779714"/>
                    <a:pt x="214033" y="766702"/>
                  </a:cubicBezTo>
                  <a:cubicBezTo>
                    <a:pt x="214033" y="715998"/>
                    <a:pt x="213584" y="664845"/>
                    <a:pt x="214482" y="614141"/>
                  </a:cubicBezTo>
                  <a:cubicBezTo>
                    <a:pt x="214482" y="606962"/>
                    <a:pt x="218969" y="595744"/>
                    <a:pt x="224802" y="593052"/>
                  </a:cubicBezTo>
                  <a:cubicBezTo>
                    <a:pt x="369735" y="519912"/>
                    <a:pt x="515116" y="447669"/>
                    <a:pt x="660049" y="375427"/>
                  </a:cubicBezTo>
                  <a:cubicBezTo>
                    <a:pt x="660498" y="375203"/>
                    <a:pt x="661171" y="375203"/>
                    <a:pt x="662853" y="375259"/>
                  </a:cubicBezTo>
                  <a:close/>
                  <a:moveTo>
                    <a:pt x="1223177" y="340428"/>
                  </a:moveTo>
                  <a:cubicBezTo>
                    <a:pt x="1224075" y="343120"/>
                    <a:pt x="1225421" y="345813"/>
                    <a:pt x="1226318" y="348505"/>
                  </a:cubicBezTo>
                  <a:cubicBezTo>
                    <a:pt x="1084078" y="418503"/>
                    <a:pt x="942286" y="488503"/>
                    <a:pt x="800046" y="558501"/>
                  </a:cubicBezTo>
                  <a:cubicBezTo>
                    <a:pt x="611140" y="651832"/>
                    <a:pt x="421785" y="744715"/>
                    <a:pt x="232879" y="838495"/>
                  </a:cubicBezTo>
                  <a:cubicBezTo>
                    <a:pt x="219418" y="845225"/>
                    <a:pt x="209097" y="845674"/>
                    <a:pt x="195636" y="836700"/>
                  </a:cubicBezTo>
                  <a:cubicBezTo>
                    <a:pt x="138650" y="798560"/>
                    <a:pt x="80318" y="761766"/>
                    <a:pt x="23332" y="723626"/>
                  </a:cubicBezTo>
                  <a:cubicBezTo>
                    <a:pt x="17948" y="720036"/>
                    <a:pt x="13461" y="715998"/>
                    <a:pt x="8525" y="712408"/>
                  </a:cubicBezTo>
                  <a:cubicBezTo>
                    <a:pt x="9422" y="710613"/>
                    <a:pt x="10320" y="708818"/>
                    <a:pt x="11217" y="707023"/>
                  </a:cubicBezTo>
                  <a:cubicBezTo>
                    <a:pt x="18845" y="710613"/>
                    <a:pt x="27371" y="713305"/>
                    <a:pt x="34550" y="717792"/>
                  </a:cubicBezTo>
                  <a:cubicBezTo>
                    <a:pt x="87946" y="752343"/>
                    <a:pt x="141791" y="786893"/>
                    <a:pt x="194739" y="822790"/>
                  </a:cubicBezTo>
                  <a:cubicBezTo>
                    <a:pt x="208649" y="832213"/>
                    <a:pt x="218969" y="832213"/>
                    <a:pt x="233776" y="825034"/>
                  </a:cubicBezTo>
                  <a:cubicBezTo>
                    <a:pt x="552808" y="667088"/>
                    <a:pt x="872288" y="509143"/>
                    <a:pt x="1192217" y="351646"/>
                  </a:cubicBezTo>
                  <a:cubicBezTo>
                    <a:pt x="1202088" y="346710"/>
                    <a:pt x="1212857" y="344018"/>
                    <a:pt x="1223177" y="340428"/>
                  </a:cubicBezTo>
                  <a:close/>
                  <a:moveTo>
                    <a:pt x="482305" y="264429"/>
                  </a:moveTo>
                  <a:cubicBezTo>
                    <a:pt x="489429" y="264933"/>
                    <a:pt x="496496" y="267738"/>
                    <a:pt x="504349" y="272225"/>
                  </a:cubicBezTo>
                  <a:cubicBezTo>
                    <a:pt x="554604" y="301391"/>
                    <a:pt x="605308" y="329210"/>
                    <a:pt x="660050" y="359724"/>
                  </a:cubicBezTo>
                  <a:cubicBezTo>
                    <a:pt x="510631" y="434209"/>
                    <a:pt x="366146" y="506451"/>
                    <a:pt x="221662" y="578244"/>
                  </a:cubicBezTo>
                  <a:cubicBezTo>
                    <a:pt x="215829" y="581385"/>
                    <a:pt x="206406" y="584078"/>
                    <a:pt x="201919" y="581385"/>
                  </a:cubicBezTo>
                  <a:cubicBezTo>
                    <a:pt x="147176" y="546386"/>
                    <a:pt x="92434" y="510490"/>
                    <a:pt x="35448" y="473247"/>
                  </a:cubicBezTo>
                  <a:cubicBezTo>
                    <a:pt x="153907" y="416710"/>
                    <a:pt x="268776" y="361519"/>
                    <a:pt x="383645" y="307224"/>
                  </a:cubicBezTo>
                  <a:cubicBezTo>
                    <a:pt x="409222" y="295109"/>
                    <a:pt x="435247" y="284340"/>
                    <a:pt x="459926" y="270430"/>
                  </a:cubicBezTo>
                  <a:cubicBezTo>
                    <a:pt x="468003" y="265719"/>
                    <a:pt x="475182" y="263924"/>
                    <a:pt x="482305" y="264429"/>
                  </a:cubicBezTo>
                  <a:close/>
                  <a:moveTo>
                    <a:pt x="559987" y="234533"/>
                  </a:moveTo>
                  <a:cubicBezTo>
                    <a:pt x="616524" y="269532"/>
                    <a:pt x="670369" y="303185"/>
                    <a:pt x="724214" y="337287"/>
                  </a:cubicBezTo>
                  <a:cubicBezTo>
                    <a:pt x="728701" y="339979"/>
                    <a:pt x="733188" y="347159"/>
                    <a:pt x="733188" y="352094"/>
                  </a:cubicBezTo>
                  <a:cubicBezTo>
                    <a:pt x="733637" y="415362"/>
                    <a:pt x="733637" y="478181"/>
                    <a:pt x="733637" y="541449"/>
                  </a:cubicBezTo>
                  <a:cubicBezTo>
                    <a:pt x="691907" y="532026"/>
                    <a:pt x="691907" y="532026"/>
                    <a:pt x="691010" y="494335"/>
                  </a:cubicBezTo>
                  <a:cubicBezTo>
                    <a:pt x="690112" y="454400"/>
                    <a:pt x="691010" y="414914"/>
                    <a:pt x="688766" y="375427"/>
                  </a:cubicBezTo>
                  <a:cubicBezTo>
                    <a:pt x="688318" y="366453"/>
                    <a:pt x="681587" y="354338"/>
                    <a:pt x="673959" y="348954"/>
                  </a:cubicBezTo>
                  <a:cubicBezTo>
                    <a:pt x="647485" y="329659"/>
                    <a:pt x="619665" y="310813"/>
                    <a:pt x="590948" y="294660"/>
                  </a:cubicBezTo>
                  <a:cubicBezTo>
                    <a:pt x="568064" y="281647"/>
                    <a:pt x="557295" y="264596"/>
                    <a:pt x="559987" y="234533"/>
                  </a:cubicBezTo>
                  <a:close/>
                  <a:moveTo>
                    <a:pt x="1198500" y="122356"/>
                  </a:moveTo>
                  <a:cubicBezTo>
                    <a:pt x="1198500" y="188765"/>
                    <a:pt x="1198948" y="252034"/>
                    <a:pt x="1198051" y="314853"/>
                  </a:cubicBezTo>
                  <a:cubicBezTo>
                    <a:pt x="1198051" y="322481"/>
                    <a:pt x="1192218" y="334147"/>
                    <a:pt x="1185936" y="337288"/>
                  </a:cubicBezTo>
                  <a:cubicBezTo>
                    <a:pt x="1043247" y="409081"/>
                    <a:pt x="899660" y="479977"/>
                    <a:pt x="756521" y="550873"/>
                  </a:cubicBezTo>
                  <a:cubicBezTo>
                    <a:pt x="755175" y="551770"/>
                    <a:pt x="753380" y="551322"/>
                    <a:pt x="747547" y="551770"/>
                  </a:cubicBezTo>
                  <a:cubicBezTo>
                    <a:pt x="747547" y="541450"/>
                    <a:pt x="747547" y="531579"/>
                    <a:pt x="747547" y="521707"/>
                  </a:cubicBezTo>
                  <a:cubicBezTo>
                    <a:pt x="747547" y="468311"/>
                    <a:pt x="746650" y="414915"/>
                    <a:pt x="747996" y="361518"/>
                  </a:cubicBezTo>
                  <a:cubicBezTo>
                    <a:pt x="748444" y="352993"/>
                    <a:pt x="754278" y="340878"/>
                    <a:pt x="761008" y="337288"/>
                  </a:cubicBezTo>
                  <a:cubicBezTo>
                    <a:pt x="901904" y="266392"/>
                    <a:pt x="1042798" y="196841"/>
                    <a:pt x="1183692" y="126394"/>
                  </a:cubicBezTo>
                  <a:cubicBezTo>
                    <a:pt x="1185936" y="125497"/>
                    <a:pt x="1188179" y="125048"/>
                    <a:pt x="1198500" y="122356"/>
                  </a:cubicBezTo>
                  <a:close/>
                  <a:moveTo>
                    <a:pt x="1014249" y="700"/>
                  </a:moveTo>
                  <a:cubicBezTo>
                    <a:pt x="1018680" y="-254"/>
                    <a:pt x="1022831" y="-366"/>
                    <a:pt x="1025299" y="1205"/>
                  </a:cubicBezTo>
                  <a:cubicBezTo>
                    <a:pt x="1079593" y="35755"/>
                    <a:pt x="1132989" y="71652"/>
                    <a:pt x="1188629" y="108895"/>
                  </a:cubicBezTo>
                  <a:cubicBezTo>
                    <a:pt x="1078246" y="163637"/>
                    <a:pt x="970556" y="217482"/>
                    <a:pt x="862867" y="270879"/>
                  </a:cubicBezTo>
                  <a:cubicBezTo>
                    <a:pt x="827419" y="288379"/>
                    <a:pt x="792419" y="306327"/>
                    <a:pt x="756523" y="323378"/>
                  </a:cubicBezTo>
                  <a:cubicBezTo>
                    <a:pt x="750241" y="326519"/>
                    <a:pt x="739921" y="329660"/>
                    <a:pt x="734985" y="326070"/>
                  </a:cubicBezTo>
                  <a:cubicBezTo>
                    <a:pt x="680690" y="293315"/>
                    <a:pt x="626845" y="259661"/>
                    <a:pt x="570308" y="224213"/>
                  </a:cubicBezTo>
                  <a:cubicBezTo>
                    <a:pt x="578385" y="219725"/>
                    <a:pt x="583769" y="216136"/>
                    <a:pt x="589154" y="213444"/>
                  </a:cubicBezTo>
                  <a:cubicBezTo>
                    <a:pt x="726458" y="143894"/>
                    <a:pt x="863764" y="74344"/>
                    <a:pt x="1001517" y="5243"/>
                  </a:cubicBezTo>
                  <a:cubicBezTo>
                    <a:pt x="1005107" y="3448"/>
                    <a:pt x="1009818" y="1653"/>
                    <a:pt x="1014249" y="7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56" name="Google Shape;2956;p87"/>
            <p:cNvSpPr/>
            <p:nvPr/>
          </p:nvSpPr>
          <p:spPr>
            <a:xfrm>
              <a:off x="8130498" y="3758531"/>
              <a:ext cx="1107111" cy="831076"/>
            </a:xfrm>
            <a:custGeom>
              <a:avLst/>
              <a:gdLst/>
              <a:ahLst/>
              <a:cxnLst/>
              <a:rect l="l" t="t" r="r" b="b"/>
              <a:pathLst>
                <a:path w="1107111" h="831076" extrusionOk="0">
                  <a:moveTo>
                    <a:pt x="112727" y="710822"/>
                  </a:moveTo>
                  <a:cubicBezTo>
                    <a:pt x="132023" y="714412"/>
                    <a:pt x="150868" y="718001"/>
                    <a:pt x="169265" y="721591"/>
                  </a:cubicBezTo>
                  <a:cubicBezTo>
                    <a:pt x="169265" y="756143"/>
                    <a:pt x="169265" y="789796"/>
                    <a:pt x="169265" y="824795"/>
                  </a:cubicBezTo>
                  <a:cubicBezTo>
                    <a:pt x="149073" y="824795"/>
                    <a:pt x="131574" y="824795"/>
                    <a:pt x="112727" y="824795"/>
                  </a:cubicBezTo>
                  <a:cubicBezTo>
                    <a:pt x="112727" y="787103"/>
                    <a:pt x="112727" y="749861"/>
                    <a:pt x="112727" y="710822"/>
                  </a:cubicBezTo>
                  <a:close/>
                  <a:moveTo>
                    <a:pt x="53946" y="679861"/>
                  </a:moveTo>
                  <a:cubicBezTo>
                    <a:pt x="67408" y="689284"/>
                    <a:pt x="78626" y="696912"/>
                    <a:pt x="89395" y="705437"/>
                  </a:cubicBezTo>
                  <a:cubicBezTo>
                    <a:pt x="92984" y="708578"/>
                    <a:pt x="96574" y="713963"/>
                    <a:pt x="96574" y="718001"/>
                  </a:cubicBezTo>
                  <a:cubicBezTo>
                    <a:pt x="97471" y="751206"/>
                    <a:pt x="97023" y="783961"/>
                    <a:pt x="97023" y="818063"/>
                  </a:cubicBezTo>
                  <a:cubicBezTo>
                    <a:pt x="51702" y="791589"/>
                    <a:pt x="44972" y="769603"/>
                    <a:pt x="53946" y="679861"/>
                  </a:cubicBezTo>
                  <a:close/>
                  <a:moveTo>
                    <a:pt x="5934" y="436661"/>
                  </a:moveTo>
                  <a:cubicBezTo>
                    <a:pt x="47215" y="464032"/>
                    <a:pt x="86701" y="490057"/>
                    <a:pt x="125739" y="516531"/>
                  </a:cubicBezTo>
                  <a:cubicBezTo>
                    <a:pt x="128880" y="518775"/>
                    <a:pt x="131572" y="524608"/>
                    <a:pt x="131572" y="528646"/>
                  </a:cubicBezTo>
                  <a:cubicBezTo>
                    <a:pt x="132021" y="584735"/>
                    <a:pt x="132021" y="641273"/>
                    <a:pt x="132021" y="697810"/>
                  </a:cubicBezTo>
                  <a:cubicBezTo>
                    <a:pt x="129329" y="700054"/>
                    <a:pt x="127085" y="702746"/>
                    <a:pt x="124393" y="704989"/>
                  </a:cubicBezTo>
                  <a:cubicBezTo>
                    <a:pt x="102406" y="691528"/>
                    <a:pt x="78176" y="680310"/>
                    <a:pt x="59330" y="663708"/>
                  </a:cubicBezTo>
                  <a:cubicBezTo>
                    <a:pt x="50805" y="656529"/>
                    <a:pt x="49459" y="637683"/>
                    <a:pt x="50356" y="624221"/>
                  </a:cubicBezTo>
                  <a:cubicBezTo>
                    <a:pt x="51702" y="601337"/>
                    <a:pt x="45420" y="585183"/>
                    <a:pt x="23434" y="576658"/>
                  </a:cubicBezTo>
                  <a:cubicBezTo>
                    <a:pt x="2344" y="569030"/>
                    <a:pt x="-1694" y="553325"/>
                    <a:pt x="550" y="532684"/>
                  </a:cubicBezTo>
                  <a:cubicBezTo>
                    <a:pt x="3691" y="502172"/>
                    <a:pt x="4139" y="471660"/>
                    <a:pt x="5934" y="436661"/>
                  </a:cubicBezTo>
                  <a:close/>
                  <a:moveTo>
                    <a:pt x="1102577" y="267947"/>
                  </a:moveTo>
                  <a:cubicBezTo>
                    <a:pt x="1102577" y="297562"/>
                    <a:pt x="1103026" y="325830"/>
                    <a:pt x="1102128" y="353650"/>
                  </a:cubicBezTo>
                  <a:cubicBezTo>
                    <a:pt x="1102128" y="358137"/>
                    <a:pt x="1097192" y="363522"/>
                    <a:pt x="1093603" y="367111"/>
                  </a:cubicBezTo>
                  <a:cubicBezTo>
                    <a:pt x="1074308" y="385509"/>
                    <a:pt x="1047386" y="396277"/>
                    <a:pt x="1037514" y="424995"/>
                  </a:cubicBezTo>
                  <a:cubicBezTo>
                    <a:pt x="1035719" y="429931"/>
                    <a:pt x="1017322" y="431725"/>
                    <a:pt x="1007002" y="430379"/>
                  </a:cubicBezTo>
                  <a:cubicBezTo>
                    <a:pt x="978733" y="426790"/>
                    <a:pt x="973349" y="429482"/>
                    <a:pt x="967067" y="456853"/>
                  </a:cubicBezTo>
                  <a:cubicBezTo>
                    <a:pt x="963477" y="472558"/>
                    <a:pt x="953606" y="477942"/>
                    <a:pt x="938350" y="473904"/>
                  </a:cubicBezTo>
                  <a:cubicBezTo>
                    <a:pt x="929375" y="471660"/>
                    <a:pt x="920401" y="467622"/>
                    <a:pt x="912325" y="468968"/>
                  </a:cubicBezTo>
                  <a:cubicBezTo>
                    <a:pt x="904248" y="470314"/>
                    <a:pt x="893030" y="476148"/>
                    <a:pt x="890338" y="482878"/>
                  </a:cubicBezTo>
                  <a:cubicBezTo>
                    <a:pt x="873287" y="521916"/>
                    <a:pt x="874184" y="521916"/>
                    <a:pt x="841429" y="504416"/>
                  </a:cubicBezTo>
                  <a:cubicBezTo>
                    <a:pt x="824827" y="516083"/>
                    <a:pt x="811365" y="527749"/>
                    <a:pt x="796109" y="535377"/>
                  </a:cubicBezTo>
                  <a:cubicBezTo>
                    <a:pt x="684381" y="590119"/>
                    <a:pt x="572653" y="644413"/>
                    <a:pt x="460924" y="698708"/>
                  </a:cubicBezTo>
                  <a:cubicBezTo>
                    <a:pt x="452399" y="702746"/>
                    <a:pt x="443874" y="705887"/>
                    <a:pt x="434002" y="709925"/>
                  </a:cubicBezTo>
                  <a:cubicBezTo>
                    <a:pt x="433104" y="693323"/>
                    <a:pt x="432207" y="679862"/>
                    <a:pt x="431758" y="666400"/>
                  </a:cubicBezTo>
                  <a:cubicBezTo>
                    <a:pt x="429515" y="665502"/>
                    <a:pt x="427271" y="664156"/>
                    <a:pt x="425028" y="663259"/>
                  </a:cubicBezTo>
                  <a:cubicBezTo>
                    <a:pt x="420989" y="670438"/>
                    <a:pt x="415156" y="676720"/>
                    <a:pt x="412913" y="683900"/>
                  </a:cubicBezTo>
                  <a:cubicBezTo>
                    <a:pt x="409772" y="693772"/>
                    <a:pt x="410220" y="704541"/>
                    <a:pt x="407977" y="714861"/>
                  </a:cubicBezTo>
                  <a:cubicBezTo>
                    <a:pt x="402592" y="739091"/>
                    <a:pt x="385542" y="749860"/>
                    <a:pt x="363555" y="739989"/>
                  </a:cubicBezTo>
                  <a:cubicBezTo>
                    <a:pt x="347850" y="732809"/>
                    <a:pt x="340671" y="739091"/>
                    <a:pt x="335735" y="751655"/>
                  </a:cubicBezTo>
                  <a:cubicBezTo>
                    <a:pt x="325863" y="775885"/>
                    <a:pt x="308812" y="784860"/>
                    <a:pt x="283685" y="778129"/>
                  </a:cubicBezTo>
                  <a:cubicBezTo>
                    <a:pt x="267083" y="773642"/>
                    <a:pt x="258108" y="780372"/>
                    <a:pt x="250032" y="796077"/>
                  </a:cubicBezTo>
                  <a:cubicBezTo>
                    <a:pt x="244199" y="807295"/>
                    <a:pt x="231186" y="814923"/>
                    <a:pt x="218173" y="827487"/>
                  </a:cubicBezTo>
                  <a:cubicBezTo>
                    <a:pt x="211892" y="811333"/>
                    <a:pt x="208302" y="801910"/>
                    <a:pt x="202469" y="787103"/>
                  </a:cubicBezTo>
                  <a:cubicBezTo>
                    <a:pt x="198879" y="805051"/>
                    <a:pt x="196635" y="818064"/>
                    <a:pt x="193943" y="831076"/>
                  </a:cubicBezTo>
                  <a:cubicBezTo>
                    <a:pt x="191251" y="830628"/>
                    <a:pt x="189007" y="830628"/>
                    <a:pt x="186315" y="830179"/>
                  </a:cubicBezTo>
                  <a:cubicBezTo>
                    <a:pt x="186315" y="793834"/>
                    <a:pt x="185867" y="757937"/>
                    <a:pt x="186764" y="721592"/>
                  </a:cubicBezTo>
                  <a:cubicBezTo>
                    <a:pt x="186764" y="718451"/>
                    <a:pt x="194392" y="713964"/>
                    <a:pt x="199328" y="711720"/>
                  </a:cubicBezTo>
                  <a:cubicBezTo>
                    <a:pt x="495924" y="564543"/>
                    <a:pt x="792968" y="417815"/>
                    <a:pt x="1090013" y="271088"/>
                  </a:cubicBezTo>
                  <a:cubicBezTo>
                    <a:pt x="1092257" y="270191"/>
                    <a:pt x="1094500" y="270191"/>
                    <a:pt x="1102577" y="267947"/>
                  </a:cubicBezTo>
                  <a:close/>
                  <a:moveTo>
                    <a:pt x="813609" y="195705"/>
                  </a:moveTo>
                  <a:cubicBezTo>
                    <a:pt x="813609" y="238781"/>
                    <a:pt x="814057" y="279165"/>
                    <a:pt x="813160" y="319100"/>
                  </a:cubicBezTo>
                  <a:cubicBezTo>
                    <a:pt x="813160" y="324484"/>
                    <a:pt x="808224" y="331664"/>
                    <a:pt x="803737" y="333907"/>
                  </a:cubicBezTo>
                  <a:cubicBezTo>
                    <a:pt x="727008" y="372946"/>
                    <a:pt x="649830" y="411535"/>
                    <a:pt x="568614" y="451918"/>
                  </a:cubicBezTo>
                  <a:cubicBezTo>
                    <a:pt x="568614" y="407496"/>
                    <a:pt x="568165" y="368010"/>
                    <a:pt x="569063" y="328523"/>
                  </a:cubicBezTo>
                  <a:cubicBezTo>
                    <a:pt x="569063" y="322689"/>
                    <a:pt x="573101" y="313715"/>
                    <a:pt x="578037" y="311472"/>
                  </a:cubicBezTo>
                  <a:cubicBezTo>
                    <a:pt x="655663" y="272883"/>
                    <a:pt x="734187" y="235191"/>
                    <a:pt x="813609" y="195705"/>
                  </a:cubicBezTo>
                  <a:close/>
                  <a:moveTo>
                    <a:pt x="992644" y="154424"/>
                  </a:moveTo>
                  <a:cubicBezTo>
                    <a:pt x="995785" y="181795"/>
                    <a:pt x="998477" y="206923"/>
                    <a:pt x="1001169" y="233845"/>
                  </a:cubicBezTo>
                  <a:cubicBezTo>
                    <a:pt x="1011490" y="234294"/>
                    <a:pt x="1021361" y="235191"/>
                    <a:pt x="1031233" y="235640"/>
                  </a:cubicBezTo>
                  <a:cubicBezTo>
                    <a:pt x="1035720" y="278716"/>
                    <a:pt x="1035720" y="278716"/>
                    <a:pt x="998477" y="297113"/>
                  </a:cubicBezTo>
                  <a:cubicBezTo>
                    <a:pt x="730150" y="430828"/>
                    <a:pt x="461821" y="564095"/>
                    <a:pt x="193494" y="697362"/>
                  </a:cubicBezTo>
                  <a:cubicBezTo>
                    <a:pt x="180033" y="703644"/>
                    <a:pt x="164328" y="704541"/>
                    <a:pt x="145482" y="709028"/>
                  </a:cubicBezTo>
                  <a:cubicBezTo>
                    <a:pt x="145482" y="645311"/>
                    <a:pt x="145033" y="588326"/>
                    <a:pt x="145931" y="530890"/>
                  </a:cubicBezTo>
                  <a:cubicBezTo>
                    <a:pt x="145931" y="525954"/>
                    <a:pt x="151315" y="519224"/>
                    <a:pt x="155802" y="516980"/>
                  </a:cubicBezTo>
                  <a:cubicBezTo>
                    <a:pt x="287274" y="452815"/>
                    <a:pt x="418745" y="389098"/>
                    <a:pt x="550217" y="325382"/>
                  </a:cubicBezTo>
                  <a:cubicBezTo>
                    <a:pt x="551114" y="324933"/>
                    <a:pt x="552011" y="325382"/>
                    <a:pt x="554704" y="326279"/>
                  </a:cubicBezTo>
                  <a:cubicBezTo>
                    <a:pt x="554704" y="373842"/>
                    <a:pt x="554704" y="422303"/>
                    <a:pt x="554704" y="473455"/>
                  </a:cubicBezTo>
                  <a:cubicBezTo>
                    <a:pt x="563678" y="469417"/>
                    <a:pt x="569960" y="466725"/>
                    <a:pt x="576242" y="463584"/>
                  </a:cubicBezTo>
                  <a:cubicBezTo>
                    <a:pt x="653420" y="424995"/>
                    <a:pt x="730598" y="385957"/>
                    <a:pt x="808225" y="347817"/>
                  </a:cubicBezTo>
                  <a:cubicBezTo>
                    <a:pt x="821686" y="341086"/>
                    <a:pt x="827071" y="333458"/>
                    <a:pt x="827071" y="319100"/>
                  </a:cubicBezTo>
                  <a:cubicBezTo>
                    <a:pt x="827071" y="290831"/>
                    <a:pt x="821237" y="257178"/>
                    <a:pt x="834250" y="236538"/>
                  </a:cubicBezTo>
                  <a:cubicBezTo>
                    <a:pt x="846814" y="216794"/>
                    <a:pt x="880467" y="210064"/>
                    <a:pt x="905146" y="197949"/>
                  </a:cubicBezTo>
                  <a:cubicBezTo>
                    <a:pt x="933414" y="184039"/>
                    <a:pt x="961234" y="170129"/>
                    <a:pt x="992644" y="154424"/>
                  </a:cubicBezTo>
                  <a:close/>
                  <a:moveTo>
                    <a:pt x="977669" y="100859"/>
                  </a:moveTo>
                  <a:cubicBezTo>
                    <a:pt x="982660" y="101701"/>
                    <a:pt x="986811" y="103047"/>
                    <a:pt x="986811" y="103720"/>
                  </a:cubicBezTo>
                  <a:cubicBezTo>
                    <a:pt x="986811" y="116732"/>
                    <a:pt x="989055" y="137822"/>
                    <a:pt x="982324" y="141860"/>
                  </a:cubicBezTo>
                  <a:cubicBezTo>
                    <a:pt x="933415" y="169680"/>
                    <a:pt x="882710" y="193910"/>
                    <a:pt x="831557" y="219935"/>
                  </a:cubicBezTo>
                  <a:cubicBezTo>
                    <a:pt x="828865" y="201090"/>
                    <a:pt x="826173" y="184039"/>
                    <a:pt x="822583" y="162949"/>
                  </a:cubicBezTo>
                  <a:cubicBezTo>
                    <a:pt x="845916" y="152629"/>
                    <a:pt x="871043" y="140963"/>
                    <a:pt x="896620" y="129745"/>
                  </a:cubicBezTo>
                  <a:cubicBezTo>
                    <a:pt x="919056" y="119873"/>
                    <a:pt x="940594" y="109553"/>
                    <a:pt x="963478" y="101028"/>
                  </a:cubicBezTo>
                  <a:cubicBezTo>
                    <a:pt x="966843" y="99681"/>
                    <a:pt x="972677" y="100018"/>
                    <a:pt x="977669" y="100859"/>
                  </a:cubicBezTo>
                  <a:close/>
                  <a:moveTo>
                    <a:pt x="689933" y="95644"/>
                  </a:moveTo>
                  <a:cubicBezTo>
                    <a:pt x="696159" y="95307"/>
                    <a:pt x="702553" y="96989"/>
                    <a:pt x="709508" y="101925"/>
                  </a:cubicBezTo>
                  <a:cubicBezTo>
                    <a:pt x="737328" y="121668"/>
                    <a:pt x="766943" y="138719"/>
                    <a:pt x="795211" y="157116"/>
                  </a:cubicBezTo>
                  <a:cubicBezTo>
                    <a:pt x="815852" y="170578"/>
                    <a:pt x="815403" y="180449"/>
                    <a:pt x="793865" y="190769"/>
                  </a:cubicBezTo>
                  <a:cubicBezTo>
                    <a:pt x="581178" y="294421"/>
                    <a:pt x="368490" y="398073"/>
                    <a:pt x="155803" y="501275"/>
                  </a:cubicBezTo>
                  <a:cubicBezTo>
                    <a:pt x="149072" y="504416"/>
                    <a:pt x="137405" y="506660"/>
                    <a:pt x="131572" y="503519"/>
                  </a:cubicBezTo>
                  <a:cubicBezTo>
                    <a:pt x="93432" y="479289"/>
                    <a:pt x="56189" y="453712"/>
                    <a:pt x="15357" y="426790"/>
                  </a:cubicBezTo>
                  <a:cubicBezTo>
                    <a:pt x="189904" y="340638"/>
                    <a:pt x="360862" y="256730"/>
                    <a:pt x="531371" y="172372"/>
                  </a:cubicBezTo>
                  <a:cubicBezTo>
                    <a:pt x="578037" y="149488"/>
                    <a:pt x="624702" y="124809"/>
                    <a:pt x="671368" y="101477"/>
                  </a:cubicBezTo>
                  <a:cubicBezTo>
                    <a:pt x="677650" y="98336"/>
                    <a:pt x="683707" y="95980"/>
                    <a:pt x="689933" y="95644"/>
                  </a:cubicBezTo>
                  <a:close/>
                  <a:moveTo>
                    <a:pt x="827407" y="237"/>
                  </a:moveTo>
                  <a:cubicBezTo>
                    <a:pt x="843112" y="1415"/>
                    <a:pt x="858480" y="7023"/>
                    <a:pt x="872390" y="18017"/>
                  </a:cubicBezTo>
                  <a:cubicBezTo>
                    <a:pt x="899762" y="39555"/>
                    <a:pt x="928030" y="48529"/>
                    <a:pt x="963478" y="45837"/>
                  </a:cubicBezTo>
                  <a:cubicBezTo>
                    <a:pt x="980978" y="44491"/>
                    <a:pt x="1000272" y="53914"/>
                    <a:pt x="1017323" y="61542"/>
                  </a:cubicBezTo>
                  <a:cubicBezTo>
                    <a:pt x="1033477" y="68721"/>
                    <a:pt x="1046938" y="81734"/>
                    <a:pt x="1062194" y="90259"/>
                  </a:cubicBezTo>
                  <a:cubicBezTo>
                    <a:pt x="1095847" y="109105"/>
                    <a:pt x="1107962" y="138720"/>
                    <a:pt x="1107065" y="175515"/>
                  </a:cubicBezTo>
                  <a:cubicBezTo>
                    <a:pt x="1106616" y="186732"/>
                    <a:pt x="1104821" y="197950"/>
                    <a:pt x="1103475" y="209168"/>
                  </a:cubicBezTo>
                  <a:cubicBezTo>
                    <a:pt x="1097193" y="258974"/>
                    <a:pt x="1097193" y="258974"/>
                    <a:pt x="1044246" y="272436"/>
                  </a:cubicBezTo>
                  <a:cubicBezTo>
                    <a:pt x="1046040" y="256282"/>
                    <a:pt x="1047835" y="240577"/>
                    <a:pt x="1049630" y="223078"/>
                  </a:cubicBezTo>
                  <a:cubicBezTo>
                    <a:pt x="1038413" y="221283"/>
                    <a:pt x="1028541" y="219488"/>
                    <a:pt x="1016426" y="217693"/>
                  </a:cubicBezTo>
                  <a:cubicBezTo>
                    <a:pt x="1013285" y="184489"/>
                    <a:pt x="1009695" y="152181"/>
                    <a:pt x="1006554" y="119425"/>
                  </a:cubicBezTo>
                  <a:cubicBezTo>
                    <a:pt x="1008349" y="118528"/>
                    <a:pt x="1009695" y="117630"/>
                    <a:pt x="1011490" y="116733"/>
                  </a:cubicBezTo>
                  <a:cubicBezTo>
                    <a:pt x="1014631" y="120771"/>
                    <a:pt x="1019567" y="124810"/>
                    <a:pt x="1020913" y="129745"/>
                  </a:cubicBezTo>
                  <a:cubicBezTo>
                    <a:pt x="1035720" y="182694"/>
                    <a:pt x="1035720" y="182694"/>
                    <a:pt x="1090911" y="206476"/>
                  </a:cubicBezTo>
                  <a:cubicBezTo>
                    <a:pt x="1104373" y="148142"/>
                    <a:pt x="1095847" y="125258"/>
                    <a:pt x="1048284" y="94298"/>
                  </a:cubicBezTo>
                  <a:cubicBezTo>
                    <a:pt x="1018221" y="75003"/>
                    <a:pt x="990849" y="48081"/>
                    <a:pt x="950017" y="54363"/>
                  </a:cubicBezTo>
                  <a:cubicBezTo>
                    <a:pt x="945530" y="55260"/>
                    <a:pt x="941043" y="56157"/>
                    <a:pt x="932069" y="57503"/>
                  </a:cubicBezTo>
                  <a:cubicBezTo>
                    <a:pt x="944184" y="67824"/>
                    <a:pt x="953158" y="75003"/>
                    <a:pt x="964824" y="84875"/>
                  </a:cubicBezTo>
                  <a:cubicBezTo>
                    <a:pt x="915018" y="106861"/>
                    <a:pt x="867454" y="128399"/>
                    <a:pt x="819442" y="148591"/>
                  </a:cubicBezTo>
                  <a:cubicBezTo>
                    <a:pt x="814506" y="150835"/>
                    <a:pt x="805532" y="146796"/>
                    <a:pt x="800148" y="143207"/>
                  </a:cubicBezTo>
                  <a:cubicBezTo>
                    <a:pt x="773225" y="127053"/>
                    <a:pt x="745854" y="110900"/>
                    <a:pt x="720277" y="92503"/>
                  </a:cubicBezTo>
                  <a:cubicBezTo>
                    <a:pt x="703227" y="80836"/>
                    <a:pt x="687971" y="75900"/>
                    <a:pt x="669125" y="88464"/>
                  </a:cubicBezTo>
                  <a:cubicBezTo>
                    <a:pt x="667330" y="86669"/>
                    <a:pt x="665984" y="85323"/>
                    <a:pt x="664189" y="83977"/>
                  </a:cubicBezTo>
                  <a:cubicBezTo>
                    <a:pt x="667779" y="77695"/>
                    <a:pt x="670022" y="68272"/>
                    <a:pt x="675855" y="65131"/>
                  </a:cubicBezTo>
                  <a:cubicBezTo>
                    <a:pt x="710406" y="45388"/>
                    <a:pt x="744508" y="25196"/>
                    <a:pt x="780404" y="9043"/>
                  </a:cubicBezTo>
                  <a:cubicBezTo>
                    <a:pt x="795661" y="2312"/>
                    <a:pt x="811702" y="-941"/>
                    <a:pt x="827407" y="2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957" name="Google Shape;2957;p87"/>
          <p:cNvGrpSpPr/>
          <p:nvPr/>
        </p:nvGrpSpPr>
        <p:grpSpPr>
          <a:xfrm rot="652264">
            <a:off x="6702325" y="1957572"/>
            <a:ext cx="2784728" cy="2091356"/>
            <a:chOff x="9649631" y="5226031"/>
            <a:chExt cx="1850764" cy="1389940"/>
          </a:xfrm>
        </p:grpSpPr>
        <p:sp>
          <p:nvSpPr>
            <p:cNvPr id="2958" name="Google Shape;2958;p87"/>
            <p:cNvSpPr/>
            <p:nvPr/>
          </p:nvSpPr>
          <p:spPr>
            <a:xfrm>
              <a:off x="10015172" y="5226031"/>
              <a:ext cx="1485223" cy="1373046"/>
            </a:xfrm>
            <a:custGeom>
              <a:avLst/>
              <a:gdLst/>
              <a:ahLst/>
              <a:cxnLst/>
              <a:rect l="l" t="t" r="r" b="b"/>
              <a:pathLst>
                <a:path w="1485223" h="1373046" extrusionOk="0">
                  <a:moveTo>
                    <a:pt x="1477595" y="38433"/>
                  </a:moveTo>
                  <a:cubicBezTo>
                    <a:pt x="1476698" y="16895"/>
                    <a:pt x="1457852" y="3882"/>
                    <a:pt x="1433622" y="1190"/>
                  </a:cubicBezTo>
                  <a:cubicBezTo>
                    <a:pt x="1373944" y="-4643"/>
                    <a:pt x="1317407" y="11959"/>
                    <a:pt x="1261767" y="29459"/>
                  </a:cubicBezTo>
                  <a:cubicBezTo>
                    <a:pt x="1295868" y="29459"/>
                    <a:pt x="1329970" y="26766"/>
                    <a:pt x="1363175" y="29907"/>
                  </a:cubicBezTo>
                  <a:cubicBezTo>
                    <a:pt x="1404905" y="33946"/>
                    <a:pt x="1436314" y="57278"/>
                    <a:pt x="1451122" y="96765"/>
                  </a:cubicBezTo>
                  <a:cubicBezTo>
                    <a:pt x="1463237" y="129072"/>
                    <a:pt x="1469518" y="163173"/>
                    <a:pt x="1478942" y="196378"/>
                  </a:cubicBezTo>
                  <a:cubicBezTo>
                    <a:pt x="1483877" y="212980"/>
                    <a:pt x="1478493" y="221954"/>
                    <a:pt x="1464583" y="231826"/>
                  </a:cubicBezTo>
                  <a:cubicBezTo>
                    <a:pt x="1181897" y="428809"/>
                    <a:pt x="899659" y="626240"/>
                    <a:pt x="616973" y="823671"/>
                  </a:cubicBezTo>
                  <a:cubicBezTo>
                    <a:pt x="416401" y="963668"/>
                    <a:pt x="215829" y="1104114"/>
                    <a:pt x="15256" y="1244560"/>
                  </a:cubicBezTo>
                  <a:cubicBezTo>
                    <a:pt x="8974" y="1249047"/>
                    <a:pt x="449" y="1256226"/>
                    <a:pt x="0" y="1262059"/>
                  </a:cubicBezTo>
                  <a:cubicBezTo>
                    <a:pt x="0" y="1299302"/>
                    <a:pt x="1795" y="1336096"/>
                    <a:pt x="3141" y="1376480"/>
                  </a:cubicBezTo>
                  <a:cubicBezTo>
                    <a:pt x="13461" y="1369749"/>
                    <a:pt x="20192" y="1365262"/>
                    <a:pt x="26922" y="1360775"/>
                  </a:cubicBezTo>
                  <a:cubicBezTo>
                    <a:pt x="235572" y="1214047"/>
                    <a:pt x="444670" y="1068217"/>
                    <a:pt x="652870" y="920593"/>
                  </a:cubicBezTo>
                  <a:cubicBezTo>
                    <a:pt x="915813" y="734379"/>
                    <a:pt x="1178307" y="547267"/>
                    <a:pt x="1441250" y="361054"/>
                  </a:cubicBezTo>
                  <a:cubicBezTo>
                    <a:pt x="1468621" y="341759"/>
                    <a:pt x="1485223" y="316183"/>
                    <a:pt x="1485223" y="284773"/>
                  </a:cubicBezTo>
                  <a:cubicBezTo>
                    <a:pt x="1485672" y="203108"/>
                    <a:pt x="1482082" y="120546"/>
                    <a:pt x="1477595" y="38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59" name="Google Shape;2959;p87"/>
            <p:cNvSpPr/>
            <p:nvPr/>
          </p:nvSpPr>
          <p:spPr>
            <a:xfrm>
              <a:off x="9777357" y="6050775"/>
              <a:ext cx="480117" cy="278199"/>
            </a:xfrm>
            <a:custGeom>
              <a:avLst/>
              <a:gdLst/>
              <a:ahLst/>
              <a:cxnLst/>
              <a:rect l="l" t="t" r="r" b="b"/>
              <a:pathLst>
                <a:path w="480117" h="278198" extrusionOk="0">
                  <a:moveTo>
                    <a:pt x="239610" y="275780"/>
                  </a:moveTo>
                  <a:cubicBezTo>
                    <a:pt x="303327" y="236294"/>
                    <a:pt x="366146" y="195910"/>
                    <a:pt x="429414" y="155975"/>
                  </a:cubicBezTo>
                  <a:cubicBezTo>
                    <a:pt x="446913" y="144757"/>
                    <a:pt x="464413" y="133989"/>
                    <a:pt x="484156" y="121425"/>
                  </a:cubicBezTo>
                  <a:cubicBezTo>
                    <a:pt x="479220" y="117386"/>
                    <a:pt x="476976" y="115591"/>
                    <a:pt x="474733" y="114245"/>
                  </a:cubicBezTo>
                  <a:cubicBezTo>
                    <a:pt x="406978" y="76554"/>
                    <a:pt x="339223" y="38414"/>
                    <a:pt x="271020" y="1620"/>
                  </a:cubicBezTo>
                  <a:cubicBezTo>
                    <a:pt x="265187" y="-1521"/>
                    <a:pt x="253520" y="274"/>
                    <a:pt x="247687" y="3863"/>
                  </a:cubicBezTo>
                  <a:cubicBezTo>
                    <a:pt x="197880" y="34375"/>
                    <a:pt x="148971" y="65785"/>
                    <a:pt x="100062" y="97194"/>
                  </a:cubicBezTo>
                  <a:cubicBezTo>
                    <a:pt x="67306" y="117835"/>
                    <a:pt x="34999" y="138924"/>
                    <a:pt x="0" y="160911"/>
                  </a:cubicBezTo>
                  <a:cubicBezTo>
                    <a:pt x="74486" y="201743"/>
                    <a:pt x="146728" y="241230"/>
                    <a:pt x="219418" y="279819"/>
                  </a:cubicBezTo>
                  <a:cubicBezTo>
                    <a:pt x="224803" y="282062"/>
                    <a:pt x="234226" y="278921"/>
                    <a:pt x="239610" y="2757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0" name="Google Shape;2960;p87"/>
            <p:cNvSpPr/>
            <p:nvPr/>
          </p:nvSpPr>
          <p:spPr>
            <a:xfrm>
              <a:off x="9649631" y="6357067"/>
              <a:ext cx="264738" cy="255764"/>
            </a:xfrm>
            <a:custGeom>
              <a:avLst/>
              <a:gdLst/>
              <a:ahLst/>
              <a:cxnLst/>
              <a:rect l="l" t="t" r="r" b="b"/>
              <a:pathLst>
                <a:path w="264737" h="255763" extrusionOk="0">
                  <a:moveTo>
                    <a:pt x="249326" y="125638"/>
                  </a:moveTo>
                  <a:cubicBezTo>
                    <a:pt x="171699" y="86601"/>
                    <a:pt x="94073" y="46217"/>
                    <a:pt x="16895" y="6731"/>
                  </a:cubicBezTo>
                  <a:cubicBezTo>
                    <a:pt x="11959" y="4487"/>
                    <a:pt x="7024" y="2692"/>
                    <a:pt x="293" y="0"/>
                  </a:cubicBezTo>
                  <a:cubicBezTo>
                    <a:pt x="293" y="25576"/>
                    <a:pt x="-604" y="48909"/>
                    <a:pt x="742" y="72242"/>
                  </a:cubicBezTo>
                  <a:cubicBezTo>
                    <a:pt x="2537" y="104549"/>
                    <a:pt x="17793" y="130574"/>
                    <a:pt x="46061" y="145830"/>
                  </a:cubicBezTo>
                  <a:cubicBezTo>
                    <a:pt x="109778" y="179932"/>
                    <a:pt x="174840" y="212239"/>
                    <a:pt x="239454" y="245443"/>
                  </a:cubicBezTo>
                  <a:cubicBezTo>
                    <a:pt x="247980" y="249930"/>
                    <a:pt x="256505" y="253969"/>
                    <a:pt x="265928" y="258905"/>
                  </a:cubicBezTo>
                  <a:cubicBezTo>
                    <a:pt x="265928" y="222110"/>
                    <a:pt x="265479" y="187560"/>
                    <a:pt x="266377" y="153458"/>
                  </a:cubicBezTo>
                  <a:cubicBezTo>
                    <a:pt x="266377" y="139099"/>
                    <a:pt x="261890" y="131920"/>
                    <a:pt x="249326" y="1256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1" name="Google Shape;2961;p87"/>
            <p:cNvSpPr/>
            <p:nvPr/>
          </p:nvSpPr>
          <p:spPr>
            <a:xfrm>
              <a:off x="11175531" y="5268115"/>
              <a:ext cx="305121" cy="224354"/>
            </a:xfrm>
            <a:custGeom>
              <a:avLst/>
              <a:gdLst/>
              <a:ahLst/>
              <a:cxnLst/>
              <a:rect l="l" t="t" r="r" b="b"/>
              <a:pathLst>
                <a:path w="305121" h="224353" extrusionOk="0">
                  <a:moveTo>
                    <a:pt x="231533" y="226985"/>
                  </a:moveTo>
                  <a:cubicBezTo>
                    <a:pt x="257558" y="209036"/>
                    <a:pt x="280891" y="192883"/>
                    <a:pt x="303326" y="176281"/>
                  </a:cubicBezTo>
                  <a:cubicBezTo>
                    <a:pt x="306916" y="173588"/>
                    <a:pt x="309608" y="166409"/>
                    <a:pt x="308711" y="162371"/>
                  </a:cubicBezTo>
                  <a:cubicBezTo>
                    <a:pt x="300185" y="127371"/>
                    <a:pt x="292557" y="91923"/>
                    <a:pt x="280442" y="58270"/>
                  </a:cubicBezTo>
                  <a:cubicBezTo>
                    <a:pt x="268776" y="25515"/>
                    <a:pt x="242751" y="2182"/>
                    <a:pt x="207752" y="836"/>
                  </a:cubicBezTo>
                  <a:cubicBezTo>
                    <a:pt x="152112" y="-1408"/>
                    <a:pt x="96023" y="1284"/>
                    <a:pt x="39935" y="3977"/>
                  </a:cubicBezTo>
                  <a:cubicBezTo>
                    <a:pt x="27820" y="4425"/>
                    <a:pt x="16153" y="13848"/>
                    <a:pt x="0" y="21028"/>
                  </a:cubicBezTo>
                  <a:cubicBezTo>
                    <a:pt x="77626" y="56924"/>
                    <a:pt x="149420" y="90577"/>
                    <a:pt x="223008" y="124679"/>
                  </a:cubicBezTo>
                  <a:cubicBezTo>
                    <a:pt x="225700" y="156537"/>
                    <a:pt x="228392" y="189742"/>
                    <a:pt x="231533" y="2269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2" name="Google Shape;2962;p87"/>
            <p:cNvSpPr/>
            <p:nvPr/>
          </p:nvSpPr>
          <p:spPr>
            <a:xfrm>
              <a:off x="9762071" y="6189699"/>
              <a:ext cx="493579" cy="210893"/>
            </a:xfrm>
            <a:custGeom>
              <a:avLst/>
              <a:gdLst/>
              <a:ahLst/>
              <a:cxnLst/>
              <a:rect l="l" t="t" r="r" b="b"/>
              <a:pathLst>
                <a:path w="493578" h="210892" extrusionOk="0">
                  <a:moveTo>
                    <a:pt x="23812" y="90639"/>
                  </a:moveTo>
                  <a:cubicBezTo>
                    <a:pt x="95605" y="128331"/>
                    <a:pt x="166052" y="168265"/>
                    <a:pt x="236499" y="208201"/>
                  </a:cubicBezTo>
                  <a:cubicBezTo>
                    <a:pt x="248614" y="214931"/>
                    <a:pt x="256691" y="214482"/>
                    <a:pt x="267909" y="206855"/>
                  </a:cubicBezTo>
                  <a:cubicBezTo>
                    <a:pt x="334318" y="160189"/>
                    <a:pt x="399829" y="112626"/>
                    <a:pt x="468032" y="69101"/>
                  </a:cubicBezTo>
                  <a:cubicBezTo>
                    <a:pt x="496301" y="51153"/>
                    <a:pt x="499442" y="30063"/>
                    <a:pt x="494955" y="0"/>
                  </a:cubicBezTo>
                  <a:cubicBezTo>
                    <a:pt x="488224" y="4038"/>
                    <a:pt x="482391" y="7628"/>
                    <a:pt x="476558" y="11218"/>
                  </a:cubicBezTo>
                  <a:cubicBezTo>
                    <a:pt x="404764" y="56537"/>
                    <a:pt x="332523" y="101857"/>
                    <a:pt x="260729" y="148074"/>
                  </a:cubicBezTo>
                  <a:cubicBezTo>
                    <a:pt x="248166" y="156150"/>
                    <a:pt x="238742" y="157497"/>
                    <a:pt x="225281" y="149420"/>
                  </a:cubicBezTo>
                  <a:cubicBezTo>
                    <a:pt x="174577" y="120703"/>
                    <a:pt x="123425" y="93331"/>
                    <a:pt x="72272" y="65512"/>
                  </a:cubicBezTo>
                  <a:cubicBezTo>
                    <a:pt x="51183" y="53845"/>
                    <a:pt x="30093" y="42627"/>
                    <a:pt x="6312" y="30063"/>
                  </a:cubicBezTo>
                  <a:cubicBezTo>
                    <a:pt x="4966" y="37692"/>
                    <a:pt x="4966" y="42179"/>
                    <a:pt x="3620" y="45768"/>
                  </a:cubicBezTo>
                  <a:cubicBezTo>
                    <a:pt x="-5354" y="67755"/>
                    <a:pt x="2722" y="79870"/>
                    <a:pt x="23812" y="90639"/>
                  </a:cubicBezTo>
                  <a:close/>
                  <a:moveTo>
                    <a:pt x="431687" y="52947"/>
                  </a:moveTo>
                  <a:cubicBezTo>
                    <a:pt x="442007" y="75832"/>
                    <a:pt x="440661" y="78524"/>
                    <a:pt x="415085" y="88844"/>
                  </a:cubicBezTo>
                  <a:cubicBezTo>
                    <a:pt x="407008" y="70447"/>
                    <a:pt x="414636" y="59678"/>
                    <a:pt x="431687" y="52947"/>
                  </a:cubicBezTo>
                  <a:close/>
                  <a:moveTo>
                    <a:pt x="380983" y="89293"/>
                  </a:moveTo>
                  <a:cubicBezTo>
                    <a:pt x="389060" y="111280"/>
                    <a:pt x="375150" y="121600"/>
                    <a:pt x="359445" y="130574"/>
                  </a:cubicBezTo>
                  <a:cubicBezTo>
                    <a:pt x="351368" y="102754"/>
                    <a:pt x="352714" y="100511"/>
                    <a:pt x="380983" y="89293"/>
                  </a:cubicBezTo>
                  <a:close/>
                  <a:moveTo>
                    <a:pt x="321305" y="124741"/>
                  </a:moveTo>
                  <a:cubicBezTo>
                    <a:pt x="329382" y="152561"/>
                    <a:pt x="329382" y="152561"/>
                    <a:pt x="300216" y="169612"/>
                  </a:cubicBezTo>
                  <a:cubicBezTo>
                    <a:pt x="291241" y="137305"/>
                    <a:pt x="292587" y="134612"/>
                    <a:pt x="321305" y="1247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3" name="Google Shape;2963;p87"/>
            <p:cNvSpPr/>
            <p:nvPr/>
          </p:nvSpPr>
          <p:spPr>
            <a:xfrm>
              <a:off x="10277433" y="5925410"/>
              <a:ext cx="260251" cy="228841"/>
            </a:xfrm>
            <a:custGeom>
              <a:avLst/>
              <a:gdLst/>
              <a:ahLst/>
              <a:cxnLst/>
              <a:rect l="l" t="t" r="r" b="b"/>
              <a:pathLst>
                <a:path w="260250" h="228841" extrusionOk="0">
                  <a:moveTo>
                    <a:pt x="42412" y="231982"/>
                  </a:moveTo>
                  <a:cubicBezTo>
                    <a:pt x="111962" y="182175"/>
                    <a:pt x="183755" y="131022"/>
                    <a:pt x="255099" y="79870"/>
                  </a:cubicBezTo>
                  <a:cubicBezTo>
                    <a:pt x="259138" y="77178"/>
                    <a:pt x="263625" y="71344"/>
                    <a:pt x="263176" y="67306"/>
                  </a:cubicBezTo>
                  <a:cubicBezTo>
                    <a:pt x="262279" y="45768"/>
                    <a:pt x="259586" y="24230"/>
                    <a:pt x="257792" y="0"/>
                  </a:cubicBezTo>
                  <a:cubicBezTo>
                    <a:pt x="200357" y="39037"/>
                    <a:pt x="145166" y="74485"/>
                    <a:pt x="92218" y="113523"/>
                  </a:cubicBezTo>
                  <a:cubicBezTo>
                    <a:pt x="64847" y="133715"/>
                    <a:pt x="41066" y="144035"/>
                    <a:pt x="12348" y="119356"/>
                  </a:cubicBezTo>
                  <a:cubicBezTo>
                    <a:pt x="11002" y="118010"/>
                    <a:pt x="8310" y="118010"/>
                    <a:pt x="1579" y="116215"/>
                  </a:cubicBezTo>
                  <a:cubicBezTo>
                    <a:pt x="1579" y="136856"/>
                    <a:pt x="3823" y="154804"/>
                    <a:pt x="1131" y="172304"/>
                  </a:cubicBezTo>
                  <a:cubicBezTo>
                    <a:pt x="-3805" y="205059"/>
                    <a:pt x="6964" y="225700"/>
                    <a:pt x="42412" y="2319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4" name="Google Shape;2964;p87"/>
            <p:cNvSpPr/>
            <p:nvPr/>
          </p:nvSpPr>
          <p:spPr>
            <a:xfrm>
              <a:off x="10497533" y="5497770"/>
              <a:ext cx="260251" cy="161535"/>
            </a:xfrm>
            <a:custGeom>
              <a:avLst/>
              <a:gdLst/>
              <a:ahLst/>
              <a:cxnLst/>
              <a:rect l="l" t="t" r="r" b="b"/>
              <a:pathLst>
                <a:path w="260250" h="161534" extrusionOk="0">
                  <a:moveTo>
                    <a:pt x="69999" y="163799"/>
                  </a:moveTo>
                  <a:cubicBezTo>
                    <a:pt x="133266" y="121621"/>
                    <a:pt x="196085" y="78545"/>
                    <a:pt x="260699" y="34571"/>
                  </a:cubicBezTo>
                  <a:cubicBezTo>
                    <a:pt x="243648" y="23802"/>
                    <a:pt x="227944" y="15277"/>
                    <a:pt x="213136" y="4957"/>
                  </a:cubicBezTo>
                  <a:cubicBezTo>
                    <a:pt x="203265" y="-2223"/>
                    <a:pt x="195637" y="-1325"/>
                    <a:pt x="185765" y="5854"/>
                  </a:cubicBezTo>
                  <a:cubicBezTo>
                    <a:pt x="151215" y="30982"/>
                    <a:pt x="115767" y="55661"/>
                    <a:pt x="80767" y="80340"/>
                  </a:cubicBezTo>
                  <a:cubicBezTo>
                    <a:pt x="54742" y="98737"/>
                    <a:pt x="28269" y="117134"/>
                    <a:pt x="0" y="137326"/>
                  </a:cubicBezTo>
                  <a:cubicBezTo>
                    <a:pt x="20192" y="147197"/>
                    <a:pt x="37243" y="156171"/>
                    <a:pt x="54742" y="164248"/>
                  </a:cubicBezTo>
                  <a:cubicBezTo>
                    <a:pt x="59230" y="166043"/>
                    <a:pt x="66409" y="166492"/>
                    <a:pt x="69999" y="1637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5" name="Google Shape;2965;p87"/>
            <p:cNvSpPr/>
            <p:nvPr/>
          </p:nvSpPr>
          <p:spPr>
            <a:xfrm>
              <a:off x="10548237" y="5778234"/>
              <a:ext cx="210893" cy="210893"/>
            </a:xfrm>
            <a:custGeom>
              <a:avLst/>
              <a:gdLst/>
              <a:ahLst/>
              <a:cxnLst/>
              <a:rect l="l" t="t" r="r" b="b"/>
              <a:pathLst>
                <a:path w="210892" h="210892" extrusionOk="0">
                  <a:moveTo>
                    <a:pt x="5385" y="212239"/>
                  </a:moveTo>
                  <a:cubicBezTo>
                    <a:pt x="73588" y="163330"/>
                    <a:pt x="138202" y="117561"/>
                    <a:pt x="202816" y="70896"/>
                  </a:cubicBezTo>
                  <a:cubicBezTo>
                    <a:pt x="206855" y="68204"/>
                    <a:pt x="211790" y="62370"/>
                    <a:pt x="211342" y="58332"/>
                  </a:cubicBezTo>
                  <a:cubicBezTo>
                    <a:pt x="209547" y="39486"/>
                    <a:pt x="206406" y="21089"/>
                    <a:pt x="203265" y="0"/>
                  </a:cubicBezTo>
                  <a:cubicBezTo>
                    <a:pt x="135510" y="45768"/>
                    <a:pt x="70896" y="89742"/>
                    <a:pt x="6731" y="134164"/>
                  </a:cubicBezTo>
                  <a:cubicBezTo>
                    <a:pt x="2692" y="136856"/>
                    <a:pt x="0" y="144484"/>
                    <a:pt x="0" y="149420"/>
                  </a:cubicBezTo>
                  <a:cubicBezTo>
                    <a:pt x="897" y="169163"/>
                    <a:pt x="3141" y="189355"/>
                    <a:pt x="5385" y="2122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6" name="Google Shape;2966;p87"/>
            <p:cNvSpPr/>
            <p:nvPr/>
          </p:nvSpPr>
          <p:spPr>
            <a:xfrm>
              <a:off x="10281705" y="5649392"/>
              <a:ext cx="264738" cy="161535"/>
            </a:xfrm>
            <a:custGeom>
              <a:avLst/>
              <a:gdLst/>
              <a:ahLst/>
              <a:cxnLst/>
              <a:rect l="l" t="t" r="r" b="b"/>
              <a:pathLst>
                <a:path w="264737" h="161534" extrusionOk="0">
                  <a:moveTo>
                    <a:pt x="80319" y="153072"/>
                  </a:moveTo>
                  <a:cubicBezTo>
                    <a:pt x="116215" y="127047"/>
                    <a:pt x="153458" y="102817"/>
                    <a:pt x="190252" y="78138"/>
                  </a:cubicBezTo>
                  <a:cubicBezTo>
                    <a:pt x="215828" y="60638"/>
                    <a:pt x="241405" y="43587"/>
                    <a:pt x="267430" y="25639"/>
                  </a:cubicBezTo>
                  <a:cubicBezTo>
                    <a:pt x="208649" y="-8911"/>
                    <a:pt x="208649" y="-8911"/>
                    <a:pt x="156150" y="27883"/>
                  </a:cubicBezTo>
                  <a:cubicBezTo>
                    <a:pt x="149868" y="32370"/>
                    <a:pt x="143587" y="36408"/>
                    <a:pt x="137305" y="40895"/>
                  </a:cubicBezTo>
                  <a:cubicBezTo>
                    <a:pt x="91985" y="72753"/>
                    <a:pt x="47114" y="104612"/>
                    <a:pt x="0" y="137816"/>
                  </a:cubicBezTo>
                  <a:cubicBezTo>
                    <a:pt x="14807" y="144995"/>
                    <a:pt x="27820" y="149483"/>
                    <a:pt x="39486" y="156662"/>
                  </a:cubicBezTo>
                  <a:cubicBezTo>
                    <a:pt x="54742" y="166533"/>
                    <a:pt x="66409" y="163392"/>
                    <a:pt x="80319" y="1530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7" name="Google Shape;2967;p87"/>
            <p:cNvSpPr/>
            <p:nvPr/>
          </p:nvSpPr>
          <p:spPr>
            <a:xfrm>
              <a:off x="10152477" y="5831869"/>
              <a:ext cx="246789" cy="152561"/>
            </a:xfrm>
            <a:custGeom>
              <a:avLst/>
              <a:gdLst/>
              <a:ahLst/>
              <a:cxnLst/>
              <a:rect l="l" t="t" r="r" b="b"/>
              <a:pathLst>
                <a:path w="246789" h="152560" extrusionOk="0">
                  <a:moveTo>
                    <a:pt x="69998" y="151873"/>
                  </a:moveTo>
                  <a:cubicBezTo>
                    <a:pt x="128779" y="110143"/>
                    <a:pt x="187560" y="68414"/>
                    <a:pt x="248584" y="23992"/>
                  </a:cubicBezTo>
                  <a:cubicBezTo>
                    <a:pt x="230187" y="15466"/>
                    <a:pt x="214482" y="7389"/>
                    <a:pt x="198778" y="1107"/>
                  </a:cubicBezTo>
                  <a:cubicBezTo>
                    <a:pt x="194739" y="-687"/>
                    <a:pt x="187560" y="-239"/>
                    <a:pt x="183970" y="2005"/>
                  </a:cubicBezTo>
                  <a:cubicBezTo>
                    <a:pt x="122946" y="42837"/>
                    <a:pt x="62819" y="84118"/>
                    <a:pt x="0" y="126297"/>
                  </a:cubicBezTo>
                  <a:cubicBezTo>
                    <a:pt x="19294" y="136617"/>
                    <a:pt x="35897" y="146040"/>
                    <a:pt x="53396" y="154117"/>
                  </a:cubicBezTo>
                  <a:cubicBezTo>
                    <a:pt x="57883" y="156361"/>
                    <a:pt x="65960" y="155014"/>
                    <a:pt x="69998" y="1518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8" name="Google Shape;2968;p87"/>
            <p:cNvSpPr/>
            <p:nvPr/>
          </p:nvSpPr>
          <p:spPr>
            <a:xfrm>
              <a:off x="10354844" y="5683826"/>
              <a:ext cx="255764" cy="161535"/>
            </a:xfrm>
            <a:custGeom>
              <a:avLst/>
              <a:gdLst/>
              <a:ahLst/>
              <a:cxnLst/>
              <a:rect l="l" t="t" r="r" b="b"/>
              <a:pathLst>
                <a:path w="255763" h="161534" extrusionOk="0">
                  <a:moveTo>
                    <a:pt x="200124" y="2423"/>
                  </a:moveTo>
                  <a:cubicBezTo>
                    <a:pt x="134164" y="46845"/>
                    <a:pt x="68204" y="91267"/>
                    <a:pt x="0" y="137484"/>
                  </a:cubicBezTo>
                  <a:cubicBezTo>
                    <a:pt x="15256" y="144663"/>
                    <a:pt x="28717" y="150048"/>
                    <a:pt x="40832" y="157227"/>
                  </a:cubicBezTo>
                  <a:cubicBezTo>
                    <a:pt x="52947" y="164407"/>
                    <a:pt x="61473" y="162163"/>
                    <a:pt x="72242" y="154086"/>
                  </a:cubicBezTo>
                  <a:cubicBezTo>
                    <a:pt x="104998" y="129407"/>
                    <a:pt x="138651" y="106075"/>
                    <a:pt x="171855" y="82293"/>
                  </a:cubicBezTo>
                  <a:cubicBezTo>
                    <a:pt x="199675" y="62101"/>
                    <a:pt x="227944" y="42358"/>
                    <a:pt x="257558" y="20820"/>
                  </a:cubicBezTo>
                  <a:cubicBezTo>
                    <a:pt x="242302" y="13192"/>
                    <a:pt x="229739" y="6013"/>
                    <a:pt x="216277" y="1077"/>
                  </a:cubicBezTo>
                  <a:cubicBezTo>
                    <a:pt x="211790" y="-718"/>
                    <a:pt x="204162" y="-269"/>
                    <a:pt x="200124" y="24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9" name="Google Shape;2969;p87"/>
            <p:cNvSpPr/>
            <p:nvPr/>
          </p:nvSpPr>
          <p:spPr>
            <a:xfrm>
              <a:off x="10488559" y="5745299"/>
              <a:ext cx="251276" cy="152561"/>
            </a:xfrm>
            <a:custGeom>
              <a:avLst/>
              <a:gdLst/>
              <a:ahLst/>
              <a:cxnLst/>
              <a:rect l="l" t="t" r="r" b="b"/>
              <a:pathLst>
                <a:path w="251276" h="152560" extrusionOk="0">
                  <a:moveTo>
                    <a:pt x="254417" y="23961"/>
                  </a:moveTo>
                  <a:cubicBezTo>
                    <a:pt x="237367" y="15436"/>
                    <a:pt x="222559" y="7359"/>
                    <a:pt x="207303" y="1077"/>
                  </a:cubicBezTo>
                  <a:cubicBezTo>
                    <a:pt x="202816" y="-718"/>
                    <a:pt x="194739" y="-269"/>
                    <a:pt x="190701" y="2423"/>
                  </a:cubicBezTo>
                  <a:cubicBezTo>
                    <a:pt x="126984" y="46396"/>
                    <a:pt x="63717" y="90818"/>
                    <a:pt x="0" y="135689"/>
                  </a:cubicBezTo>
                  <a:cubicBezTo>
                    <a:pt x="31858" y="163509"/>
                    <a:pt x="58781" y="161266"/>
                    <a:pt x="91537" y="135689"/>
                  </a:cubicBezTo>
                  <a:cubicBezTo>
                    <a:pt x="143138" y="96203"/>
                    <a:pt x="198778" y="62101"/>
                    <a:pt x="254417" y="2396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0" name="Google Shape;2970;p87"/>
            <p:cNvSpPr/>
            <p:nvPr/>
          </p:nvSpPr>
          <p:spPr>
            <a:xfrm>
              <a:off x="10088312" y="5798155"/>
              <a:ext cx="242302" cy="148074"/>
            </a:xfrm>
            <a:custGeom>
              <a:avLst/>
              <a:gdLst/>
              <a:ahLst/>
              <a:cxnLst/>
              <a:rect l="l" t="t" r="r" b="b"/>
              <a:pathLst>
                <a:path w="242302" h="148073" extrusionOk="0">
                  <a:moveTo>
                    <a:pt x="61922" y="147447"/>
                  </a:moveTo>
                  <a:cubicBezTo>
                    <a:pt x="121151" y="107961"/>
                    <a:pt x="179932" y="67577"/>
                    <a:pt x="242302" y="25399"/>
                  </a:cubicBezTo>
                  <a:cubicBezTo>
                    <a:pt x="225700" y="17771"/>
                    <a:pt x="211790" y="11938"/>
                    <a:pt x="198778" y="4309"/>
                  </a:cubicBezTo>
                  <a:cubicBezTo>
                    <a:pt x="187111" y="-2421"/>
                    <a:pt x="178137" y="-1075"/>
                    <a:pt x="166919" y="7002"/>
                  </a:cubicBezTo>
                  <a:cubicBezTo>
                    <a:pt x="115767" y="43796"/>
                    <a:pt x="64165" y="79692"/>
                    <a:pt x="12564" y="116038"/>
                  </a:cubicBezTo>
                  <a:cubicBezTo>
                    <a:pt x="8526" y="118730"/>
                    <a:pt x="4936" y="122320"/>
                    <a:pt x="0" y="126358"/>
                  </a:cubicBezTo>
                  <a:cubicBezTo>
                    <a:pt x="15256" y="134435"/>
                    <a:pt x="28269" y="142511"/>
                    <a:pt x="42179" y="148345"/>
                  </a:cubicBezTo>
                  <a:cubicBezTo>
                    <a:pt x="47563" y="151037"/>
                    <a:pt x="56986" y="150588"/>
                    <a:pt x="61922" y="1474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1" name="Google Shape;2971;p87"/>
            <p:cNvSpPr/>
            <p:nvPr/>
          </p:nvSpPr>
          <p:spPr>
            <a:xfrm>
              <a:off x="10424843" y="5714996"/>
              <a:ext cx="246789" cy="157048"/>
            </a:xfrm>
            <a:custGeom>
              <a:avLst/>
              <a:gdLst/>
              <a:ahLst/>
              <a:cxnLst/>
              <a:rect l="l" t="t" r="r" b="b"/>
              <a:pathLst>
                <a:path w="246789" h="157047" extrusionOk="0">
                  <a:moveTo>
                    <a:pt x="223457" y="7149"/>
                  </a:moveTo>
                  <a:cubicBezTo>
                    <a:pt x="207752" y="-4068"/>
                    <a:pt x="195188" y="-1376"/>
                    <a:pt x="179483" y="10290"/>
                  </a:cubicBezTo>
                  <a:cubicBezTo>
                    <a:pt x="130574" y="47084"/>
                    <a:pt x="80767" y="81635"/>
                    <a:pt x="30961" y="117083"/>
                  </a:cubicBezTo>
                  <a:cubicBezTo>
                    <a:pt x="21089" y="123813"/>
                    <a:pt x="11667" y="130993"/>
                    <a:pt x="0" y="139518"/>
                  </a:cubicBezTo>
                  <a:cubicBezTo>
                    <a:pt x="14808" y="146249"/>
                    <a:pt x="26474" y="152979"/>
                    <a:pt x="38589" y="157018"/>
                  </a:cubicBezTo>
                  <a:cubicBezTo>
                    <a:pt x="44422" y="158812"/>
                    <a:pt x="53845" y="158364"/>
                    <a:pt x="58781" y="154774"/>
                  </a:cubicBezTo>
                  <a:cubicBezTo>
                    <a:pt x="122049" y="111249"/>
                    <a:pt x="184868" y="66827"/>
                    <a:pt x="249930" y="20610"/>
                  </a:cubicBezTo>
                  <a:cubicBezTo>
                    <a:pt x="239162" y="15226"/>
                    <a:pt x="230636" y="12085"/>
                    <a:pt x="223457" y="71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2" name="Google Shape;2972;p87"/>
            <p:cNvSpPr/>
            <p:nvPr/>
          </p:nvSpPr>
          <p:spPr>
            <a:xfrm>
              <a:off x="10281705" y="5896324"/>
              <a:ext cx="242302" cy="148074"/>
            </a:xfrm>
            <a:custGeom>
              <a:avLst/>
              <a:gdLst/>
              <a:ahLst/>
              <a:cxnLst/>
              <a:rect l="l" t="t" r="r" b="b"/>
              <a:pathLst>
                <a:path w="242302" h="148073" extrusionOk="0">
                  <a:moveTo>
                    <a:pt x="106792" y="55111"/>
                  </a:moveTo>
                  <a:cubicBezTo>
                    <a:pt x="71793" y="79790"/>
                    <a:pt x="36794" y="104020"/>
                    <a:pt x="0" y="130046"/>
                  </a:cubicBezTo>
                  <a:cubicBezTo>
                    <a:pt x="10769" y="135879"/>
                    <a:pt x="19743" y="139917"/>
                    <a:pt x="27371" y="145301"/>
                  </a:cubicBezTo>
                  <a:cubicBezTo>
                    <a:pt x="41281" y="155173"/>
                    <a:pt x="52050" y="152930"/>
                    <a:pt x="65960" y="143058"/>
                  </a:cubicBezTo>
                  <a:cubicBezTo>
                    <a:pt x="109485" y="112097"/>
                    <a:pt x="153907" y="82482"/>
                    <a:pt x="197880" y="52419"/>
                  </a:cubicBezTo>
                  <a:cubicBezTo>
                    <a:pt x="213585" y="41650"/>
                    <a:pt x="228841" y="30881"/>
                    <a:pt x="243648" y="21009"/>
                  </a:cubicBezTo>
                  <a:cubicBezTo>
                    <a:pt x="211790" y="-8605"/>
                    <a:pt x="182175" y="-5913"/>
                    <a:pt x="152561" y="22804"/>
                  </a:cubicBezTo>
                  <a:cubicBezTo>
                    <a:pt x="139099" y="35368"/>
                    <a:pt x="122049" y="44342"/>
                    <a:pt x="106792" y="551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3" name="Google Shape;2973;p87"/>
            <p:cNvSpPr/>
            <p:nvPr/>
          </p:nvSpPr>
          <p:spPr>
            <a:xfrm>
              <a:off x="10225168" y="5864882"/>
              <a:ext cx="233328" cy="152561"/>
            </a:xfrm>
            <a:custGeom>
              <a:avLst/>
              <a:gdLst/>
              <a:ahLst/>
              <a:cxnLst/>
              <a:rect l="l" t="t" r="r" b="b"/>
              <a:pathLst>
                <a:path w="233328" h="152560" extrusionOk="0">
                  <a:moveTo>
                    <a:pt x="235572" y="21491"/>
                  </a:moveTo>
                  <a:cubicBezTo>
                    <a:pt x="195188" y="-6778"/>
                    <a:pt x="193842" y="-6778"/>
                    <a:pt x="157945" y="19247"/>
                  </a:cubicBezTo>
                  <a:cubicBezTo>
                    <a:pt x="106344" y="56041"/>
                    <a:pt x="54294" y="93284"/>
                    <a:pt x="0" y="131873"/>
                  </a:cubicBezTo>
                  <a:cubicBezTo>
                    <a:pt x="14359" y="139501"/>
                    <a:pt x="26474" y="146680"/>
                    <a:pt x="38589" y="152065"/>
                  </a:cubicBezTo>
                  <a:cubicBezTo>
                    <a:pt x="42627" y="153859"/>
                    <a:pt x="49358" y="152065"/>
                    <a:pt x="53396" y="149372"/>
                  </a:cubicBezTo>
                  <a:cubicBezTo>
                    <a:pt x="113972" y="107194"/>
                    <a:pt x="174547" y="64567"/>
                    <a:pt x="235572" y="214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4" name="Google Shape;2974;p87"/>
            <p:cNvSpPr/>
            <p:nvPr/>
          </p:nvSpPr>
          <p:spPr>
            <a:xfrm>
              <a:off x="9929020" y="6485846"/>
              <a:ext cx="76280" cy="130125"/>
            </a:xfrm>
            <a:custGeom>
              <a:avLst/>
              <a:gdLst/>
              <a:ahLst/>
              <a:cxnLst/>
              <a:rect l="l" t="t" r="r" b="b"/>
              <a:pathLst>
                <a:path w="76280" h="130125" extrusionOk="0">
                  <a:moveTo>
                    <a:pt x="0" y="6731"/>
                  </a:moveTo>
                  <a:cubicBezTo>
                    <a:pt x="0" y="49807"/>
                    <a:pt x="0" y="90639"/>
                    <a:pt x="0" y="133266"/>
                  </a:cubicBezTo>
                  <a:cubicBezTo>
                    <a:pt x="27820" y="130125"/>
                    <a:pt x="52948" y="127433"/>
                    <a:pt x="78973" y="124741"/>
                  </a:cubicBezTo>
                  <a:cubicBezTo>
                    <a:pt x="77178" y="82113"/>
                    <a:pt x="75383" y="41730"/>
                    <a:pt x="73588" y="0"/>
                  </a:cubicBezTo>
                  <a:cubicBezTo>
                    <a:pt x="47563" y="2244"/>
                    <a:pt x="23782" y="4487"/>
                    <a:pt x="0" y="67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5" name="Google Shape;2975;p87"/>
            <p:cNvSpPr/>
            <p:nvPr/>
          </p:nvSpPr>
          <p:spPr>
            <a:xfrm>
              <a:off x="11061111" y="5422170"/>
              <a:ext cx="148074" cy="89742"/>
            </a:xfrm>
            <a:custGeom>
              <a:avLst/>
              <a:gdLst/>
              <a:ahLst/>
              <a:cxnLst/>
              <a:rect l="l" t="t" r="r" b="b"/>
              <a:pathLst>
                <a:path w="148073" h="89741" extrusionOk="0">
                  <a:moveTo>
                    <a:pt x="62819" y="88185"/>
                  </a:moveTo>
                  <a:cubicBezTo>
                    <a:pt x="91985" y="67545"/>
                    <a:pt x="120702" y="46455"/>
                    <a:pt x="152112" y="23571"/>
                  </a:cubicBezTo>
                  <a:cubicBezTo>
                    <a:pt x="134164" y="15046"/>
                    <a:pt x="120254" y="7418"/>
                    <a:pt x="105446" y="1585"/>
                  </a:cubicBezTo>
                  <a:cubicBezTo>
                    <a:pt x="100062" y="-659"/>
                    <a:pt x="91536" y="-659"/>
                    <a:pt x="87049" y="2482"/>
                  </a:cubicBezTo>
                  <a:cubicBezTo>
                    <a:pt x="57883" y="22225"/>
                    <a:pt x="30063" y="43314"/>
                    <a:pt x="0" y="65301"/>
                  </a:cubicBezTo>
                  <a:cubicBezTo>
                    <a:pt x="17499" y="73827"/>
                    <a:pt x="32756" y="81455"/>
                    <a:pt x="48460" y="88185"/>
                  </a:cubicBezTo>
                  <a:cubicBezTo>
                    <a:pt x="52050" y="90429"/>
                    <a:pt x="59229" y="90877"/>
                    <a:pt x="62819" y="881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6" name="Google Shape;2976;p87"/>
            <p:cNvSpPr/>
            <p:nvPr/>
          </p:nvSpPr>
          <p:spPr>
            <a:xfrm>
              <a:off x="11166108" y="5344897"/>
              <a:ext cx="148074" cy="89742"/>
            </a:xfrm>
            <a:custGeom>
              <a:avLst/>
              <a:gdLst/>
              <a:ahLst/>
              <a:cxnLst/>
              <a:rect l="l" t="t" r="r" b="b"/>
              <a:pathLst>
                <a:path w="148073" h="89741" extrusionOk="0">
                  <a:moveTo>
                    <a:pt x="64165" y="88281"/>
                  </a:moveTo>
                  <a:cubicBezTo>
                    <a:pt x="92883" y="68089"/>
                    <a:pt x="121151" y="47000"/>
                    <a:pt x="151663" y="24564"/>
                  </a:cubicBezTo>
                  <a:cubicBezTo>
                    <a:pt x="133266" y="15590"/>
                    <a:pt x="117113" y="7962"/>
                    <a:pt x="100959" y="783"/>
                  </a:cubicBezTo>
                  <a:cubicBezTo>
                    <a:pt x="97818" y="-563"/>
                    <a:pt x="92434" y="-115"/>
                    <a:pt x="89742" y="1680"/>
                  </a:cubicBezTo>
                  <a:cubicBezTo>
                    <a:pt x="60576" y="22321"/>
                    <a:pt x="31410" y="43410"/>
                    <a:pt x="0" y="66294"/>
                  </a:cubicBezTo>
                  <a:cubicBezTo>
                    <a:pt x="18846" y="75268"/>
                    <a:pt x="34551" y="82896"/>
                    <a:pt x="51153" y="90076"/>
                  </a:cubicBezTo>
                  <a:cubicBezTo>
                    <a:pt x="54742" y="91422"/>
                    <a:pt x="61024" y="90524"/>
                    <a:pt x="64165" y="882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7" name="Google Shape;2977;p87"/>
            <p:cNvSpPr/>
            <p:nvPr/>
          </p:nvSpPr>
          <p:spPr>
            <a:xfrm>
              <a:off x="10991561" y="5389891"/>
              <a:ext cx="148074" cy="89742"/>
            </a:xfrm>
            <a:custGeom>
              <a:avLst/>
              <a:gdLst/>
              <a:ahLst/>
              <a:cxnLst/>
              <a:rect l="l" t="t" r="r" b="b"/>
              <a:pathLst>
                <a:path w="148073" h="89741" extrusionOk="0">
                  <a:moveTo>
                    <a:pt x="89742" y="2005"/>
                  </a:moveTo>
                  <a:cubicBezTo>
                    <a:pt x="60576" y="22197"/>
                    <a:pt x="31410" y="42389"/>
                    <a:pt x="0" y="64824"/>
                  </a:cubicBezTo>
                  <a:cubicBezTo>
                    <a:pt x="18846" y="73798"/>
                    <a:pt x="34102" y="81875"/>
                    <a:pt x="49806" y="88606"/>
                  </a:cubicBezTo>
                  <a:cubicBezTo>
                    <a:pt x="53396" y="90400"/>
                    <a:pt x="60127" y="90400"/>
                    <a:pt x="62819" y="88606"/>
                  </a:cubicBezTo>
                  <a:cubicBezTo>
                    <a:pt x="91985" y="67965"/>
                    <a:pt x="120702" y="46876"/>
                    <a:pt x="152112" y="23992"/>
                  </a:cubicBezTo>
                  <a:cubicBezTo>
                    <a:pt x="133715" y="15466"/>
                    <a:pt x="118459" y="7389"/>
                    <a:pt x="103203" y="1107"/>
                  </a:cubicBezTo>
                  <a:cubicBezTo>
                    <a:pt x="99164" y="-687"/>
                    <a:pt x="92882" y="-239"/>
                    <a:pt x="89742" y="20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8" name="Google Shape;2978;p87"/>
            <p:cNvSpPr/>
            <p:nvPr/>
          </p:nvSpPr>
          <p:spPr>
            <a:xfrm>
              <a:off x="11098802" y="5311578"/>
              <a:ext cx="148074" cy="89742"/>
            </a:xfrm>
            <a:custGeom>
              <a:avLst/>
              <a:gdLst/>
              <a:ahLst/>
              <a:cxnLst/>
              <a:rect l="l" t="t" r="r" b="b"/>
              <a:pathLst>
                <a:path w="148073" h="89741" extrusionOk="0">
                  <a:moveTo>
                    <a:pt x="0" y="67755"/>
                  </a:moveTo>
                  <a:cubicBezTo>
                    <a:pt x="17051" y="75832"/>
                    <a:pt x="31410" y="83460"/>
                    <a:pt x="46217" y="89293"/>
                  </a:cubicBezTo>
                  <a:cubicBezTo>
                    <a:pt x="51153" y="91088"/>
                    <a:pt x="58781" y="91536"/>
                    <a:pt x="62819" y="88844"/>
                  </a:cubicBezTo>
                  <a:cubicBezTo>
                    <a:pt x="91537" y="68652"/>
                    <a:pt x="119805" y="47563"/>
                    <a:pt x="149869" y="25576"/>
                  </a:cubicBezTo>
                  <a:cubicBezTo>
                    <a:pt x="130125" y="16154"/>
                    <a:pt x="112177" y="7628"/>
                    <a:pt x="95575" y="0"/>
                  </a:cubicBezTo>
                  <a:cubicBezTo>
                    <a:pt x="63717" y="22435"/>
                    <a:pt x="32756" y="44422"/>
                    <a:pt x="0" y="67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9" name="Google Shape;2979;p87"/>
            <p:cNvSpPr/>
            <p:nvPr/>
          </p:nvSpPr>
          <p:spPr>
            <a:xfrm>
              <a:off x="10925601" y="5359236"/>
              <a:ext cx="148074" cy="85255"/>
            </a:xfrm>
            <a:custGeom>
              <a:avLst/>
              <a:gdLst/>
              <a:ahLst/>
              <a:cxnLst/>
              <a:rect l="l" t="t" r="r" b="b"/>
              <a:pathLst>
                <a:path w="148073" h="85254" extrusionOk="0">
                  <a:moveTo>
                    <a:pt x="61024" y="85159"/>
                  </a:moveTo>
                  <a:cubicBezTo>
                    <a:pt x="90190" y="65416"/>
                    <a:pt x="118908" y="44776"/>
                    <a:pt x="149868" y="22340"/>
                  </a:cubicBezTo>
                  <a:cubicBezTo>
                    <a:pt x="132369" y="14263"/>
                    <a:pt x="118459" y="7084"/>
                    <a:pt x="104100" y="1251"/>
                  </a:cubicBezTo>
                  <a:cubicBezTo>
                    <a:pt x="99164" y="-544"/>
                    <a:pt x="91536" y="-544"/>
                    <a:pt x="87498" y="2148"/>
                  </a:cubicBezTo>
                  <a:cubicBezTo>
                    <a:pt x="59230" y="21443"/>
                    <a:pt x="30961" y="41635"/>
                    <a:pt x="0" y="63173"/>
                  </a:cubicBezTo>
                  <a:cubicBezTo>
                    <a:pt x="17499" y="71698"/>
                    <a:pt x="31410" y="78877"/>
                    <a:pt x="45768" y="85159"/>
                  </a:cubicBezTo>
                  <a:cubicBezTo>
                    <a:pt x="50255" y="87403"/>
                    <a:pt x="57435" y="87403"/>
                    <a:pt x="61024"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0" name="Google Shape;2980;p87"/>
            <p:cNvSpPr/>
            <p:nvPr/>
          </p:nvSpPr>
          <p:spPr>
            <a:xfrm>
              <a:off x="11032393" y="5283585"/>
              <a:ext cx="148074" cy="85255"/>
            </a:xfrm>
            <a:custGeom>
              <a:avLst/>
              <a:gdLst/>
              <a:ahLst/>
              <a:cxnLst/>
              <a:rect l="l" t="t" r="r" b="b"/>
              <a:pathLst>
                <a:path w="148073" h="85254" extrusionOk="0">
                  <a:moveTo>
                    <a:pt x="61922" y="84530"/>
                  </a:moveTo>
                  <a:cubicBezTo>
                    <a:pt x="90639" y="64787"/>
                    <a:pt x="118908" y="44146"/>
                    <a:pt x="150317" y="22160"/>
                  </a:cubicBezTo>
                  <a:cubicBezTo>
                    <a:pt x="132817" y="14083"/>
                    <a:pt x="119356" y="7352"/>
                    <a:pt x="105446" y="1519"/>
                  </a:cubicBezTo>
                  <a:cubicBezTo>
                    <a:pt x="100959" y="-276"/>
                    <a:pt x="94229" y="-724"/>
                    <a:pt x="90639" y="1519"/>
                  </a:cubicBezTo>
                  <a:cubicBezTo>
                    <a:pt x="61024" y="21262"/>
                    <a:pt x="32307" y="41903"/>
                    <a:pt x="0" y="64787"/>
                  </a:cubicBezTo>
                  <a:cubicBezTo>
                    <a:pt x="17948" y="73312"/>
                    <a:pt x="32307" y="80940"/>
                    <a:pt x="47563" y="86774"/>
                  </a:cubicBezTo>
                  <a:cubicBezTo>
                    <a:pt x="51153" y="88120"/>
                    <a:pt x="58332" y="87222"/>
                    <a:pt x="61922" y="845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1" name="Google Shape;2981;p87"/>
            <p:cNvSpPr/>
            <p:nvPr/>
          </p:nvSpPr>
          <p:spPr>
            <a:xfrm>
              <a:off x="10144288" y="5968037"/>
              <a:ext cx="58332" cy="130125"/>
            </a:xfrm>
            <a:custGeom>
              <a:avLst/>
              <a:gdLst/>
              <a:ahLst/>
              <a:cxnLst/>
              <a:rect l="l" t="t" r="r" b="b"/>
              <a:pathLst>
                <a:path w="58332" h="130125" extrusionOk="0">
                  <a:moveTo>
                    <a:pt x="57098" y="30063"/>
                  </a:moveTo>
                  <a:cubicBezTo>
                    <a:pt x="39599" y="20192"/>
                    <a:pt x="21650" y="11218"/>
                    <a:pt x="112" y="0"/>
                  </a:cubicBezTo>
                  <a:cubicBezTo>
                    <a:pt x="112" y="32307"/>
                    <a:pt x="-336" y="59678"/>
                    <a:pt x="561" y="87498"/>
                  </a:cubicBezTo>
                  <a:cubicBezTo>
                    <a:pt x="561" y="92434"/>
                    <a:pt x="4599" y="99164"/>
                    <a:pt x="8638" y="101856"/>
                  </a:cubicBezTo>
                  <a:cubicBezTo>
                    <a:pt x="24791" y="111728"/>
                    <a:pt x="42291" y="120254"/>
                    <a:pt x="62034" y="131471"/>
                  </a:cubicBezTo>
                  <a:cubicBezTo>
                    <a:pt x="62034" y="99164"/>
                    <a:pt x="62034" y="70896"/>
                    <a:pt x="62034" y="43076"/>
                  </a:cubicBezTo>
                  <a:cubicBezTo>
                    <a:pt x="62034" y="38140"/>
                    <a:pt x="60239" y="31858"/>
                    <a:pt x="57098" y="300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2" name="Google Shape;2982;p87"/>
            <p:cNvSpPr/>
            <p:nvPr/>
          </p:nvSpPr>
          <p:spPr>
            <a:xfrm>
              <a:off x="11236107" y="5377422"/>
              <a:ext cx="143587" cy="85255"/>
            </a:xfrm>
            <a:custGeom>
              <a:avLst/>
              <a:gdLst/>
              <a:ahLst/>
              <a:cxnLst/>
              <a:rect l="l" t="t" r="r" b="b"/>
              <a:pathLst>
                <a:path w="143586" h="85254" extrusionOk="0">
                  <a:moveTo>
                    <a:pt x="56537" y="84472"/>
                  </a:moveTo>
                  <a:cubicBezTo>
                    <a:pt x="85703" y="64280"/>
                    <a:pt x="114421" y="43191"/>
                    <a:pt x="145381" y="21204"/>
                  </a:cubicBezTo>
                  <a:cubicBezTo>
                    <a:pt x="132369" y="14923"/>
                    <a:pt x="121151" y="10436"/>
                    <a:pt x="111280" y="4602"/>
                  </a:cubicBezTo>
                  <a:cubicBezTo>
                    <a:pt x="99613" y="-2128"/>
                    <a:pt x="91088" y="-1680"/>
                    <a:pt x="79870" y="7294"/>
                  </a:cubicBezTo>
                  <a:cubicBezTo>
                    <a:pt x="55191" y="27038"/>
                    <a:pt x="28717" y="44986"/>
                    <a:pt x="0" y="66075"/>
                  </a:cubicBezTo>
                  <a:cubicBezTo>
                    <a:pt x="15705" y="73703"/>
                    <a:pt x="28717" y="80434"/>
                    <a:pt x="41730" y="85818"/>
                  </a:cubicBezTo>
                  <a:cubicBezTo>
                    <a:pt x="45768" y="87165"/>
                    <a:pt x="52947" y="87165"/>
                    <a:pt x="56537" y="844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3" name="Google Shape;2983;p87"/>
            <p:cNvSpPr/>
            <p:nvPr/>
          </p:nvSpPr>
          <p:spPr>
            <a:xfrm>
              <a:off x="11129314" y="5454542"/>
              <a:ext cx="143587" cy="85255"/>
            </a:xfrm>
            <a:custGeom>
              <a:avLst/>
              <a:gdLst/>
              <a:ahLst/>
              <a:cxnLst/>
              <a:rect l="l" t="t" r="r" b="b"/>
              <a:pathLst>
                <a:path w="143586" h="85254" extrusionOk="0">
                  <a:moveTo>
                    <a:pt x="55640" y="84530"/>
                  </a:moveTo>
                  <a:cubicBezTo>
                    <a:pt x="85255" y="64338"/>
                    <a:pt x="113972" y="43249"/>
                    <a:pt x="145830" y="20365"/>
                  </a:cubicBezTo>
                  <a:cubicBezTo>
                    <a:pt x="130574" y="13185"/>
                    <a:pt x="118010" y="6455"/>
                    <a:pt x="105446" y="1519"/>
                  </a:cubicBezTo>
                  <a:cubicBezTo>
                    <a:pt x="100511" y="-276"/>
                    <a:pt x="92883" y="-725"/>
                    <a:pt x="88844" y="1519"/>
                  </a:cubicBezTo>
                  <a:cubicBezTo>
                    <a:pt x="59678" y="21711"/>
                    <a:pt x="30961" y="43249"/>
                    <a:pt x="0" y="65684"/>
                  </a:cubicBezTo>
                  <a:cubicBezTo>
                    <a:pt x="15256" y="72864"/>
                    <a:pt x="27820" y="80043"/>
                    <a:pt x="41281" y="85427"/>
                  </a:cubicBezTo>
                  <a:cubicBezTo>
                    <a:pt x="45320" y="87222"/>
                    <a:pt x="52050" y="86774"/>
                    <a:pt x="55640" y="845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4" name="Google Shape;2984;p87"/>
            <p:cNvSpPr/>
            <p:nvPr/>
          </p:nvSpPr>
          <p:spPr>
            <a:xfrm>
              <a:off x="10216467" y="6006626"/>
              <a:ext cx="49358" cy="121151"/>
            </a:xfrm>
            <a:custGeom>
              <a:avLst/>
              <a:gdLst/>
              <a:ahLst/>
              <a:cxnLst/>
              <a:rect l="l" t="t" r="r" b="b"/>
              <a:pathLst>
                <a:path w="49357" h="121151" extrusionOk="0">
                  <a:moveTo>
                    <a:pt x="53123" y="123843"/>
                  </a:moveTo>
                  <a:cubicBezTo>
                    <a:pt x="53123" y="93780"/>
                    <a:pt x="53123" y="65511"/>
                    <a:pt x="53123" y="37243"/>
                  </a:cubicBezTo>
                  <a:cubicBezTo>
                    <a:pt x="53123" y="33204"/>
                    <a:pt x="51328" y="26474"/>
                    <a:pt x="48636" y="24679"/>
                  </a:cubicBezTo>
                  <a:cubicBezTo>
                    <a:pt x="34277" y="16153"/>
                    <a:pt x="19470" y="8974"/>
                    <a:pt x="1970" y="0"/>
                  </a:cubicBezTo>
                  <a:cubicBezTo>
                    <a:pt x="1970" y="21089"/>
                    <a:pt x="4214" y="38140"/>
                    <a:pt x="1521" y="53845"/>
                  </a:cubicBezTo>
                  <a:cubicBezTo>
                    <a:pt x="-5658" y="92883"/>
                    <a:pt x="12739" y="112626"/>
                    <a:pt x="53123" y="1238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5" name="Google Shape;2985;p87"/>
            <p:cNvSpPr/>
            <p:nvPr/>
          </p:nvSpPr>
          <p:spPr>
            <a:xfrm>
              <a:off x="10574263" y="5539072"/>
              <a:ext cx="358966" cy="215380"/>
            </a:xfrm>
            <a:custGeom>
              <a:avLst/>
              <a:gdLst/>
              <a:ahLst/>
              <a:cxnLst/>
              <a:rect l="l" t="t" r="r" b="b"/>
              <a:pathLst>
                <a:path w="358966" h="215379" extrusionOk="0">
                  <a:moveTo>
                    <a:pt x="65063" y="89293"/>
                  </a:moveTo>
                  <a:cubicBezTo>
                    <a:pt x="43973" y="103652"/>
                    <a:pt x="23333" y="118010"/>
                    <a:pt x="0" y="133715"/>
                  </a:cubicBezTo>
                  <a:cubicBezTo>
                    <a:pt x="10320" y="139099"/>
                    <a:pt x="17948" y="141792"/>
                    <a:pt x="24230" y="146279"/>
                  </a:cubicBezTo>
                  <a:cubicBezTo>
                    <a:pt x="41730" y="158843"/>
                    <a:pt x="55191" y="154804"/>
                    <a:pt x="71344" y="142240"/>
                  </a:cubicBezTo>
                  <a:cubicBezTo>
                    <a:pt x="119356" y="105895"/>
                    <a:pt x="169163" y="71345"/>
                    <a:pt x="218072" y="36794"/>
                  </a:cubicBezTo>
                  <a:cubicBezTo>
                    <a:pt x="223456" y="33204"/>
                    <a:pt x="230636" y="32307"/>
                    <a:pt x="236918" y="30063"/>
                  </a:cubicBezTo>
                  <a:cubicBezTo>
                    <a:pt x="237815" y="32307"/>
                    <a:pt x="238712" y="34102"/>
                    <a:pt x="239610" y="36345"/>
                  </a:cubicBezTo>
                  <a:cubicBezTo>
                    <a:pt x="180380" y="78524"/>
                    <a:pt x="121600" y="120703"/>
                    <a:pt x="61024" y="163778"/>
                  </a:cubicBezTo>
                  <a:cubicBezTo>
                    <a:pt x="70896" y="168714"/>
                    <a:pt x="79870" y="171855"/>
                    <a:pt x="87049" y="177240"/>
                  </a:cubicBezTo>
                  <a:cubicBezTo>
                    <a:pt x="103651" y="188906"/>
                    <a:pt x="116664" y="186214"/>
                    <a:pt x="132817" y="174099"/>
                  </a:cubicBezTo>
                  <a:cubicBezTo>
                    <a:pt x="179483" y="139548"/>
                    <a:pt x="227495" y="106344"/>
                    <a:pt x="275507" y="73588"/>
                  </a:cubicBezTo>
                  <a:cubicBezTo>
                    <a:pt x="280442" y="69998"/>
                    <a:pt x="287622" y="69550"/>
                    <a:pt x="293455" y="67755"/>
                  </a:cubicBezTo>
                  <a:cubicBezTo>
                    <a:pt x="294352" y="69998"/>
                    <a:pt x="295250" y="72242"/>
                    <a:pt x="295698" y="74486"/>
                  </a:cubicBezTo>
                  <a:cubicBezTo>
                    <a:pt x="239161" y="114421"/>
                    <a:pt x="182175" y="154356"/>
                    <a:pt x="123395" y="195637"/>
                  </a:cubicBezTo>
                  <a:cubicBezTo>
                    <a:pt x="137305" y="202367"/>
                    <a:pt x="148074" y="206854"/>
                    <a:pt x="157945" y="213136"/>
                  </a:cubicBezTo>
                  <a:cubicBezTo>
                    <a:pt x="172753" y="223008"/>
                    <a:pt x="184419" y="220316"/>
                    <a:pt x="198778" y="209995"/>
                  </a:cubicBezTo>
                  <a:cubicBezTo>
                    <a:pt x="247238" y="175445"/>
                    <a:pt x="297044" y="142240"/>
                    <a:pt x="346402" y="109036"/>
                  </a:cubicBezTo>
                  <a:cubicBezTo>
                    <a:pt x="350889" y="105895"/>
                    <a:pt x="357171" y="105446"/>
                    <a:pt x="363005" y="104100"/>
                  </a:cubicBezTo>
                  <a:lnTo>
                    <a:pt x="193842" y="0"/>
                  </a:lnTo>
                  <a:cubicBezTo>
                    <a:pt x="189355" y="3141"/>
                    <a:pt x="184867" y="6282"/>
                    <a:pt x="180829" y="9423"/>
                  </a:cubicBezTo>
                  <a:cubicBezTo>
                    <a:pt x="143587" y="37243"/>
                    <a:pt x="104100" y="62819"/>
                    <a:pt x="65063" y="892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6" name="Google Shape;2986;p87"/>
            <p:cNvSpPr/>
            <p:nvPr/>
          </p:nvSpPr>
          <p:spPr>
            <a:xfrm>
              <a:off x="10779771" y="5434527"/>
              <a:ext cx="385889" cy="233328"/>
            </a:xfrm>
            <a:custGeom>
              <a:avLst/>
              <a:gdLst/>
              <a:ahLst/>
              <a:cxnLst/>
              <a:rect l="l" t="t" r="r" b="b"/>
              <a:pathLst>
                <a:path w="385888" h="233328" extrusionOk="0">
                  <a:moveTo>
                    <a:pt x="386786" y="118007"/>
                  </a:moveTo>
                  <a:cubicBezTo>
                    <a:pt x="377363" y="113071"/>
                    <a:pt x="369735" y="109930"/>
                    <a:pt x="363005" y="105443"/>
                  </a:cubicBezTo>
                  <a:cubicBezTo>
                    <a:pt x="346403" y="94226"/>
                    <a:pt x="332941" y="96020"/>
                    <a:pt x="316788" y="108584"/>
                  </a:cubicBezTo>
                  <a:cubicBezTo>
                    <a:pt x="281340" y="136404"/>
                    <a:pt x="244546" y="161981"/>
                    <a:pt x="207752" y="188454"/>
                  </a:cubicBezTo>
                  <a:cubicBezTo>
                    <a:pt x="202367" y="192044"/>
                    <a:pt x="195637" y="194287"/>
                    <a:pt x="189803" y="196980"/>
                  </a:cubicBezTo>
                  <a:cubicBezTo>
                    <a:pt x="188906" y="195185"/>
                    <a:pt x="187560" y="193390"/>
                    <a:pt x="186662" y="191595"/>
                  </a:cubicBezTo>
                  <a:cubicBezTo>
                    <a:pt x="232879" y="157942"/>
                    <a:pt x="278648" y="124289"/>
                    <a:pt x="327108" y="88841"/>
                  </a:cubicBezTo>
                  <a:cubicBezTo>
                    <a:pt x="313198" y="82110"/>
                    <a:pt x="300185" y="77175"/>
                    <a:pt x="288519" y="69995"/>
                  </a:cubicBezTo>
                  <a:cubicBezTo>
                    <a:pt x="275507" y="61919"/>
                    <a:pt x="265635" y="63265"/>
                    <a:pt x="253520" y="72688"/>
                  </a:cubicBezTo>
                  <a:cubicBezTo>
                    <a:pt x="219867" y="98264"/>
                    <a:pt x="185316" y="122943"/>
                    <a:pt x="150766" y="147173"/>
                  </a:cubicBezTo>
                  <a:cubicBezTo>
                    <a:pt x="145381" y="151212"/>
                    <a:pt x="138651" y="153006"/>
                    <a:pt x="132369" y="156147"/>
                  </a:cubicBezTo>
                  <a:cubicBezTo>
                    <a:pt x="131471" y="154352"/>
                    <a:pt x="130125" y="152558"/>
                    <a:pt x="129228" y="150763"/>
                  </a:cubicBezTo>
                  <a:cubicBezTo>
                    <a:pt x="171855" y="119802"/>
                    <a:pt x="214034" y="88393"/>
                    <a:pt x="258456" y="56085"/>
                  </a:cubicBezTo>
                  <a:cubicBezTo>
                    <a:pt x="242751" y="48457"/>
                    <a:pt x="229290" y="43073"/>
                    <a:pt x="217174" y="35445"/>
                  </a:cubicBezTo>
                  <a:cubicBezTo>
                    <a:pt x="205060" y="28266"/>
                    <a:pt x="196534" y="30509"/>
                    <a:pt x="185316" y="38586"/>
                  </a:cubicBezTo>
                  <a:cubicBezTo>
                    <a:pt x="151215" y="63714"/>
                    <a:pt x="116664" y="87944"/>
                    <a:pt x="81665" y="111725"/>
                  </a:cubicBezTo>
                  <a:cubicBezTo>
                    <a:pt x="76729" y="115315"/>
                    <a:pt x="69998" y="116212"/>
                    <a:pt x="64165" y="118456"/>
                  </a:cubicBezTo>
                  <a:cubicBezTo>
                    <a:pt x="63268" y="116661"/>
                    <a:pt x="62819" y="114866"/>
                    <a:pt x="61922" y="113520"/>
                  </a:cubicBezTo>
                  <a:cubicBezTo>
                    <a:pt x="103651" y="83905"/>
                    <a:pt x="145381" y="54291"/>
                    <a:pt x="188906" y="22881"/>
                  </a:cubicBezTo>
                  <a:cubicBezTo>
                    <a:pt x="175894" y="16599"/>
                    <a:pt x="165573" y="12561"/>
                    <a:pt x="156599" y="6279"/>
                  </a:cubicBezTo>
                  <a:cubicBezTo>
                    <a:pt x="140894" y="-4041"/>
                    <a:pt x="128779" y="-900"/>
                    <a:pt x="114421" y="10317"/>
                  </a:cubicBezTo>
                  <a:cubicBezTo>
                    <a:pt x="76729" y="39932"/>
                    <a:pt x="38589" y="68649"/>
                    <a:pt x="0" y="96918"/>
                  </a:cubicBezTo>
                  <a:lnTo>
                    <a:pt x="223905" y="234671"/>
                  </a:lnTo>
                  <a:cubicBezTo>
                    <a:pt x="278199" y="195634"/>
                    <a:pt x="332044" y="157045"/>
                    <a:pt x="386786" y="1180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7" name="Google Shape;2987;p87"/>
            <p:cNvSpPr/>
            <p:nvPr/>
          </p:nvSpPr>
          <p:spPr>
            <a:xfrm>
              <a:off x="10764515" y="5644519"/>
              <a:ext cx="224354" cy="188457"/>
            </a:xfrm>
            <a:custGeom>
              <a:avLst/>
              <a:gdLst/>
              <a:ahLst/>
              <a:cxnLst/>
              <a:rect l="l" t="t" r="r" b="b"/>
              <a:pathLst>
                <a:path w="224353" h="188457" extrusionOk="0">
                  <a:moveTo>
                    <a:pt x="0" y="135959"/>
                  </a:moveTo>
                  <a:cubicBezTo>
                    <a:pt x="449" y="153009"/>
                    <a:pt x="4038" y="170060"/>
                    <a:pt x="7179" y="190252"/>
                  </a:cubicBezTo>
                  <a:cubicBezTo>
                    <a:pt x="81665" y="136856"/>
                    <a:pt x="155253" y="84357"/>
                    <a:pt x="228392" y="31858"/>
                  </a:cubicBezTo>
                  <a:lnTo>
                    <a:pt x="176791" y="0"/>
                  </a:lnTo>
                  <a:cubicBezTo>
                    <a:pt x="177240" y="1346"/>
                    <a:pt x="177240" y="2244"/>
                    <a:pt x="177689" y="3590"/>
                  </a:cubicBezTo>
                  <a:cubicBezTo>
                    <a:pt x="122049" y="41281"/>
                    <a:pt x="66409" y="78973"/>
                    <a:pt x="11218" y="117113"/>
                  </a:cubicBezTo>
                  <a:cubicBezTo>
                    <a:pt x="6282" y="121151"/>
                    <a:pt x="0" y="129677"/>
                    <a:pt x="0" y="135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8" name="Google Shape;2988;p87"/>
            <p:cNvSpPr/>
            <p:nvPr/>
          </p:nvSpPr>
          <p:spPr>
            <a:xfrm>
              <a:off x="9653514" y="5408499"/>
              <a:ext cx="1736500" cy="1072412"/>
            </a:xfrm>
            <a:custGeom>
              <a:avLst/>
              <a:gdLst/>
              <a:ahLst/>
              <a:cxnLst/>
              <a:rect l="l" t="t" r="r" b="b"/>
              <a:pathLst>
                <a:path w="1736499" h="1072411" extrusionOk="0">
                  <a:moveTo>
                    <a:pt x="369735" y="1052220"/>
                  </a:moveTo>
                  <a:cubicBezTo>
                    <a:pt x="600371" y="893377"/>
                    <a:pt x="829212" y="732291"/>
                    <a:pt x="1058951" y="571654"/>
                  </a:cubicBezTo>
                  <a:cubicBezTo>
                    <a:pt x="1281061" y="416401"/>
                    <a:pt x="1503172" y="261148"/>
                    <a:pt x="1725282" y="105446"/>
                  </a:cubicBezTo>
                  <a:cubicBezTo>
                    <a:pt x="1731115" y="101408"/>
                    <a:pt x="1740089" y="95126"/>
                    <a:pt x="1740089" y="90190"/>
                  </a:cubicBezTo>
                  <a:cubicBezTo>
                    <a:pt x="1739641" y="61024"/>
                    <a:pt x="1736948" y="31858"/>
                    <a:pt x="1734705" y="0"/>
                  </a:cubicBezTo>
                  <a:cubicBezTo>
                    <a:pt x="1706436" y="20192"/>
                    <a:pt x="1682206" y="38140"/>
                    <a:pt x="1656630" y="55191"/>
                  </a:cubicBezTo>
                  <a:cubicBezTo>
                    <a:pt x="1645861" y="62370"/>
                    <a:pt x="1641822" y="69550"/>
                    <a:pt x="1646309" y="82562"/>
                  </a:cubicBezTo>
                  <a:cubicBezTo>
                    <a:pt x="1648553" y="89293"/>
                    <a:pt x="1646758" y="97370"/>
                    <a:pt x="1646758" y="104549"/>
                  </a:cubicBezTo>
                  <a:cubicBezTo>
                    <a:pt x="1644515" y="104549"/>
                    <a:pt x="1642720" y="104549"/>
                    <a:pt x="1640476" y="104549"/>
                  </a:cubicBezTo>
                  <a:cubicBezTo>
                    <a:pt x="1637784" y="94677"/>
                    <a:pt x="1634643" y="85255"/>
                    <a:pt x="1631502" y="73139"/>
                  </a:cubicBezTo>
                  <a:cubicBezTo>
                    <a:pt x="1602785" y="93780"/>
                    <a:pt x="1575413" y="113972"/>
                    <a:pt x="1547593" y="132817"/>
                  </a:cubicBezTo>
                  <a:cubicBezTo>
                    <a:pt x="1538171" y="139099"/>
                    <a:pt x="1535030" y="145830"/>
                    <a:pt x="1538171" y="157048"/>
                  </a:cubicBezTo>
                  <a:cubicBezTo>
                    <a:pt x="1539966" y="164227"/>
                    <a:pt x="1538619" y="172304"/>
                    <a:pt x="1538619" y="179932"/>
                  </a:cubicBezTo>
                  <a:cubicBezTo>
                    <a:pt x="1536376" y="179932"/>
                    <a:pt x="1534581" y="180381"/>
                    <a:pt x="1532338" y="180381"/>
                  </a:cubicBezTo>
                  <a:cubicBezTo>
                    <a:pt x="1529645" y="170958"/>
                    <a:pt x="1526953" y="161535"/>
                    <a:pt x="1524261" y="151214"/>
                  </a:cubicBezTo>
                  <a:cubicBezTo>
                    <a:pt x="1521120" y="153009"/>
                    <a:pt x="1519325" y="153458"/>
                    <a:pt x="1517979" y="154804"/>
                  </a:cubicBezTo>
                  <a:cubicBezTo>
                    <a:pt x="1463236" y="193842"/>
                    <a:pt x="1408045" y="233328"/>
                    <a:pt x="1353303" y="272366"/>
                  </a:cubicBezTo>
                  <a:lnTo>
                    <a:pt x="1353752" y="310506"/>
                  </a:lnTo>
                  <a:lnTo>
                    <a:pt x="1341637" y="310506"/>
                  </a:lnTo>
                  <a:lnTo>
                    <a:pt x="1341188" y="280891"/>
                  </a:lnTo>
                  <a:cubicBezTo>
                    <a:pt x="1271190" y="330698"/>
                    <a:pt x="1201640" y="380504"/>
                    <a:pt x="1131641" y="429862"/>
                  </a:cubicBezTo>
                  <a:cubicBezTo>
                    <a:pt x="1119975" y="438388"/>
                    <a:pt x="1120872" y="446913"/>
                    <a:pt x="1122667" y="458579"/>
                  </a:cubicBezTo>
                  <a:cubicBezTo>
                    <a:pt x="1123565" y="466208"/>
                    <a:pt x="1121770" y="474284"/>
                    <a:pt x="1120872" y="481912"/>
                  </a:cubicBezTo>
                  <a:cubicBezTo>
                    <a:pt x="1118629" y="481464"/>
                    <a:pt x="1116834" y="481464"/>
                    <a:pt x="1114590" y="481015"/>
                  </a:cubicBezTo>
                  <a:cubicBezTo>
                    <a:pt x="1112796" y="470246"/>
                    <a:pt x="1111001" y="459926"/>
                    <a:pt x="1108309" y="446913"/>
                  </a:cubicBezTo>
                  <a:cubicBezTo>
                    <a:pt x="1044143" y="492681"/>
                    <a:pt x="982221" y="537103"/>
                    <a:pt x="920300" y="581077"/>
                  </a:cubicBezTo>
                  <a:cubicBezTo>
                    <a:pt x="908634" y="589153"/>
                    <a:pt x="896967" y="595884"/>
                    <a:pt x="902352" y="613832"/>
                  </a:cubicBezTo>
                  <a:cubicBezTo>
                    <a:pt x="903249" y="616973"/>
                    <a:pt x="898762" y="622358"/>
                    <a:pt x="896518" y="626396"/>
                  </a:cubicBezTo>
                  <a:cubicBezTo>
                    <a:pt x="895172" y="625948"/>
                    <a:pt x="893826" y="625499"/>
                    <a:pt x="892480" y="625050"/>
                  </a:cubicBezTo>
                  <a:cubicBezTo>
                    <a:pt x="891583" y="618768"/>
                    <a:pt x="890236" y="612486"/>
                    <a:pt x="888890" y="603961"/>
                  </a:cubicBezTo>
                  <a:cubicBezTo>
                    <a:pt x="881262" y="608897"/>
                    <a:pt x="874980" y="612935"/>
                    <a:pt x="869147" y="617422"/>
                  </a:cubicBezTo>
                  <a:cubicBezTo>
                    <a:pt x="805431" y="663190"/>
                    <a:pt x="741714" y="708510"/>
                    <a:pt x="677998" y="754278"/>
                  </a:cubicBezTo>
                  <a:cubicBezTo>
                    <a:pt x="669472" y="760111"/>
                    <a:pt x="663190" y="763701"/>
                    <a:pt x="652421" y="757419"/>
                  </a:cubicBezTo>
                  <a:cubicBezTo>
                    <a:pt x="599025" y="727804"/>
                    <a:pt x="545180" y="699536"/>
                    <a:pt x="492233" y="669472"/>
                  </a:cubicBezTo>
                  <a:cubicBezTo>
                    <a:pt x="485951" y="665882"/>
                    <a:pt x="480117" y="655114"/>
                    <a:pt x="479669" y="647486"/>
                  </a:cubicBezTo>
                  <a:cubicBezTo>
                    <a:pt x="478323" y="620563"/>
                    <a:pt x="480117" y="593192"/>
                    <a:pt x="480117" y="566269"/>
                  </a:cubicBezTo>
                  <a:cubicBezTo>
                    <a:pt x="480117" y="560885"/>
                    <a:pt x="478323" y="552808"/>
                    <a:pt x="474284" y="550565"/>
                  </a:cubicBezTo>
                  <a:cubicBezTo>
                    <a:pt x="459477" y="541142"/>
                    <a:pt x="443323" y="533962"/>
                    <a:pt x="429414" y="526783"/>
                  </a:cubicBezTo>
                  <a:cubicBezTo>
                    <a:pt x="413709" y="560436"/>
                    <a:pt x="447810" y="605307"/>
                    <a:pt x="395312" y="628640"/>
                  </a:cubicBezTo>
                  <a:cubicBezTo>
                    <a:pt x="454092" y="661395"/>
                    <a:pt x="507489" y="695497"/>
                    <a:pt x="564475" y="721522"/>
                  </a:cubicBezTo>
                  <a:cubicBezTo>
                    <a:pt x="608897" y="741714"/>
                    <a:pt x="625499" y="768637"/>
                    <a:pt x="616973" y="815302"/>
                  </a:cubicBezTo>
                  <a:cubicBezTo>
                    <a:pt x="614730" y="828315"/>
                    <a:pt x="612486" y="837738"/>
                    <a:pt x="600820" y="845814"/>
                  </a:cubicBezTo>
                  <a:cubicBezTo>
                    <a:pt x="525886" y="896967"/>
                    <a:pt x="450951" y="948568"/>
                    <a:pt x="376915" y="1001067"/>
                  </a:cubicBezTo>
                  <a:cubicBezTo>
                    <a:pt x="365697" y="1009144"/>
                    <a:pt x="357620" y="1009593"/>
                    <a:pt x="345505" y="1002862"/>
                  </a:cubicBezTo>
                  <a:cubicBezTo>
                    <a:pt x="269673" y="959786"/>
                    <a:pt x="192944" y="917608"/>
                    <a:pt x="116664" y="875429"/>
                  </a:cubicBezTo>
                  <a:cubicBezTo>
                    <a:pt x="111280" y="872288"/>
                    <a:pt x="102305" y="868250"/>
                    <a:pt x="98267" y="870493"/>
                  </a:cubicBezTo>
                  <a:cubicBezTo>
                    <a:pt x="65960" y="890685"/>
                    <a:pt x="34102" y="912223"/>
                    <a:pt x="0" y="934659"/>
                  </a:cubicBezTo>
                  <a:cubicBezTo>
                    <a:pt x="84357" y="978183"/>
                    <a:pt x="164676" y="1020811"/>
                    <a:pt x="246340" y="1060297"/>
                  </a:cubicBezTo>
                  <a:cubicBezTo>
                    <a:pt x="287622" y="1081386"/>
                    <a:pt x="332941" y="1077797"/>
                    <a:pt x="369735" y="10522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989" name="Google Shape;2989;p87"/>
          <p:cNvSpPr/>
          <p:nvPr/>
        </p:nvSpPr>
        <p:spPr>
          <a:xfrm rot="652264">
            <a:off x="8181962" y="2090395"/>
            <a:ext cx="1325347" cy="1219148"/>
          </a:xfrm>
          <a:custGeom>
            <a:avLst/>
            <a:gdLst/>
            <a:ahLst/>
            <a:cxnLst/>
            <a:rect l="l" t="t" r="r" b="b"/>
            <a:pathLst>
              <a:path w="1325347" h="1219148" extrusionOk="0">
                <a:moveTo>
                  <a:pt x="359818" y="1159734"/>
                </a:moveTo>
                <a:cubicBezTo>
                  <a:pt x="365858" y="1157794"/>
                  <a:pt x="370780" y="1157298"/>
                  <a:pt x="375056" y="1158676"/>
                </a:cubicBezTo>
                <a:lnTo>
                  <a:pt x="382546" y="1165394"/>
                </a:lnTo>
                <a:lnTo>
                  <a:pt x="322852" y="1207761"/>
                </a:lnTo>
                <a:lnTo>
                  <a:pt x="315407" y="1206017"/>
                </a:lnTo>
                <a:cubicBezTo>
                  <a:pt x="311578" y="1207581"/>
                  <a:pt x="311743" y="1211197"/>
                  <a:pt x="313525" y="1213627"/>
                </a:cubicBezTo>
                <a:lnTo>
                  <a:pt x="313699" y="1214257"/>
                </a:lnTo>
                <a:lnTo>
                  <a:pt x="306807" y="1219148"/>
                </a:lnTo>
                <a:lnTo>
                  <a:pt x="303062" y="1216320"/>
                </a:lnTo>
                <a:cubicBezTo>
                  <a:pt x="299596" y="1201422"/>
                  <a:pt x="304877" y="1195057"/>
                  <a:pt x="319713" y="1196629"/>
                </a:cubicBezTo>
                <a:cubicBezTo>
                  <a:pt x="326728" y="1197712"/>
                  <a:pt x="329749" y="1196742"/>
                  <a:pt x="328824" y="1188700"/>
                </a:cubicBezTo>
                <a:cubicBezTo>
                  <a:pt x="325738" y="1176016"/>
                  <a:pt x="330210" y="1170244"/>
                  <a:pt x="342291" y="1166364"/>
                </a:cubicBezTo>
                <a:cubicBezTo>
                  <a:pt x="348332" y="1164423"/>
                  <a:pt x="353777" y="1161675"/>
                  <a:pt x="359818" y="1159734"/>
                </a:cubicBezTo>
                <a:close/>
                <a:moveTo>
                  <a:pt x="4942" y="1006852"/>
                </a:moveTo>
                <a:cubicBezTo>
                  <a:pt x="10763" y="1004331"/>
                  <a:pt x="13445" y="1007322"/>
                  <a:pt x="16128" y="1010312"/>
                </a:cubicBezTo>
                <a:lnTo>
                  <a:pt x="24366" y="1017112"/>
                </a:lnTo>
                <a:lnTo>
                  <a:pt x="8989" y="1017239"/>
                </a:lnTo>
                <a:lnTo>
                  <a:pt x="403" y="1021574"/>
                </a:lnTo>
                <a:lnTo>
                  <a:pt x="82" y="1017958"/>
                </a:lnTo>
                <a:cubicBezTo>
                  <a:pt x="310" y="1013706"/>
                  <a:pt x="-1550" y="1008628"/>
                  <a:pt x="4942" y="1006852"/>
                </a:cubicBezTo>
                <a:close/>
                <a:moveTo>
                  <a:pt x="278875" y="880121"/>
                </a:moveTo>
                <a:lnTo>
                  <a:pt x="278775" y="880193"/>
                </a:lnTo>
                <a:lnTo>
                  <a:pt x="278733" y="880165"/>
                </a:lnTo>
                <a:close/>
                <a:moveTo>
                  <a:pt x="340036" y="856697"/>
                </a:moveTo>
                <a:lnTo>
                  <a:pt x="342244" y="866185"/>
                </a:lnTo>
                <a:cubicBezTo>
                  <a:pt x="342029" y="867589"/>
                  <a:pt x="342409" y="869800"/>
                  <a:pt x="342194" y="871204"/>
                </a:cubicBezTo>
                <a:cubicBezTo>
                  <a:pt x="342738" y="877033"/>
                  <a:pt x="343069" y="884265"/>
                  <a:pt x="339026" y="887232"/>
                </a:cubicBezTo>
                <a:cubicBezTo>
                  <a:pt x="334173" y="890791"/>
                  <a:pt x="332870" y="880536"/>
                  <a:pt x="327853" y="880479"/>
                </a:cubicBezTo>
                <a:cubicBezTo>
                  <a:pt x="327853" y="880479"/>
                  <a:pt x="327044" y="881072"/>
                  <a:pt x="326235" y="881666"/>
                </a:cubicBezTo>
                <a:cubicBezTo>
                  <a:pt x="326838" y="891813"/>
                  <a:pt x="324968" y="898167"/>
                  <a:pt x="320711" y="902536"/>
                </a:cubicBezTo>
                <a:lnTo>
                  <a:pt x="315325" y="904966"/>
                </a:lnTo>
                <a:lnTo>
                  <a:pt x="293217" y="889981"/>
                </a:lnTo>
                <a:close/>
                <a:moveTo>
                  <a:pt x="1033623" y="687842"/>
                </a:moveTo>
                <a:lnTo>
                  <a:pt x="1060369" y="684320"/>
                </a:lnTo>
                <a:lnTo>
                  <a:pt x="1009408" y="720489"/>
                </a:lnTo>
                <a:lnTo>
                  <a:pt x="1008026" y="719077"/>
                </a:lnTo>
                <a:cubicBezTo>
                  <a:pt x="1007432" y="718268"/>
                  <a:pt x="1006622" y="718861"/>
                  <a:pt x="1006029" y="718051"/>
                </a:cubicBezTo>
                <a:cubicBezTo>
                  <a:pt x="1002630" y="716808"/>
                  <a:pt x="995566" y="720745"/>
                  <a:pt x="997447" y="713136"/>
                </a:cubicBezTo>
                <a:cubicBezTo>
                  <a:pt x="998520" y="706120"/>
                  <a:pt x="1004131" y="706987"/>
                  <a:pt x="1009527" y="709256"/>
                </a:cubicBezTo>
                <a:cubicBezTo>
                  <a:pt x="1010931" y="709473"/>
                  <a:pt x="1012927" y="710499"/>
                  <a:pt x="1014925" y="711525"/>
                </a:cubicBezTo>
                <a:cubicBezTo>
                  <a:pt x="1016921" y="712551"/>
                  <a:pt x="1019727" y="712985"/>
                  <a:pt x="1022153" y="711205"/>
                </a:cubicBezTo>
                <a:cubicBezTo>
                  <a:pt x="1023984" y="708615"/>
                  <a:pt x="1020585" y="707373"/>
                  <a:pt x="1020206" y="705159"/>
                </a:cubicBezTo>
                <a:cubicBezTo>
                  <a:pt x="1017119" y="692475"/>
                  <a:pt x="1020189" y="686486"/>
                  <a:pt x="1033623" y="687842"/>
                </a:cubicBezTo>
                <a:close/>
                <a:moveTo>
                  <a:pt x="462694" y="741007"/>
                </a:moveTo>
                <a:cubicBezTo>
                  <a:pt x="464298" y="740918"/>
                  <a:pt x="465845" y="741892"/>
                  <a:pt x="467484" y="744470"/>
                </a:cubicBezTo>
                <a:lnTo>
                  <a:pt x="467813" y="744837"/>
                </a:lnTo>
                <a:lnTo>
                  <a:pt x="451725" y="756357"/>
                </a:lnTo>
                <a:lnTo>
                  <a:pt x="457563" y="743923"/>
                </a:lnTo>
                <a:cubicBezTo>
                  <a:pt x="459429" y="742249"/>
                  <a:pt x="461090" y="741097"/>
                  <a:pt x="462694" y="741007"/>
                </a:cubicBezTo>
                <a:close/>
                <a:moveTo>
                  <a:pt x="411235" y="746347"/>
                </a:moveTo>
                <a:cubicBezTo>
                  <a:pt x="414741" y="747251"/>
                  <a:pt x="417575" y="747407"/>
                  <a:pt x="418017" y="752406"/>
                </a:cubicBezTo>
                <a:cubicBezTo>
                  <a:pt x="418460" y="757407"/>
                  <a:pt x="415625" y="757250"/>
                  <a:pt x="412714" y="758511"/>
                </a:cubicBezTo>
                <a:cubicBezTo>
                  <a:pt x="407716" y="758947"/>
                  <a:pt x="402642" y="760799"/>
                  <a:pt x="403084" y="765799"/>
                </a:cubicBezTo>
                <a:cubicBezTo>
                  <a:pt x="402856" y="770052"/>
                  <a:pt x="404792" y="773713"/>
                  <a:pt x="409715" y="774694"/>
                </a:cubicBezTo>
                <a:cubicBezTo>
                  <a:pt x="415308" y="776424"/>
                  <a:pt x="419559" y="776658"/>
                  <a:pt x="422027" y="770397"/>
                </a:cubicBezTo>
                <a:cubicBezTo>
                  <a:pt x="423597" y="767641"/>
                  <a:pt x="425277" y="766134"/>
                  <a:pt x="427151" y="765970"/>
                </a:cubicBezTo>
                <a:lnTo>
                  <a:pt x="433320" y="769535"/>
                </a:lnTo>
                <a:lnTo>
                  <a:pt x="299977" y="865012"/>
                </a:lnTo>
                <a:lnTo>
                  <a:pt x="276017" y="868970"/>
                </a:lnTo>
                <a:lnTo>
                  <a:pt x="267494" y="872547"/>
                </a:lnTo>
                <a:lnTo>
                  <a:pt x="244368" y="856873"/>
                </a:lnTo>
                <a:lnTo>
                  <a:pt x="247129" y="854359"/>
                </a:lnTo>
                <a:lnTo>
                  <a:pt x="249867" y="856362"/>
                </a:lnTo>
                <a:lnTo>
                  <a:pt x="248240" y="853348"/>
                </a:lnTo>
                <a:lnTo>
                  <a:pt x="256188" y="846110"/>
                </a:lnTo>
                <a:cubicBezTo>
                  <a:pt x="260042" y="842146"/>
                  <a:pt x="263478" y="837715"/>
                  <a:pt x="265909" y="832163"/>
                </a:cubicBezTo>
                <a:cubicBezTo>
                  <a:pt x="269793" y="825980"/>
                  <a:pt x="276286" y="824205"/>
                  <a:pt x="283891" y="828178"/>
                </a:cubicBezTo>
                <a:cubicBezTo>
                  <a:pt x="286649" y="829752"/>
                  <a:pt x="288737" y="830578"/>
                  <a:pt x="289712" y="825656"/>
                </a:cubicBezTo>
                <a:cubicBezTo>
                  <a:pt x="293901" y="813803"/>
                  <a:pt x="293901" y="813803"/>
                  <a:pt x="302695" y="822107"/>
                </a:cubicBezTo>
                <a:cubicBezTo>
                  <a:pt x="303366" y="822854"/>
                  <a:pt x="304037" y="823602"/>
                  <a:pt x="306125" y="824428"/>
                </a:cubicBezTo>
                <a:cubicBezTo>
                  <a:pt x="305163" y="815845"/>
                  <a:pt x="304949" y="806594"/>
                  <a:pt x="303987" y="798011"/>
                </a:cubicBezTo>
                <a:cubicBezTo>
                  <a:pt x="304811" y="795925"/>
                  <a:pt x="302204" y="791516"/>
                  <a:pt x="305785" y="791002"/>
                </a:cubicBezTo>
                <a:cubicBezTo>
                  <a:pt x="310113" y="789819"/>
                  <a:pt x="314441" y="788636"/>
                  <a:pt x="318464" y="793123"/>
                </a:cubicBezTo>
                <a:cubicBezTo>
                  <a:pt x="321742" y="798278"/>
                  <a:pt x="323601" y="803356"/>
                  <a:pt x="325462" y="808435"/>
                </a:cubicBezTo>
                <a:cubicBezTo>
                  <a:pt x="326651" y="812764"/>
                  <a:pt x="329333" y="815756"/>
                  <a:pt x="334407" y="813903"/>
                </a:cubicBezTo>
                <a:cubicBezTo>
                  <a:pt x="351199" y="805588"/>
                  <a:pt x="370674" y="800264"/>
                  <a:pt x="386873" y="789784"/>
                </a:cubicBezTo>
                <a:cubicBezTo>
                  <a:pt x="394934" y="785253"/>
                  <a:pt x="402995" y="780721"/>
                  <a:pt x="397264" y="768322"/>
                </a:cubicBezTo>
                <a:cubicBezTo>
                  <a:pt x="393392" y="761000"/>
                  <a:pt x="404148" y="745956"/>
                  <a:pt x="411235" y="746347"/>
                </a:cubicBezTo>
                <a:close/>
                <a:moveTo>
                  <a:pt x="850083" y="658943"/>
                </a:moveTo>
                <a:lnTo>
                  <a:pt x="855964" y="671183"/>
                </a:lnTo>
                <a:cubicBezTo>
                  <a:pt x="859231" y="675637"/>
                  <a:pt x="862499" y="680091"/>
                  <a:pt x="863043" y="685921"/>
                </a:cubicBezTo>
                <a:cubicBezTo>
                  <a:pt x="853654" y="681598"/>
                  <a:pt x="843619" y="681485"/>
                  <a:pt x="833585" y="681372"/>
                </a:cubicBezTo>
                <a:lnTo>
                  <a:pt x="822121" y="678468"/>
                </a:lnTo>
                <a:close/>
                <a:moveTo>
                  <a:pt x="527769" y="656654"/>
                </a:moveTo>
                <a:lnTo>
                  <a:pt x="561707" y="677607"/>
                </a:lnTo>
                <a:lnTo>
                  <a:pt x="513579" y="712068"/>
                </a:lnTo>
                <a:lnTo>
                  <a:pt x="509828" y="697048"/>
                </a:lnTo>
                <a:cubicBezTo>
                  <a:pt x="507588" y="699057"/>
                  <a:pt x="506094" y="700396"/>
                  <a:pt x="504601" y="701736"/>
                </a:cubicBezTo>
                <a:cubicBezTo>
                  <a:pt x="489592" y="716546"/>
                  <a:pt x="488845" y="717216"/>
                  <a:pt x="470131" y="708366"/>
                </a:cubicBezTo>
                <a:cubicBezTo>
                  <a:pt x="464613" y="705219"/>
                  <a:pt x="459616" y="705654"/>
                  <a:pt x="455135" y="709672"/>
                </a:cubicBezTo>
                <a:cubicBezTo>
                  <a:pt x="446998" y="715621"/>
                  <a:pt x="438395" y="720300"/>
                  <a:pt x="429403" y="723981"/>
                </a:cubicBezTo>
                <a:lnTo>
                  <a:pt x="402267" y="732018"/>
                </a:lnTo>
                <a:lnTo>
                  <a:pt x="414679" y="725847"/>
                </a:lnTo>
                <a:cubicBezTo>
                  <a:pt x="421742" y="721911"/>
                  <a:pt x="425026" y="714518"/>
                  <a:pt x="428309" y="707126"/>
                </a:cubicBezTo>
                <a:lnTo>
                  <a:pt x="431656" y="702133"/>
                </a:lnTo>
                <a:lnTo>
                  <a:pt x="431871" y="701957"/>
                </a:lnTo>
                <a:cubicBezTo>
                  <a:pt x="439785" y="695244"/>
                  <a:pt x="448075" y="694752"/>
                  <a:pt x="457313" y="699327"/>
                </a:cubicBezTo>
                <a:cubicBezTo>
                  <a:pt x="461126" y="701502"/>
                  <a:pt x="464939" y="703676"/>
                  <a:pt x="469100" y="706311"/>
                </a:cubicBezTo>
                <a:cubicBezTo>
                  <a:pt x="470602" y="707343"/>
                  <a:pt x="472911" y="708486"/>
                  <a:pt x="474399" y="706637"/>
                </a:cubicBezTo>
                <a:cubicBezTo>
                  <a:pt x="475886" y="704787"/>
                  <a:pt x="474037" y="703296"/>
                  <a:pt x="472993" y="701918"/>
                </a:cubicBezTo>
                <a:cubicBezTo>
                  <a:pt x="470905" y="699160"/>
                  <a:pt x="468358" y="696750"/>
                  <a:pt x="469262" y="693174"/>
                </a:cubicBezTo>
                <a:cubicBezTo>
                  <a:pt x="469595" y="690752"/>
                  <a:pt x="467522" y="690876"/>
                  <a:pt x="466019" y="689844"/>
                </a:cubicBezTo>
                <a:cubicBezTo>
                  <a:pt x="460704" y="686638"/>
                  <a:pt x="460230" y="684104"/>
                  <a:pt x="465279" y="680283"/>
                </a:cubicBezTo>
                <a:cubicBezTo>
                  <a:pt x="471245" y="675767"/>
                  <a:pt x="477908" y="672169"/>
                  <a:pt x="484460" y="669378"/>
                </a:cubicBezTo>
                <a:cubicBezTo>
                  <a:pt x="488019" y="667406"/>
                  <a:pt x="492624" y="666812"/>
                  <a:pt x="496895" y="668640"/>
                </a:cubicBezTo>
                <a:cubicBezTo>
                  <a:pt x="500359" y="670356"/>
                  <a:pt x="503698" y="669998"/>
                  <a:pt x="507021" y="666759"/>
                </a:cubicBezTo>
                <a:close/>
                <a:moveTo>
                  <a:pt x="789432" y="515302"/>
                </a:moveTo>
                <a:lnTo>
                  <a:pt x="786714" y="517249"/>
                </a:lnTo>
                <a:lnTo>
                  <a:pt x="788911" y="515549"/>
                </a:lnTo>
                <a:close/>
                <a:moveTo>
                  <a:pt x="755096" y="503166"/>
                </a:moveTo>
                <a:lnTo>
                  <a:pt x="776947" y="518821"/>
                </a:lnTo>
                <a:lnTo>
                  <a:pt x="783288" y="519703"/>
                </a:lnTo>
                <a:lnTo>
                  <a:pt x="577910" y="666805"/>
                </a:lnTo>
                <a:lnTo>
                  <a:pt x="547017" y="647799"/>
                </a:lnTo>
                <a:lnTo>
                  <a:pt x="559105" y="642335"/>
                </a:lnTo>
                <a:cubicBezTo>
                  <a:pt x="561938" y="638925"/>
                  <a:pt x="562719" y="633996"/>
                  <a:pt x="562792" y="625988"/>
                </a:cubicBezTo>
                <a:cubicBezTo>
                  <a:pt x="564865" y="625864"/>
                  <a:pt x="564642" y="627478"/>
                  <a:pt x="565338" y="628397"/>
                </a:cubicBezTo>
                <a:cubicBezTo>
                  <a:pt x="566968" y="631502"/>
                  <a:pt x="568929" y="632187"/>
                  <a:pt x="571098" y="628376"/>
                </a:cubicBezTo>
                <a:cubicBezTo>
                  <a:pt x="572016" y="627680"/>
                  <a:pt x="572349" y="625259"/>
                  <a:pt x="573504" y="625832"/>
                </a:cubicBezTo>
                <a:cubicBezTo>
                  <a:pt x="575465" y="626515"/>
                  <a:pt x="576050" y="628242"/>
                  <a:pt x="576635" y="629968"/>
                </a:cubicBezTo>
                <a:cubicBezTo>
                  <a:pt x="576872" y="631235"/>
                  <a:pt x="577568" y="632154"/>
                  <a:pt x="577806" y="633420"/>
                </a:cubicBezTo>
                <a:cubicBezTo>
                  <a:pt x="579086" y="636067"/>
                  <a:pt x="580810" y="635484"/>
                  <a:pt x="581492" y="633522"/>
                </a:cubicBezTo>
                <a:cubicBezTo>
                  <a:pt x="584119" y="629364"/>
                  <a:pt x="585244" y="624173"/>
                  <a:pt x="590766" y="622886"/>
                </a:cubicBezTo>
                <a:cubicBezTo>
                  <a:pt x="595831" y="621945"/>
                  <a:pt x="600338" y="625040"/>
                  <a:pt x="604262" y="626407"/>
                </a:cubicBezTo>
                <a:cubicBezTo>
                  <a:pt x="604550" y="615344"/>
                  <a:pt x="599804" y="610983"/>
                  <a:pt x="589093" y="611138"/>
                </a:cubicBezTo>
                <a:lnTo>
                  <a:pt x="587343" y="611242"/>
                </a:lnTo>
                <a:lnTo>
                  <a:pt x="592867" y="607581"/>
                </a:lnTo>
                <a:cubicBezTo>
                  <a:pt x="597207" y="605020"/>
                  <a:pt x="598944" y="601877"/>
                  <a:pt x="599656" y="598397"/>
                </a:cubicBezTo>
                <a:lnTo>
                  <a:pt x="600084" y="590862"/>
                </a:lnTo>
                <a:lnTo>
                  <a:pt x="603721" y="588498"/>
                </a:lnTo>
                <a:cubicBezTo>
                  <a:pt x="605097" y="587456"/>
                  <a:pt x="606822" y="586873"/>
                  <a:pt x="607851" y="585371"/>
                </a:cubicBezTo>
                <a:cubicBezTo>
                  <a:pt x="611523" y="582591"/>
                  <a:pt x="614040" y="579240"/>
                  <a:pt x="619007" y="581987"/>
                </a:cubicBezTo>
                <a:cubicBezTo>
                  <a:pt x="621316" y="583131"/>
                  <a:pt x="624070" y="581046"/>
                  <a:pt x="627061" y="580228"/>
                </a:cubicBezTo>
                <a:cubicBezTo>
                  <a:pt x="630510" y="579063"/>
                  <a:pt x="633849" y="578704"/>
                  <a:pt x="636632" y="582381"/>
                </a:cubicBezTo>
                <a:cubicBezTo>
                  <a:pt x="639874" y="585711"/>
                  <a:pt x="642739" y="582820"/>
                  <a:pt x="645731" y="582002"/>
                </a:cubicBezTo>
                <a:cubicBezTo>
                  <a:pt x="648262" y="581531"/>
                  <a:pt x="650445" y="580601"/>
                  <a:pt x="649623" y="577608"/>
                </a:cubicBezTo>
                <a:cubicBezTo>
                  <a:pt x="649497" y="575535"/>
                  <a:pt x="650068" y="574380"/>
                  <a:pt x="651444" y="573338"/>
                </a:cubicBezTo>
                <a:cubicBezTo>
                  <a:pt x="655464" y="571018"/>
                  <a:pt x="659484" y="568698"/>
                  <a:pt x="661415" y="563620"/>
                </a:cubicBezTo>
                <a:cubicBezTo>
                  <a:pt x="662556" y="561312"/>
                  <a:pt x="664977" y="561647"/>
                  <a:pt x="667397" y="561985"/>
                </a:cubicBezTo>
                <a:cubicBezTo>
                  <a:pt x="681462" y="564352"/>
                  <a:pt x="693299" y="559006"/>
                  <a:pt x="703506" y="550556"/>
                </a:cubicBezTo>
                <a:cubicBezTo>
                  <a:pt x="708207" y="546275"/>
                  <a:pt x="712908" y="541994"/>
                  <a:pt x="719000" y="539551"/>
                </a:cubicBezTo>
                <a:cubicBezTo>
                  <a:pt x="723827" y="537343"/>
                  <a:pt x="726107" y="532725"/>
                  <a:pt x="725270" y="526851"/>
                </a:cubicBezTo>
                <a:cubicBezTo>
                  <a:pt x="728846" y="527760"/>
                  <a:pt x="731628" y="531438"/>
                  <a:pt x="735760" y="528309"/>
                </a:cubicBezTo>
                <a:cubicBezTo>
                  <a:pt x="740460" y="524029"/>
                  <a:pt x="744813" y="519288"/>
                  <a:pt x="745353" y="512372"/>
                </a:cubicBezTo>
                <a:lnTo>
                  <a:pt x="745350" y="511911"/>
                </a:lnTo>
                <a:lnTo>
                  <a:pt x="749386" y="508951"/>
                </a:lnTo>
                <a:close/>
                <a:moveTo>
                  <a:pt x="873482" y="453337"/>
                </a:moveTo>
                <a:lnTo>
                  <a:pt x="875239" y="453533"/>
                </a:lnTo>
                <a:lnTo>
                  <a:pt x="872695" y="455343"/>
                </a:lnTo>
                <a:close/>
                <a:moveTo>
                  <a:pt x="699870" y="436869"/>
                </a:moveTo>
                <a:lnTo>
                  <a:pt x="701307" y="436705"/>
                </a:lnTo>
                <a:lnTo>
                  <a:pt x="701314" y="437982"/>
                </a:lnTo>
                <a:close/>
                <a:moveTo>
                  <a:pt x="930986" y="391371"/>
                </a:moveTo>
                <a:cubicBezTo>
                  <a:pt x="933518" y="390901"/>
                  <a:pt x="936049" y="390430"/>
                  <a:pt x="938137" y="393187"/>
                </a:cubicBezTo>
                <a:cubicBezTo>
                  <a:pt x="939766" y="396292"/>
                  <a:pt x="940588" y="399284"/>
                  <a:pt x="941409" y="402277"/>
                </a:cubicBezTo>
                <a:lnTo>
                  <a:pt x="944304" y="404397"/>
                </a:lnTo>
                <a:lnTo>
                  <a:pt x="895155" y="439364"/>
                </a:lnTo>
                <a:lnTo>
                  <a:pt x="892605" y="431270"/>
                </a:lnTo>
                <a:cubicBezTo>
                  <a:pt x="888681" y="429902"/>
                  <a:pt x="889709" y="428400"/>
                  <a:pt x="892464" y="426316"/>
                </a:cubicBezTo>
                <a:cubicBezTo>
                  <a:pt x="897512" y="422494"/>
                  <a:pt x="902909" y="419132"/>
                  <a:pt x="906217" y="413011"/>
                </a:cubicBezTo>
                <a:cubicBezTo>
                  <a:pt x="908734" y="409660"/>
                  <a:pt x="912532" y="408955"/>
                  <a:pt x="916692" y="411590"/>
                </a:cubicBezTo>
                <a:cubicBezTo>
                  <a:pt x="918195" y="412621"/>
                  <a:pt x="919350" y="413192"/>
                  <a:pt x="920141" y="410424"/>
                </a:cubicBezTo>
                <a:cubicBezTo>
                  <a:pt x="923103" y="403846"/>
                  <a:pt x="923103" y="403846"/>
                  <a:pt x="927736" y="409013"/>
                </a:cubicBezTo>
                <a:cubicBezTo>
                  <a:pt x="928084" y="409473"/>
                  <a:pt x="928433" y="409932"/>
                  <a:pt x="929588" y="410504"/>
                </a:cubicBezTo>
                <a:cubicBezTo>
                  <a:pt x="929447" y="405549"/>
                  <a:pt x="929764" y="400248"/>
                  <a:pt x="929624" y="395292"/>
                </a:cubicBezTo>
                <a:cubicBezTo>
                  <a:pt x="930194" y="394139"/>
                  <a:pt x="928913" y="391493"/>
                  <a:pt x="930986" y="391371"/>
                </a:cubicBezTo>
                <a:close/>
                <a:moveTo>
                  <a:pt x="683913" y="437084"/>
                </a:moveTo>
                <a:cubicBezTo>
                  <a:pt x="685721" y="437004"/>
                  <a:pt x="687771" y="437680"/>
                  <a:pt x="689875" y="438004"/>
                </a:cubicBezTo>
                <a:lnTo>
                  <a:pt x="690611" y="437920"/>
                </a:lnTo>
                <a:lnTo>
                  <a:pt x="690603" y="438137"/>
                </a:lnTo>
                <a:cubicBezTo>
                  <a:pt x="690284" y="443440"/>
                  <a:pt x="689551" y="446525"/>
                  <a:pt x="687614" y="447901"/>
                </a:cubicBezTo>
                <a:lnTo>
                  <a:pt x="681638" y="447612"/>
                </a:lnTo>
                <a:lnTo>
                  <a:pt x="679412" y="440697"/>
                </a:lnTo>
                <a:cubicBezTo>
                  <a:pt x="680543" y="438000"/>
                  <a:pt x="682106" y="437164"/>
                  <a:pt x="683913" y="437084"/>
                </a:cubicBezTo>
                <a:close/>
                <a:moveTo>
                  <a:pt x="838869" y="369809"/>
                </a:moveTo>
                <a:lnTo>
                  <a:pt x="838974" y="369825"/>
                </a:lnTo>
                <a:lnTo>
                  <a:pt x="758848" y="427806"/>
                </a:lnTo>
                <a:cubicBezTo>
                  <a:pt x="753447" y="431856"/>
                  <a:pt x="742645" y="431182"/>
                  <a:pt x="737243" y="427806"/>
                </a:cubicBezTo>
                <a:lnTo>
                  <a:pt x="727888" y="423388"/>
                </a:lnTo>
                <a:lnTo>
                  <a:pt x="734633" y="417627"/>
                </a:lnTo>
                <a:cubicBezTo>
                  <a:pt x="744815" y="402683"/>
                  <a:pt x="759372" y="392004"/>
                  <a:pt x="776684" y="386777"/>
                </a:cubicBezTo>
                <a:cubicBezTo>
                  <a:pt x="781107" y="386024"/>
                  <a:pt x="783318" y="385648"/>
                  <a:pt x="785695" y="388887"/>
                </a:cubicBezTo>
                <a:cubicBezTo>
                  <a:pt x="788451" y="394339"/>
                  <a:pt x="791256" y="394771"/>
                  <a:pt x="792328" y="387756"/>
                </a:cubicBezTo>
                <a:cubicBezTo>
                  <a:pt x="793831" y="377935"/>
                  <a:pt x="801489" y="374808"/>
                  <a:pt x="810714" y="375514"/>
                </a:cubicBezTo>
                <a:cubicBezTo>
                  <a:pt x="820534" y="377031"/>
                  <a:pt x="829759" y="377738"/>
                  <a:pt x="838869" y="369809"/>
                </a:cubicBezTo>
                <a:close/>
                <a:moveTo>
                  <a:pt x="900627" y="346112"/>
                </a:moveTo>
                <a:cubicBezTo>
                  <a:pt x="906704" y="342735"/>
                  <a:pt x="918182" y="343411"/>
                  <a:pt x="925607" y="346112"/>
                </a:cubicBezTo>
                <a:lnTo>
                  <a:pt x="970820" y="367211"/>
                </a:lnTo>
                <a:lnTo>
                  <a:pt x="947827" y="373562"/>
                </a:lnTo>
                <a:cubicBezTo>
                  <a:pt x="940121" y="375780"/>
                  <a:pt x="932874" y="377651"/>
                  <a:pt x="924457" y="376069"/>
                </a:cubicBezTo>
                <a:cubicBezTo>
                  <a:pt x="918809" y="375284"/>
                  <a:pt x="914331" y="377951"/>
                  <a:pt x="910200" y="381078"/>
                </a:cubicBezTo>
                <a:cubicBezTo>
                  <a:pt x="904344" y="384787"/>
                  <a:pt x="898948" y="388149"/>
                  <a:pt x="892575" y="380682"/>
                </a:cubicBezTo>
                <a:cubicBezTo>
                  <a:pt x="891004" y="389100"/>
                  <a:pt x="885372" y="391197"/>
                  <a:pt x="878694" y="391912"/>
                </a:cubicBezTo>
                <a:cubicBezTo>
                  <a:pt x="870863" y="392057"/>
                  <a:pt x="864897" y="396573"/>
                  <a:pt x="858344" y="399364"/>
                </a:cubicBezTo>
                <a:cubicBezTo>
                  <a:pt x="851335" y="402502"/>
                  <a:pt x="844546" y="404026"/>
                  <a:pt x="837173" y="403823"/>
                </a:cubicBezTo>
                <a:cubicBezTo>
                  <a:pt x="833139" y="403262"/>
                  <a:pt x="828882" y="404315"/>
                  <a:pt x="825559" y="407554"/>
                </a:cubicBezTo>
                <a:cubicBezTo>
                  <a:pt x="821317" y="411488"/>
                  <a:pt x="816491" y="413696"/>
                  <a:pt x="810731" y="413717"/>
                </a:cubicBezTo>
                <a:lnTo>
                  <a:pt x="805686" y="414681"/>
                </a:lnTo>
                <a:close/>
                <a:moveTo>
                  <a:pt x="1156508" y="274547"/>
                </a:moveTo>
                <a:cubicBezTo>
                  <a:pt x="1159883" y="322482"/>
                  <a:pt x="1163935" y="366366"/>
                  <a:pt x="1164609" y="410251"/>
                </a:cubicBezTo>
                <a:cubicBezTo>
                  <a:pt x="1164609" y="417677"/>
                  <a:pt x="1151106" y="427130"/>
                  <a:pt x="1142330" y="433205"/>
                </a:cubicBezTo>
                <a:lnTo>
                  <a:pt x="798828" y="673541"/>
                </a:lnTo>
                <a:lnTo>
                  <a:pt x="775577" y="671608"/>
                </a:lnTo>
                <a:cubicBezTo>
                  <a:pt x="767415" y="675105"/>
                  <a:pt x="761218" y="682766"/>
                  <a:pt x="758395" y="694179"/>
                </a:cubicBezTo>
                <a:lnTo>
                  <a:pt x="756677" y="703033"/>
                </a:lnTo>
                <a:lnTo>
                  <a:pt x="741833" y="713419"/>
                </a:lnTo>
                <a:lnTo>
                  <a:pt x="740555" y="712250"/>
                </a:lnTo>
                <a:cubicBezTo>
                  <a:pt x="724035" y="698209"/>
                  <a:pt x="711575" y="699876"/>
                  <a:pt x="695022" y="709528"/>
                </a:cubicBezTo>
                <a:cubicBezTo>
                  <a:pt x="683106" y="717024"/>
                  <a:pt x="671190" y="724519"/>
                  <a:pt x="657707" y="728183"/>
                </a:cubicBezTo>
                <a:cubicBezTo>
                  <a:pt x="648647" y="731092"/>
                  <a:pt x="641154" y="737835"/>
                  <a:pt x="639438" y="749060"/>
                </a:cubicBezTo>
                <a:cubicBezTo>
                  <a:pt x="623248" y="742252"/>
                  <a:pt x="593856" y="751357"/>
                  <a:pt x="583673" y="766302"/>
                </a:cubicBezTo>
                <a:cubicBezTo>
                  <a:pt x="581627" y="770295"/>
                  <a:pt x="578607" y="771265"/>
                  <a:pt x="574398" y="770614"/>
                </a:cubicBezTo>
                <a:cubicBezTo>
                  <a:pt x="558538" y="771038"/>
                  <a:pt x="548026" y="778750"/>
                  <a:pt x="541077" y="791321"/>
                </a:cubicBezTo>
                <a:cubicBezTo>
                  <a:pt x="538008" y="797311"/>
                  <a:pt x="534773" y="799684"/>
                  <a:pt x="527544" y="800005"/>
                </a:cubicBezTo>
                <a:cubicBezTo>
                  <a:pt x="508879" y="799995"/>
                  <a:pt x="495132" y="810081"/>
                  <a:pt x="483546" y="824808"/>
                </a:cubicBezTo>
                <a:cubicBezTo>
                  <a:pt x="480097" y="828584"/>
                  <a:pt x="478480" y="829771"/>
                  <a:pt x="473892" y="826908"/>
                </a:cubicBezTo>
                <a:cubicBezTo>
                  <a:pt x="464501" y="822586"/>
                  <a:pt x="455226" y="826899"/>
                  <a:pt x="445357" y="830401"/>
                </a:cubicBezTo>
                <a:cubicBezTo>
                  <a:pt x="435274" y="835307"/>
                  <a:pt x="425190" y="840214"/>
                  <a:pt x="413209" y="834055"/>
                </a:cubicBezTo>
                <a:cubicBezTo>
                  <a:pt x="410618" y="832219"/>
                  <a:pt x="408191" y="833998"/>
                  <a:pt x="405551" y="837182"/>
                </a:cubicBezTo>
                <a:cubicBezTo>
                  <a:pt x="397844" y="845327"/>
                  <a:pt x="388734" y="853255"/>
                  <a:pt x="385400" y="865667"/>
                </a:cubicBezTo>
                <a:cubicBezTo>
                  <a:pt x="384113" y="874085"/>
                  <a:pt x="380713" y="872843"/>
                  <a:pt x="374937" y="868360"/>
                </a:cubicBezTo>
                <a:cubicBezTo>
                  <a:pt x="369755" y="864688"/>
                  <a:pt x="364371" y="861164"/>
                  <a:pt x="360227" y="856574"/>
                </a:cubicBezTo>
                <a:lnTo>
                  <a:pt x="355794" y="845494"/>
                </a:lnTo>
                <a:lnTo>
                  <a:pt x="481655" y="756017"/>
                </a:lnTo>
                <a:lnTo>
                  <a:pt x="485262" y="757533"/>
                </a:lnTo>
                <a:cubicBezTo>
                  <a:pt x="487947" y="757148"/>
                  <a:pt x="490374" y="754972"/>
                  <a:pt x="493437" y="750876"/>
                </a:cubicBezTo>
                <a:cubicBezTo>
                  <a:pt x="497246" y="746109"/>
                  <a:pt x="502320" y="744257"/>
                  <a:pt x="506800" y="740239"/>
                </a:cubicBezTo>
                <a:lnTo>
                  <a:pt x="510467" y="735535"/>
                </a:lnTo>
                <a:lnTo>
                  <a:pt x="564408" y="697187"/>
                </a:lnTo>
                <a:lnTo>
                  <a:pt x="565083" y="741746"/>
                </a:lnTo>
                <a:lnTo>
                  <a:pt x="583312" y="741746"/>
                </a:lnTo>
                <a:lnTo>
                  <a:pt x="582636" y="684360"/>
                </a:lnTo>
                <a:cubicBezTo>
                  <a:pt x="665003" y="625622"/>
                  <a:pt x="748046" y="566209"/>
                  <a:pt x="830414" y="507471"/>
                </a:cubicBezTo>
                <a:cubicBezTo>
                  <a:pt x="832439" y="505446"/>
                  <a:pt x="835140" y="504770"/>
                  <a:pt x="839866" y="502070"/>
                </a:cubicBezTo>
                <a:cubicBezTo>
                  <a:pt x="843917" y="517599"/>
                  <a:pt x="847967" y="531777"/>
                  <a:pt x="852019" y="545955"/>
                </a:cubicBezTo>
                <a:cubicBezTo>
                  <a:pt x="855394" y="545955"/>
                  <a:pt x="858095" y="545280"/>
                  <a:pt x="861470" y="545280"/>
                </a:cubicBezTo>
                <a:cubicBezTo>
                  <a:pt x="861470" y="533802"/>
                  <a:pt x="863496" y="521649"/>
                  <a:pt x="860796" y="510848"/>
                </a:cubicBezTo>
                <a:cubicBezTo>
                  <a:pt x="856070" y="493969"/>
                  <a:pt x="860796" y="483841"/>
                  <a:pt x="874972" y="474389"/>
                </a:cubicBezTo>
                <a:lnTo>
                  <a:pt x="1000442" y="385152"/>
                </a:lnTo>
                <a:lnTo>
                  <a:pt x="1001388" y="385165"/>
                </a:lnTo>
                <a:lnTo>
                  <a:pt x="1014728" y="431856"/>
                </a:lnTo>
                <a:cubicBezTo>
                  <a:pt x="1018104" y="431856"/>
                  <a:pt x="1020805" y="431856"/>
                  <a:pt x="1024180" y="431856"/>
                </a:cubicBezTo>
                <a:cubicBezTo>
                  <a:pt x="1024180" y="421054"/>
                  <a:pt x="1026880" y="408901"/>
                  <a:pt x="1023504" y="398773"/>
                </a:cubicBezTo>
                <a:cubicBezTo>
                  <a:pt x="1020129" y="388984"/>
                  <a:pt x="1019960" y="381389"/>
                  <a:pt x="1022661" y="374891"/>
                </a:cubicBezTo>
                <a:lnTo>
                  <a:pt x="1025044" y="372372"/>
                </a:lnTo>
                <a:lnTo>
                  <a:pt x="1025688" y="372461"/>
                </a:lnTo>
                <a:cubicBezTo>
                  <a:pt x="1027079" y="374299"/>
                  <a:pt x="1028470" y="376138"/>
                  <a:pt x="1029862" y="377978"/>
                </a:cubicBezTo>
                <a:cubicBezTo>
                  <a:pt x="1034259" y="381878"/>
                  <a:pt x="1036332" y="381755"/>
                  <a:pt x="1040226" y="377361"/>
                </a:cubicBezTo>
                <a:cubicBezTo>
                  <a:pt x="1042632" y="374817"/>
                  <a:pt x="1045622" y="374000"/>
                  <a:pt x="1048375" y="371914"/>
                </a:cubicBezTo>
                <a:cubicBezTo>
                  <a:pt x="1053314" y="368900"/>
                  <a:pt x="1055593" y="364283"/>
                  <a:pt x="1053949" y="358297"/>
                </a:cubicBezTo>
                <a:lnTo>
                  <a:pt x="1052329" y="348354"/>
                </a:lnTo>
                <a:lnTo>
                  <a:pt x="1096251" y="317841"/>
                </a:lnTo>
                <a:cubicBezTo>
                  <a:pt x="1115493" y="304085"/>
                  <a:pt x="1135240" y="289738"/>
                  <a:pt x="1156508" y="274547"/>
                </a:cubicBezTo>
                <a:close/>
                <a:moveTo>
                  <a:pt x="808640" y="295139"/>
                </a:moveTo>
                <a:cubicBezTo>
                  <a:pt x="813704" y="294971"/>
                  <a:pt x="818936" y="295815"/>
                  <a:pt x="822987" y="297503"/>
                </a:cubicBezTo>
                <a:cubicBezTo>
                  <a:pt x="845268" y="306279"/>
                  <a:pt x="866197" y="317757"/>
                  <a:pt x="893203" y="330584"/>
                </a:cubicBezTo>
                <a:lnTo>
                  <a:pt x="864911" y="351057"/>
                </a:lnTo>
                <a:lnTo>
                  <a:pt x="864035" y="346675"/>
                </a:lnTo>
                <a:cubicBezTo>
                  <a:pt x="862028" y="341608"/>
                  <a:pt x="859366" y="336709"/>
                  <a:pt x="856907" y="331661"/>
                </a:cubicBezTo>
                <a:cubicBezTo>
                  <a:pt x="854150" y="326208"/>
                  <a:pt x="844712" y="326905"/>
                  <a:pt x="838456" y="330249"/>
                </a:cubicBezTo>
                <a:cubicBezTo>
                  <a:pt x="830799" y="333374"/>
                  <a:pt x="824164" y="334505"/>
                  <a:pt x="819461" y="323007"/>
                </a:cubicBezTo>
                <a:cubicBezTo>
                  <a:pt x="818174" y="331426"/>
                  <a:pt x="821738" y="336285"/>
                  <a:pt x="823091" y="341521"/>
                </a:cubicBezTo>
                <a:cubicBezTo>
                  <a:pt x="823636" y="347350"/>
                  <a:pt x="824181" y="353178"/>
                  <a:pt x="817332" y="355712"/>
                </a:cubicBezTo>
                <a:cubicBezTo>
                  <a:pt x="811077" y="359054"/>
                  <a:pt x="803634" y="360778"/>
                  <a:pt x="799096" y="352895"/>
                </a:cubicBezTo>
                <a:cubicBezTo>
                  <a:pt x="796934" y="348253"/>
                  <a:pt x="792346" y="345391"/>
                  <a:pt x="788138" y="344741"/>
                </a:cubicBezTo>
                <a:cubicBezTo>
                  <a:pt x="774109" y="342575"/>
                  <a:pt x="770660" y="346351"/>
                  <a:pt x="772128" y="360223"/>
                </a:cubicBezTo>
                <a:cubicBezTo>
                  <a:pt x="758745" y="353847"/>
                  <a:pt x="745146" y="348875"/>
                  <a:pt x="730904" y="348111"/>
                </a:cubicBezTo>
                <a:lnTo>
                  <a:pt x="726091" y="348801"/>
                </a:lnTo>
                <a:lnTo>
                  <a:pt x="795306" y="298852"/>
                </a:lnTo>
                <a:cubicBezTo>
                  <a:pt x="798681" y="296489"/>
                  <a:pt x="803576" y="295308"/>
                  <a:pt x="808640" y="295139"/>
                </a:cubicBezTo>
                <a:close/>
                <a:moveTo>
                  <a:pt x="1071187" y="227877"/>
                </a:moveTo>
                <a:cubicBezTo>
                  <a:pt x="1078698" y="227287"/>
                  <a:pt x="1086293" y="229650"/>
                  <a:pt x="1095070" y="234713"/>
                </a:cubicBezTo>
                <a:cubicBezTo>
                  <a:pt x="1109922" y="243491"/>
                  <a:pt x="1126802" y="250242"/>
                  <a:pt x="1146380" y="259693"/>
                </a:cubicBezTo>
                <a:lnTo>
                  <a:pt x="1013868" y="354060"/>
                </a:lnTo>
                <a:lnTo>
                  <a:pt x="1010784" y="355064"/>
                </a:lnTo>
                <a:lnTo>
                  <a:pt x="990422" y="356915"/>
                </a:lnTo>
                <a:cubicBezTo>
                  <a:pt x="970842" y="348814"/>
                  <a:pt x="951264" y="338686"/>
                  <a:pt x="927633" y="327209"/>
                </a:cubicBezTo>
                <a:cubicBezTo>
                  <a:pt x="970842" y="295477"/>
                  <a:pt x="1010676" y="268471"/>
                  <a:pt x="1047809" y="238763"/>
                </a:cubicBezTo>
                <a:cubicBezTo>
                  <a:pt x="1056249" y="232012"/>
                  <a:pt x="1063675" y="228468"/>
                  <a:pt x="1071187" y="227877"/>
                </a:cubicBezTo>
                <a:close/>
                <a:moveTo>
                  <a:pt x="728388" y="254496"/>
                </a:moveTo>
                <a:lnTo>
                  <a:pt x="788556" y="282649"/>
                </a:lnTo>
                <a:lnTo>
                  <a:pt x="689248" y="354510"/>
                </a:lnTo>
                <a:lnTo>
                  <a:pt x="688833" y="354363"/>
                </a:lnTo>
                <a:cubicBezTo>
                  <a:pt x="666599" y="358114"/>
                  <a:pt x="646024" y="344186"/>
                  <a:pt x="624385" y="350102"/>
                </a:cubicBezTo>
                <a:cubicBezTo>
                  <a:pt x="619310" y="351954"/>
                  <a:pt x="613794" y="348807"/>
                  <a:pt x="609695" y="345739"/>
                </a:cubicBezTo>
                <a:lnTo>
                  <a:pt x="605955" y="343575"/>
                </a:lnTo>
                <a:lnTo>
                  <a:pt x="606121" y="342490"/>
                </a:lnTo>
                <a:cubicBezTo>
                  <a:pt x="607194" y="335474"/>
                  <a:pt x="611451" y="331104"/>
                  <a:pt x="619275" y="331594"/>
                </a:cubicBezTo>
                <a:cubicBezTo>
                  <a:pt x="632114" y="332141"/>
                  <a:pt x="641009" y="325615"/>
                  <a:pt x="648122" y="316660"/>
                </a:cubicBezTo>
                <a:cubicBezTo>
                  <a:pt x="654806" y="310511"/>
                  <a:pt x="660467" y="306359"/>
                  <a:pt x="669312" y="304852"/>
                </a:cubicBezTo>
                <a:cubicBezTo>
                  <a:pt x="675947" y="303721"/>
                  <a:pt x="676805" y="298109"/>
                  <a:pt x="674050" y="292656"/>
                </a:cubicBezTo>
                <a:cubicBezTo>
                  <a:pt x="672482" y="288823"/>
                  <a:pt x="664280" y="286122"/>
                  <a:pt x="670155" y="280565"/>
                </a:cubicBezTo>
                <a:cubicBezTo>
                  <a:pt x="675815" y="276412"/>
                  <a:pt x="683259" y="274690"/>
                  <a:pt x="690437" y="279389"/>
                </a:cubicBezTo>
                <a:cubicBezTo>
                  <a:pt x="696428" y="282467"/>
                  <a:pt x="698590" y="287110"/>
                  <a:pt x="702749" y="292779"/>
                </a:cubicBezTo>
                <a:cubicBezTo>
                  <a:pt x="696907" y="274642"/>
                  <a:pt x="707420" y="266930"/>
                  <a:pt x="720737" y="259651"/>
                </a:cubicBezTo>
                <a:close/>
                <a:moveTo>
                  <a:pt x="957341" y="181378"/>
                </a:moveTo>
                <a:cubicBezTo>
                  <a:pt x="961391" y="178677"/>
                  <a:pt x="969493" y="178003"/>
                  <a:pt x="974219" y="180028"/>
                </a:cubicBezTo>
                <a:cubicBezTo>
                  <a:pt x="998525" y="190830"/>
                  <a:pt x="1022829" y="202307"/>
                  <a:pt x="1050510" y="215810"/>
                </a:cubicBezTo>
                <a:cubicBezTo>
                  <a:pt x="1004600" y="249569"/>
                  <a:pt x="962067" y="281300"/>
                  <a:pt x="918856" y="311682"/>
                </a:cubicBezTo>
                <a:cubicBezTo>
                  <a:pt x="914130" y="315057"/>
                  <a:pt x="904678" y="316408"/>
                  <a:pt x="899278" y="314383"/>
                </a:cubicBezTo>
                <a:cubicBezTo>
                  <a:pt x="874298" y="303580"/>
                  <a:pt x="850667" y="292102"/>
                  <a:pt x="822311" y="278599"/>
                </a:cubicBezTo>
                <a:cubicBezTo>
                  <a:pt x="869572" y="244167"/>
                  <a:pt x="913456" y="212435"/>
                  <a:pt x="957341" y="181378"/>
                </a:cubicBezTo>
                <a:close/>
                <a:moveTo>
                  <a:pt x="899090" y="144849"/>
                </a:moveTo>
                <a:lnTo>
                  <a:pt x="908960" y="149498"/>
                </a:lnTo>
                <a:lnTo>
                  <a:pt x="910479" y="150351"/>
                </a:lnTo>
                <a:cubicBezTo>
                  <a:pt x="915339" y="156128"/>
                  <a:pt x="919374" y="159085"/>
                  <a:pt x="923710" y="159485"/>
                </a:cubicBezTo>
                <a:lnTo>
                  <a:pt x="927149" y="158066"/>
                </a:lnTo>
                <a:lnTo>
                  <a:pt x="946539" y="167200"/>
                </a:lnTo>
                <a:cubicBezTo>
                  <a:pt x="901304" y="200283"/>
                  <a:pt x="858770" y="232014"/>
                  <a:pt x="815560" y="262396"/>
                </a:cubicBezTo>
                <a:cubicBezTo>
                  <a:pt x="809484" y="266447"/>
                  <a:pt x="798006" y="265773"/>
                  <a:pt x="790580" y="263072"/>
                </a:cubicBezTo>
                <a:lnTo>
                  <a:pt x="747285" y="242896"/>
                </a:lnTo>
                <a:lnTo>
                  <a:pt x="762747" y="235527"/>
                </a:lnTo>
                <a:cubicBezTo>
                  <a:pt x="770170" y="233352"/>
                  <a:pt x="778005" y="232587"/>
                  <a:pt x="786422" y="233886"/>
                </a:cubicBezTo>
                <a:cubicBezTo>
                  <a:pt x="794030" y="235779"/>
                  <a:pt x="796884" y="231193"/>
                  <a:pt x="796556" y="223961"/>
                </a:cubicBezTo>
                <a:cubicBezTo>
                  <a:pt x="794806" y="197840"/>
                  <a:pt x="806342" y="188130"/>
                  <a:pt x="832400" y="191436"/>
                </a:cubicBezTo>
                <a:cubicBezTo>
                  <a:pt x="839415" y="192519"/>
                  <a:pt x="844861" y="189769"/>
                  <a:pt x="850307" y="187020"/>
                </a:cubicBezTo>
                <a:cubicBezTo>
                  <a:pt x="859202" y="180494"/>
                  <a:pt x="867290" y="174561"/>
                  <a:pt x="880294" y="178724"/>
                </a:cubicBezTo>
                <a:cubicBezTo>
                  <a:pt x="886285" y="181803"/>
                  <a:pt x="885361" y="173761"/>
                  <a:pt x="886004" y="169551"/>
                </a:cubicBezTo>
                <a:cubicBezTo>
                  <a:pt x="886433" y="166746"/>
                  <a:pt x="884057" y="163506"/>
                  <a:pt x="882274" y="161076"/>
                </a:cubicBezTo>
                <a:cubicBezTo>
                  <a:pt x="880277" y="160050"/>
                  <a:pt x="878710" y="156217"/>
                  <a:pt x="880327" y="155030"/>
                </a:cubicBezTo>
                <a:close/>
                <a:moveTo>
                  <a:pt x="981289" y="65856"/>
                </a:moveTo>
                <a:lnTo>
                  <a:pt x="1023080" y="64155"/>
                </a:lnTo>
                <a:cubicBezTo>
                  <a:pt x="1065192" y="63058"/>
                  <a:pt x="1107220" y="62890"/>
                  <a:pt x="1149079" y="64578"/>
                </a:cubicBezTo>
                <a:cubicBezTo>
                  <a:pt x="1201740" y="66603"/>
                  <a:pt x="1240898" y="101711"/>
                  <a:pt x="1258451" y="150996"/>
                </a:cubicBezTo>
                <a:cubicBezTo>
                  <a:pt x="1276680" y="201632"/>
                  <a:pt x="1288157" y="254968"/>
                  <a:pt x="1300986" y="307630"/>
                </a:cubicBezTo>
                <a:cubicBezTo>
                  <a:pt x="1302336" y="313706"/>
                  <a:pt x="1298285" y="324508"/>
                  <a:pt x="1292883" y="328560"/>
                </a:cubicBezTo>
                <a:cubicBezTo>
                  <a:pt x="1259127" y="353540"/>
                  <a:pt x="1224019" y="377845"/>
                  <a:pt x="1184861" y="404852"/>
                </a:cubicBezTo>
                <a:cubicBezTo>
                  <a:pt x="1180135" y="348814"/>
                  <a:pt x="1176084" y="298852"/>
                  <a:pt x="1172034" y="250918"/>
                </a:cubicBezTo>
                <a:cubicBezTo>
                  <a:pt x="1116673" y="225262"/>
                  <a:pt x="1061986" y="199775"/>
                  <a:pt x="1006539" y="173951"/>
                </a:cubicBezTo>
                <a:lnTo>
                  <a:pt x="934089" y="140297"/>
                </a:lnTo>
                <a:lnTo>
                  <a:pt x="932377" y="138023"/>
                </a:lnTo>
                <a:cubicBezTo>
                  <a:pt x="932705" y="135291"/>
                  <a:pt x="934739" y="132553"/>
                  <a:pt x="936571" y="129963"/>
                </a:cubicBezTo>
                <a:cubicBezTo>
                  <a:pt x="941043" y="124191"/>
                  <a:pt x="947892" y="121657"/>
                  <a:pt x="953338" y="118908"/>
                </a:cubicBezTo>
                <a:cubicBezTo>
                  <a:pt x="959594" y="115565"/>
                  <a:pt x="965254" y="111412"/>
                  <a:pt x="972697" y="109689"/>
                </a:cubicBezTo>
                <a:cubicBezTo>
                  <a:pt x="978523" y="109152"/>
                  <a:pt x="977384" y="102513"/>
                  <a:pt x="975815" y="98681"/>
                </a:cubicBezTo>
                <a:cubicBezTo>
                  <a:pt x="972466" y="92419"/>
                  <a:pt x="974299" y="89829"/>
                  <a:pt x="980338" y="87889"/>
                </a:cubicBezTo>
                <a:cubicBezTo>
                  <a:pt x="982550" y="87512"/>
                  <a:pt x="984761" y="87136"/>
                  <a:pt x="987187" y="85356"/>
                </a:cubicBezTo>
                <a:cubicBezTo>
                  <a:pt x="990207" y="84387"/>
                  <a:pt x="994036" y="82823"/>
                  <a:pt x="994680" y="78614"/>
                </a:cubicBezTo>
                <a:cubicBezTo>
                  <a:pt x="994515" y="74997"/>
                  <a:pt x="990091" y="75751"/>
                  <a:pt x="987501" y="73915"/>
                </a:cubicBezTo>
                <a:close/>
                <a:moveTo>
                  <a:pt x="896576" y="69304"/>
                </a:moveTo>
                <a:lnTo>
                  <a:pt x="911785" y="68685"/>
                </a:lnTo>
                <a:lnTo>
                  <a:pt x="903019" y="72361"/>
                </a:lnTo>
                <a:cubicBezTo>
                  <a:pt x="900379" y="75544"/>
                  <a:pt x="896335" y="78510"/>
                  <a:pt x="893151" y="75864"/>
                </a:cubicBezTo>
                <a:cubicBezTo>
                  <a:pt x="891154" y="74837"/>
                  <a:pt x="890869" y="73178"/>
                  <a:pt x="891137" y="71424"/>
                </a:cubicBezTo>
                <a:lnTo>
                  <a:pt x="891237" y="71040"/>
                </a:lnTo>
                <a:close/>
                <a:moveTo>
                  <a:pt x="757498" y="88883"/>
                </a:moveTo>
                <a:lnTo>
                  <a:pt x="774289" y="88883"/>
                </a:lnTo>
                <a:lnTo>
                  <a:pt x="763298" y="93425"/>
                </a:lnTo>
                <a:cubicBezTo>
                  <a:pt x="759477" y="96695"/>
                  <a:pt x="756123" y="101025"/>
                  <a:pt x="752970" y="105206"/>
                </a:cubicBezTo>
                <a:cubicBezTo>
                  <a:pt x="751246" y="107094"/>
                  <a:pt x="749967" y="109589"/>
                  <a:pt x="748370" y="111227"/>
                </a:cubicBezTo>
                <a:cubicBezTo>
                  <a:pt x="746773" y="112866"/>
                  <a:pt x="744858" y="113648"/>
                  <a:pt x="741863" y="112108"/>
                </a:cubicBezTo>
                <a:cubicBezTo>
                  <a:pt x="738464" y="110865"/>
                  <a:pt x="737127" y="109043"/>
                  <a:pt x="736748" y="106830"/>
                </a:cubicBezTo>
                <a:lnTo>
                  <a:pt x="737069" y="102925"/>
                </a:lnTo>
                <a:close/>
                <a:moveTo>
                  <a:pt x="1116081" y="9892"/>
                </a:moveTo>
                <a:cubicBezTo>
                  <a:pt x="1159037" y="1453"/>
                  <a:pt x="1202752" y="-2598"/>
                  <a:pt x="1247649" y="1791"/>
                </a:cubicBezTo>
                <a:cubicBezTo>
                  <a:pt x="1284106" y="5841"/>
                  <a:pt x="1312463" y="25421"/>
                  <a:pt x="1313813" y="57828"/>
                </a:cubicBezTo>
                <a:cubicBezTo>
                  <a:pt x="1320564" y="181378"/>
                  <a:pt x="1325966" y="305604"/>
                  <a:pt x="1325290" y="428480"/>
                </a:cubicBezTo>
                <a:cubicBezTo>
                  <a:pt x="1325290" y="475741"/>
                  <a:pt x="1300310" y="514224"/>
                  <a:pt x="1259127" y="543255"/>
                </a:cubicBezTo>
                <a:lnTo>
                  <a:pt x="1187579" y="594035"/>
                </a:lnTo>
                <a:lnTo>
                  <a:pt x="1183722" y="588938"/>
                </a:lnTo>
                <a:cubicBezTo>
                  <a:pt x="1176544" y="584239"/>
                  <a:pt x="1168341" y="581537"/>
                  <a:pt x="1157928" y="579211"/>
                </a:cubicBezTo>
                <a:cubicBezTo>
                  <a:pt x="1167053" y="589956"/>
                  <a:pt x="1167762" y="599399"/>
                  <a:pt x="1160649" y="608355"/>
                </a:cubicBezTo>
                <a:cubicBezTo>
                  <a:pt x="1156987" y="613535"/>
                  <a:pt x="1151969" y="613478"/>
                  <a:pt x="1149213" y="608026"/>
                </a:cubicBezTo>
                <a:cubicBezTo>
                  <a:pt x="1147860" y="602790"/>
                  <a:pt x="1144889" y="598741"/>
                  <a:pt x="1141919" y="594691"/>
                </a:cubicBezTo>
                <a:cubicBezTo>
                  <a:pt x="1133602" y="583354"/>
                  <a:pt x="1122380" y="581621"/>
                  <a:pt x="1110464" y="589118"/>
                </a:cubicBezTo>
                <a:cubicBezTo>
                  <a:pt x="1108038" y="590897"/>
                  <a:pt x="1105611" y="592676"/>
                  <a:pt x="1103185" y="594456"/>
                </a:cubicBezTo>
                <a:cubicBezTo>
                  <a:pt x="1099357" y="596019"/>
                  <a:pt x="1094933" y="596773"/>
                  <a:pt x="1091154" y="593316"/>
                </a:cubicBezTo>
                <a:cubicBezTo>
                  <a:pt x="1087160" y="591263"/>
                  <a:pt x="1089206" y="587271"/>
                  <a:pt x="1090445" y="583872"/>
                </a:cubicBezTo>
                <a:cubicBezTo>
                  <a:pt x="1091089" y="579662"/>
                  <a:pt x="1093944" y="575076"/>
                  <a:pt x="1090164" y="571620"/>
                </a:cubicBezTo>
                <a:cubicBezTo>
                  <a:pt x="1087194" y="567571"/>
                  <a:pt x="1082342" y="571131"/>
                  <a:pt x="1078513" y="572694"/>
                </a:cubicBezTo>
                <a:cubicBezTo>
                  <a:pt x="1028408" y="585783"/>
                  <a:pt x="982035" y="607347"/>
                  <a:pt x="932903" y="623459"/>
                </a:cubicBezTo>
                <a:cubicBezTo>
                  <a:pt x="916994" y="628902"/>
                  <a:pt x="901084" y="634345"/>
                  <a:pt x="883987" y="638168"/>
                </a:cubicBezTo>
                <a:cubicBezTo>
                  <a:pt x="877352" y="639298"/>
                  <a:pt x="874711" y="642481"/>
                  <a:pt x="871048" y="647660"/>
                </a:cubicBezTo>
                <a:cubicBezTo>
                  <a:pt x="867467" y="654647"/>
                  <a:pt x="865677" y="658141"/>
                  <a:pt x="862906" y="659239"/>
                </a:cubicBezTo>
                <a:lnTo>
                  <a:pt x="852600" y="657186"/>
                </a:lnTo>
                <a:lnTo>
                  <a:pt x="1294234" y="348814"/>
                </a:lnTo>
                <a:cubicBezTo>
                  <a:pt x="1315164" y="333960"/>
                  <a:pt x="1323265" y="320458"/>
                  <a:pt x="1315840" y="295478"/>
                </a:cubicBezTo>
                <a:cubicBezTo>
                  <a:pt x="1301660" y="245516"/>
                  <a:pt x="1292209" y="194207"/>
                  <a:pt x="1273981" y="145596"/>
                </a:cubicBezTo>
                <a:cubicBezTo>
                  <a:pt x="1251700" y="86183"/>
                  <a:pt x="1204440" y="51076"/>
                  <a:pt x="1141652" y="44999"/>
                </a:cubicBezTo>
                <a:cubicBezTo>
                  <a:pt x="1091691" y="40273"/>
                  <a:pt x="1040379" y="44325"/>
                  <a:pt x="989070" y="44325"/>
                </a:cubicBezTo>
                <a:cubicBezTo>
                  <a:pt x="1030929" y="31160"/>
                  <a:pt x="1073125" y="18332"/>
                  <a:pt x="1116081" y="98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
          <p:cNvSpPr txBox="1">
            <a:spLocks noGrp="1"/>
          </p:cNvSpPr>
          <p:nvPr>
            <p:ph type="body" idx="1"/>
          </p:nvPr>
        </p:nvSpPr>
        <p:spPr>
          <a:xfrm>
            <a:off x="323529" y="339509"/>
            <a:ext cx="11573197" cy="724247"/>
          </a:xfrm>
          <a:prstGeom prst="rect">
            <a:avLst/>
          </a:prstGeom>
          <a:solidFill>
            <a:srgbClr val="C5D8F1"/>
          </a:solid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262626"/>
              </a:buClr>
              <a:buSzPts val="5400"/>
              <a:buNone/>
            </a:pPr>
            <a:r>
              <a:rPr lang="en-US" sz="4400">
                <a:latin typeface="Arial"/>
                <a:ea typeface="Arial"/>
                <a:cs typeface="Arial"/>
                <a:sym typeface="Arial"/>
              </a:rPr>
              <a:t>CHINA – AFRICA TRADE RELATIONSHIP</a:t>
            </a:r>
            <a:endParaRPr/>
          </a:p>
        </p:txBody>
      </p:sp>
      <p:grpSp>
        <p:nvGrpSpPr>
          <p:cNvPr id="539" name="Google Shape;539;p8"/>
          <p:cNvGrpSpPr/>
          <p:nvPr/>
        </p:nvGrpSpPr>
        <p:grpSpPr>
          <a:xfrm>
            <a:off x="337977" y="1847585"/>
            <a:ext cx="11573197" cy="4093740"/>
            <a:chOff x="323529" y="1933310"/>
            <a:chExt cx="11573197" cy="4093740"/>
          </a:xfrm>
        </p:grpSpPr>
        <p:grpSp>
          <p:nvGrpSpPr>
            <p:cNvPr id="540" name="Google Shape;540;p8"/>
            <p:cNvGrpSpPr/>
            <p:nvPr/>
          </p:nvGrpSpPr>
          <p:grpSpPr>
            <a:xfrm>
              <a:off x="6148226" y="3596780"/>
              <a:ext cx="5748500" cy="2430270"/>
              <a:chOff x="668190" y="3596782"/>
              <a:chExt cx="5748500" cy="2430270"/>
            </a:xfrm>
          </p:grpSpPr>
          <p:sp>
            <p:nvSpPr>
              <p:cNvPr id="541" name="Google Shape;541;p8"/>
              <p:cNvSpPr/>
              <p:nvPr/>
            </p:nvSpPr>
            <p:spPr>
              <a:xfrm>
                <a:off x="668190" y="3596782"/>
                <a:ext cx="4627709" cy="766800"/>
              </a:xfrm>
              <a:prstGeom prst="rect">
                <a:avLst/>
              </a:prstGeom>
              <a:gradFill>
                <a:gsLst>
                  <a:gs pos="0">
                    <a:srgbClr val="5E6D16"/>
                  </a:gs>
                  <a:gs pos="26000">
                    <a:schemeClr val="accent4"/>
                  </a:gs>
                  <a:gs pos="100000">
                    <a:schemeClr val="accent4"/>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542" name="Google Shape;542;p8"/>
              <p:cNvSpPr/>
              <p:nvPr/>
            </p:nvSpPr>
            <p:spPr>
              <a:xfrm>
                <a:off x="4904522" y="3596782"/>
                <a:ext cx="1512168" cy="2430270"/>
              </a:xfrm>
              <a:custGeom>
                <a:avLst/>
                <a:gdLst/>
                <a:ahLst/>
                <a:cxnLst/>
                <a:rect l="l" t="t" r="r" b="b"/>
                <a:pathLst>
                  <a:path w="1512168" h="2430270" extrusionOk="0">
                    <a:moveTo>
                      <a:pt x="756084" y="2430270"/>
                    </a:moveTo>
                    <a:lnTo>
                      <a:pt x="0" y="1674186"/>
                    </a:lnTo>
                    <a:lnTo>
                      <a:pt x="378042" y="1674186"/>
                    </a:lnTo>
                    <a:lnTo>
                      <a:pt x="378042" y="0"/>
                    </a:lnTo>
                    <a:lnTo>
                      <a:pt x="1134126" y="756084"/>
                    </a:lnTo>
                    <a:lnTo>
                      <a:pt x="1134126" y="1674186"/>
                    </a:lnTo>
                    <a:lnTo>
                      <a:pt x="1512168" y="167418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grpSp>
          <p:nvGrpSpPr>
            <p:cNvPr id="543" name="Google Shape;543;p8"/>
            <p:cNvGrpSpPr/>
            <p:nvPr/>
          </p:nvGrpSpPr>
          <p:grpSpPr>
            <a:xfrm>
              <a:off x="323529" y="1933310"/>
              <a:ext cx="5824698" cy="2430270"/>
              <a:chOff x="5775310" y="1820550"/>
              <a:chExt cx="5824698" cy="2430270"/>
            </a:xfrm>
          </p:grpSpPr>
          <p:sp>
            <p:nvSpPr>
              <p:cNvPr id="544" name="Google Shape;544;p8"/>
              <p:cNvSpPr/>
              <p:nvPr/>
            </p:nvSpPr>
            <p:spPr>
              <a:xfrm>
                <a:off x="6896100" y="3484019"/>
                <a:ext cx="4703908" cy="766800"/>
              </a:xfrm>
              <a:prstGeom prst="rect">
                <a:avLst/>
              </a:prstGeom>
              <a:gradFill>
                <a:gsLst>
                  <a:gs pos="0">
                    <a:srgbClr val="206252"/>
                  </a:gs>
                  <a:gs pos="26000">
                    <a:schemeClr val="accent3"/>
                  </a:gs>
                  <a:gs pos="100000">
                    <a:schemeClr val="accent3"/>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545" name="Google Shape;545;p8"/>
              <p:cNvSpPr/>
              <p:nvPr/>
            </p:nvSpPr>
            <p:spPr>
              <a:xfrm rot="10800000">
                <a:off x="5775310" y="1820550"/>
                <a:ext cx="1512168" cy="2430270"/>
              </a:xfrm>
              <a:custGeom>
                <a:avLst/>
                <a:gdLst/>
                <a:ahLst/>
                <a:cxnLst/>
                <a:rect l="l" t="t" r="r" b="b"/>
                <a:pathLst>
                  <a:path w="1512168" h="2430270" extrusionOk="0">
                    <a:moveTo>
                      <a:pt x="756084" y="2430270"/>
                    </a:moveTo>
                    <a:lnTo>
                      <a:pt x="0" y="1674186"/>
                    </a:lnTo>
                    <a:lnTo>
                      <a:pt x="378042" y="1674186"/>
                    </a:lnTo>
                    <a:lnTo>
                      <a:pt x="378042" y="0"/>
                    </a:lnTo>
                    <a:lnTo>
                      <a:pt x="1134126" y="756084"/>
                    </a:lnTo>
                    <a:lnTo>
                      <a:pt x="1134126" y="1674186"/>
                    </a:lnTo>
                    <a:lnTo>
                      <a:pt x="1512168" y="1674186"/>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grpSp>
      <p:grpSp>
        <p:nvGrpSpPr>
          <p:cNvPr id="546" name="Google Shape;546;p8"/>
          <p:cNvGrpSpPr/>
          <p:nvPr/>
        </p:nvGrpSpPr>
        <p:grpSpPr>
          <a:xfrm rot="474931">
            <a:off x="5015281" y="2860902"/>
            <a:ext cx="2178531" cy="2177414"/>
            <a:chOff x="4574848" y="1897856"/>
            <a:chExt cx="3028217" cy="3026664"/>
          </a:xfrm>
        </p:grpSpPr>
        <p:sp>
          <p:nvSpPr>
            <p:cNvPr id="547" name="Google Shape;547;p8"/>
            <p:cNvSpPr/>
            <p:nvPr/>
          </p:nvSpPr>
          <p:spPr>
            <a:xfrm>
              <a:off x="4575624" y="1897856"/>
              <a:ext cx="3026664" cy="3026664"/>
            </a:xfrm>
            <a:custGeom>
              <a:avLst/>
              <a:gdLst/>
              <a:ahLst/>
              <a:cxnLst/>
              <a:rect l="l" t="t" r="r" b="b"/>
              <a:pathLst>
                <a:path w="3057525" h="3057525" extrusionOk="0">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89D1F6"/>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8" name="Google Shape;548;p8"/>
            <p:cNvSpPr/>
            <p:nvPr/>
          </p:nvSpPr>
          <p:spPr>
            <a:xfrm>
              <a:off x="4574848" y="1907000"/>
              <a:ext cx="3028217" cy="2962327"/>
            </a:xfrm>
            <a:custGeom>
              <a:avLst/>
              <a:gdLst/>
              <a:ahLst/>
              <a:cxnLst/>
              <a:rect l="l" t="t" r="r" b="b"/>
              <a:pathLst>
                <a:path w="3028217" h="2962327" extrusionOk="0">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49" name="Google Shape;549;p8"/>
          <p:cNvSpPr/>
          <p:nvPr/>
        </p:nvSpPr>
        <p:spPr>
          <a:xfrm>
            <a:off x="8420215" y="3616279"/>
            <a:ext cx="1574405"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AFRICA</a:t>
            </a:r>
            <a:endParaRPr sz="1400" b="0" i="0" u="none" strike="noStrike" cap="none">
              <a:solidFill>
                <a:srgbClr val="000000"/>
              </a:solidFill>
              <a:latin typeface="Arial"/>
              <a:ea typeface="Arial"/>
              <a:cs typeface="Arial"/>
              <a:sym typeface="Arial"/>
            </a:endParaRPr>
          </a:p>
        </p:txBody>
      </p:sp>
      <p:sp>
        <p:nvSpPr>
          <p:cNvPr id="550" name="Google Shape;550;p8"/>
          <p:cNvSpPr/>
          <p:nvPr/>
        </p:nvSpPr>
        <p:spPr>
          <a:xfrm>
            <a:off x="2562175" y="3616279"/>
            <a:ext cx="1652953"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CHINA</a:t>
            </a:r>
            <a:endParaRPr sz="1400" b="0" i="0" u="none" strike="noStrike" cap="none">
              <a:solidFill>
                <a:srgbClr val="000000"/>
              </a:solidFill>
              <a:latin typeface="Arial"/>
              <a:ea typeface="Arial"/>
              <a:cs typeface="Arial"/>
              <a:sym typeface="Arial"/>
            </a:endParaRPr>
          </a:p>
        </p:txBody>
      </p:sp>
      <p:grpSp>
        <p:nvGrpSpPr>
          <p:cNvPr id="551" name="Google Shape;551;p8"/>
          <p:cNvGrpSpPr/>
          <p:nvPr/>
        </p:nvGrpSpPr>
        <p:grpSpPr>
          <a:xfrm>
            <a:off x="4716619" y="2595572"/>
            <a:ext cx="2794538" cy="2721194"/>
            <a:chOff x="4716619" y="2506936"/>
            <a:chExt cx="2827182" cy="2809830"/>
          </a:xfrm>
        </p:grpSpPr>
        <p:sp>
          <p:nvSpPr>
            <p:cNvPr id="552" name="Google Shape;552;p8"/>
            <p:cNvSpPr/>
            <p:nvPr/>
          </p:nvSpPr>
          <p:spPr>
            <a:xfrm>
              <a:off x="4762500" y="2533650"/>
              <a:ext cx="2743200" cy="2743200"/>
            </a:xfrm>
            <a:prstGeom prst="donut">
              <a:avLst>
                <a:gd name="adj" fmla="val 135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3" name="Google Shape;553;p8"/>
            <p:cNvSpPr/>
            <p:nvPr/>
          </p:nvSpPr>
          <p:spPr>
            <a:xfrm>
              <a:off x="5076825" y="2930843"/>
              <a:ext cx="114300" cy="114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4" name="Google Shape;554;p8"/>
            <p:cNvSpPr/>
            <p:nvPr/>
          </p:nvSpPr>
          <p:spPr>
            <a:xfrm>
              <a:off x="7090641" y="2921318"/>
              <a:ext cx="114300" cy="114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5" name="Google Shape;555;p8"/>
            <p:cNvSpPr/>
            <p:nvPr/>
          </p:nvSpPr>
          <p:spPr>
            <a:xfrm>
              <a:off x="7100166" y="4727953"/>
              <a:ext cx="114300" cy="114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6" name="Google Shape;556;p8"/>
            <p:cNvSpPr/>
            <p:nvPr/>
          </p:nvSpPr>
          <p:spPr>
            <a:xfrm>
              <a:off x="5067300" y="4737478"/>
              <a:ext cx="114300" cy="114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7" name="Google Shape;557;p8"/>
            <p:cNvSpPr/>
            <p:nvPr/>
          </p:nvSpPr>
          <p:spPr>
            <a:xfrm>
              <a:off x="6076950" y="5202466"/>
              <a:ext cx="114300" cy="114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8" name="Google Shape;558;p8"/>
            <p:cNvSpPr/>
            <p:nvPr/>
          </p:nvSpPr>
          <p:spPr>
            <a:xfrm>
              <a:off x="6076950" y="2506936"/>
              <a:ext cx="114300" cy="114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9" name="Google Shape;559;p8"/>
            <p:cNvSpPr/>
            <p:nvPr/>
          </p:nvSpPr>
          <p:spPr>
            <a:xfrm>
              <a:off x="4716619" y="3848100"/>
              <a:ext cx="114300" cy="114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0" name="Google Shape;560;p8"/>
            <p:cNvSpPr/>
            <p:nvPr/>
          </p:nvSpPr>
          <p:spPr>
            <a:xfrm>
              <a:off x="7429501" y="3848100"/>
              <a:ext cx="114300" cy="114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61" name="Google Shape;561;p8"/>
          <p:cNvGrpSpPr/>
          <p:nvPr/>
        </p:nvGrpSpPr>
        <p:grpSpPr>
          <a:xfrm>
            <a:off x="7736103" y="2331464"/>
            <a:ext cx="3963338" cy="1218175"/>
            <a:chOff x="5984133" y="1738105"/>
            <a:chExt cx="3963338" cy="1218175"/>
          </a:xfrm>
        </p:grpSpPr>
        <p:sp>
          <p:nvSpPr>
            <p:cNvPr id="562" name="Google Shape;562;p8"/>
            <p:cNvSpPr/>
            <p:nvPr/>
          </p:nvSpPr>
          <p:spPr>
            <a:xfrm>
              <a:off x="5984133" y="2094863"/>
              <a:ext cx="566802" cy="56680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563" name="Google Shape;563;p8"/>
            <p:cNvSpPr txBox="1"/>
            <p:nvPr/>
          </p:nvSpPr>
          <p:spPr>
            <a:xfrm>
              <a:off x="6601409" y="1738105"/>
              <a:ext cx="2304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Import</a:t>
              </a:r>
              <a:endParaRPr sz="1400" b="1" i="0" u="none" strike="noStrike" cap="none">
                <a:solidFill>
                  <a:srgbClr val="3F3F3F"/>
                </a:solidFill>
                <a:latin typeface="Arial"/>
                <a:ea typeface="Arial"/>
                <a:cs typeface="Arial"/>
                <a:sym typeface="Arial"/>
              </a:endParaRPr>
            </a:p>
          </p:txBody>
        </p:sp>
        <p:sp>
          <p:nvSpPr>
            <p:cNvPr id="564" name="Google Shape;564;p8"/>
            <p:cNvSpPr txBox="1"/>
            <p:nvPr/>
          </p:nvSpPr>
          <p:spPr>
            <a:xfrm>
              <a:off x="6557657" y="2002213"/>
              <a:ext cx="3389814"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China currently has military alliances with 6 African states, 4 of which are major oil suppliers: Sudan, Algeria, Nigeria and Egypt.</a:t>
              </a:r>
              <a:endParaRPr sz="1400" b="0" i="0" u="none" strike="noStrike" cap="none">
                <a:solidFill>
                  <a:srgbClr val="3F3F3F"/>
                </a:solidFill>
                <a:latin typeface="Arial"/>
                <a:ea typeface="Arial"/>
                <a:cs typeface="Arial"/>
                <a:sym typeface="Arial"/>
              </a:endParaRPr>
            </a:p>
          </p:txBody>
        </p:sp>
        <p:sp>
          <p:nvSpPr>
            <p:cNvPr id="565" name="Google Shape;565;p8"/>
            <p:cNvSpPr txBox="1"/>
            <p:nvPr/>
          </p:nvSpPr>
          <p:spPr>
            <a:xfrm>
              <a:off x="5984133" y="2228878"/>
              <a:ext cx="566802"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01</a:t>
              </a:r>
              <a:endParaRPr sz="2000" b="1" i="0" u="none" strike="noStrike" cap="none">
                <a:solidFill>
                  <a:schemeClr val="lt1"/>
                </a:solidFill>
                <a:latin typeface="Arial"/>
                <a:ea typeface="Arial"/>
                <a:cs typeface="Arial"/>
                <a:sym typeface="Arial"/>
              </a:endParaRPr>
            </a:p>
          </p:txBody>
        </p:sp>
      </p:grpSp>
      <p:grpSp>
        <p:nvGrpSpPr>
          <p:cNvPr id="566" name="Google Shape;566;p8"/>
          <p:cNvGrpSpPr/>
          <p:nvPr/>
        </p:nvGrpSpPr>
        <p:grpSpPr>
          <a:xfrm flipH="1">
            <a:off x="1603338" y="4490933"/>
            <a:ext cx="2951891" cy="1463681"/>
            <a:chOff x="1919539" y="4552742"/>
            <a:chExt cx="2951891" cy="1463681"/>
          </a:xfrm>
        </p:grpSpPr>
        <p:sp>
          <p:nvSpPr>
            <p:cNvPr id="567" name="Google Shape;567;p8"/>
            <p:cNvSpPr/>
            <p:nvPr/>
          </p:nvSpPr>
          <p:spPr>
            <a:xfrm>
              <a:off x="1919539" y="4610453"/>
              <a:ext cx="566802" cy="56680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568" name="Google Shape;568;p8"/>
            <p:cNvSpPr txBox="1"/>
            <p:nvPr/>
          </p:nvSpPr>
          <p:spPr>
            <a:xfrm>
              <a:off x="2567174" y="4552742"/>
              <a:ext cx="2304256"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Export</a:t>
              </a:r>
              <a:endParaRPr sz="1400" b="1" i="0" u="none" strike="noStrike" cap="none">
                <a:solidFill>
                  <a:srgbClr val="3F3F3F"/>
                </a:solidFill>
                <a:latin typeface="Arial"/>
                <a:ea typeface="Arial"/>
                <a:cs typeface="Arial"/>
                <a:sym typeface="Arial"/>
              </a:endParaRPr>
            </a:p>
          </p:txBody>
        </p:sp>
        <p:sp>
          <p:nvSpPr>
            <p:cNvPr id="569" name="Google Shape;569;p8"/>
            <p:cNvSpPr txBox="1"/>
            <p:nvPr/>
          </p:nvSpPr>
          <p:spPr>
            <a:xfrm>
              <a:off x="2557768" y="4846912"/>
              <a:ext cx="2304256"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Arial"/>
                  <a:ea typeface="Arial"/>
                  <a:cs typeface="Arial"/>
                  <a:sym typeface="Arial"/>
                </a:rPr>
                <a:t>Trade between China and Africa increased by 700% during the 1990s, and China is currently Africa's largest trading partner.</a:t>
              </a:r>
              <a:endParaRPr sz="1400" b="0" i="0" u="none" strike="noStrike" cap="none">
                <a:solidFill>
                  <a:srgbClr val="3F3F3F"/>
                </a:solidFill>
                <a:latin typeface="Arial"/>
                <a:ea typeface="Arial"/>
                <a:cs typeface="Arial"/>
                <a:sym typeface="Arial"/>
              </a:endParaRPr>
            </a:p>
          </p:txBody>
        </p:sp>
        <p:sp>
          <p:nvSpPr>
            <p:cNvPr id="570" name="Google Shape;570;p8"/>
            <p:cNvSpPr txBox="1"/>
            <p:nvPr/>
          </p:nvSpPr>
          <p:spPr>
            <a:xfrm>
              <a:off x="1919539" y="4744468"/>
              <a:ext cx="566802"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02</a:t>
              </a:r>
              <a:endParaRPr sz="2000" b="1" i="0" u="none" strike="noStrike" cap="none">
                <a:solidFill>
                  <a:schemeClr val="lt1"/>
                </a:solidFill>
                <a:latin typeface="Arial"/>
                <a:ea typeface="Arial"/>
                <a:cs typeface="Arial"/>
                <a:sym typeface="Arial"/>
              </a:endParaRPr>
            </a:p>
          </p:txBody>
        </p:sp>
      </p:grpSp>
      <p:sp>
        <p:nvSpPr>
          <p:cNvPr id="571" name="Google Shape;571;p8"/>
          <p:cNvSpPr txBox="1"/>
          <p:nvPr/>
        </p:nvSpPr>
        <p:spPr>
          <a:xfrm>
            <a:off x="7400569" y="4476176"/>
            <a:ext cx="3389814" cy="240061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3F3F3F"/>
                </a:solidFill>
                <a:latin typeface="Arial"/>
                <a:ea typeface="Arial"/>
                <a:cs typeface="Arial"/>
                <a:sym typeface="Arial"/>
              </a:rPr>
              <a:t>OBOR Initiative</a:t>
            </a:r>
            <a:endParaRPr/>
          </a:p>
          <a:p>
            <a:pPr marL="171450" marR="0" lvl="0" indent="-171450" algn="l" rtl="0">
              <a:lnSpc>
                <a:spcPct val="100000"/>
              </a:lnSpc>
              <a:spcBef>
                <a:spcPts val="400"/>
              </a:spcBef>
              <a:spcAft>
                <a:spcPts val="0"/>
              </a:spcAft>
              <a:buClr>
                <a:srgbClr val="000000"/>
              </a:buClr>
              <a:buSzPts val="1400"/>
              <a:buFont typeface="Arial"/>
              <a:buChar char="•"/>
            </a:pPr>
            <a:r>
              <a:rPr lang="en-US" sz="1400" b="0" i="0" u="none" strike="noStrike" cap="none">
                <a:solidFill>
                  <a:srgbClr val="3F3F3F"/>
                </a:solidFill>
                <a:latin typeface="Arial"/>
                <a:ea typeface="Arial"/>
                <a:cs typeface="Arial"/>
                <a:sym typeface="Arial"/>
              </a:rPr>
              <a:t>December 2015, the China-Africa Cooperation, "Advancing towards mutual benefit and common development“ got established to increase investment in African continent</a:t>
            </a:r>
            <a:endParaRPr/>
          </a:p>
          <a:p>
            <a:pPr marL="171450" marR="0" lvl="0" indent="-171450" algn="l" rtl="0">
              <a:lnSpc>
                <a:spcPct val="100000"/>
              </a:lnSpc>
              <a:spcBef>
                <a:spcPts val="400"/>
              </a:spcBef>
              <a:spcAft>
                <a:spcPts val="400"/>
              </a:spcAft>
              <a:buClr>
                <a:srgbClr val="000000"/>
              </a:buClr>
              <a:buSzPts val="1400"/>
              <a:buFont typeface="Arial"/>
              <a:buChar char="•"/>
            </a:pPr>
            <a:r>
              <a:rPr lang="en-US" sz="1400" b="0" i="0" u="none" strike="noStrike" cap="none">
                <a:solidFill>
                  <a:srgbClr val="3F3F3F"/>
                </a:solidFill>
                <a:latin typeface="Arial"/>
                <a:ea typeface="Arial"/>
                <a:cs typeface="Arial"/>
                <a:sym typeface="Arial"/>
              </a:rPr>
              <a:t>In 2016, the investment from China reached eighteen times more i.e, $ 36.1</a:t>
            </a:r>
            <a:endParaRPr/>
          </a:p>
        </p:txBody>
      </p:sp>
      <p:sp>
        <p:nvSpPr>
          <p:cNvPr id="572" name="Google Shape;572;p8"/>
          <p:cNvSpPr txBox="1"/>
          <p:nvPr/>
        </p:nvSpPr>
        <p:spPr>
          <a:xfrm>
            <a:off x="1866916" y="1306219"/>
            <a:ext cx="3234444" cy="2185173"/>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400"/>
              <a:buFont typeface="Arial"/>
              <a:buChar char="•"/>
            </a:pPr>
            <a:r>
              <a:rPr lang="en-US" sz="1400" b="1" i="0" u="none" strike="noStrike" cap="none">
                <a:solidFill>
                  <a:srgbClr val="202124"/>
                </a:solidFill>
                <a:latin typeface="Arial"/>
                <a:ea typeface="Arial"/>
                <a:cs typeface="Arial"/>
                <a:sym typeface="Arial"/>
              </a:rPr>
              <a:t> China</a:t>
            </a:r>
            <a:r>
              <a:rPr lang="en-US" sz="1400" b="0" i="0" u="none" strike="noStrike" cap="none">
                <a:solidFill>
                  <a:srgbClr val="202124"/>
                </a:solidFill>
                <a:latin typeface="Arial"/>
                <a:ea typeface="Arial"/>
                <a:cs typeface="Arial"/>
                <a:sym typeface="Arial"/>
              </a:rPr>
              <a:t> is still predicted to have the fastest-developing economy per capita. </a:t>
            </a:r>
            <a:endParaRPr/>
          </a:p>
          <a:p>
            <a:pPr marL="171450" marR="0" lvl="0" indent="-171450" algn="l" rtl="0">
              <a:lnSpc>
                <a:spcPct val="100000"/>
              </a:lnSpc>
              <a:spcBef>
                <a:spcPts val="40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Huge production volumes, it is very difficult for local businesses to compete with such a strong player.</a:t>
            </a:r>
            <a:endParaRPr/>
          </a:p>
          <a:p>
            <a:pPr marL="171450" marR="0" lvl="0" indent="-171450" algn="l" rtl="0">
              <a:lnSpc>
                <a:spcPct val="100000"/>
              </a:lnSpc>
              <a:spcBef>
                <a:spcPts val="400"/>
              </a:spcBef>
              <a:spcAft>
                <a:spcPts val="400"/>
              </a:spcAft>
              <a:buClr>
                <a:srgbClr val="000000"/>
              </a:buClr>
              <a:buSzPts val="1400"/>
              <a:buFont typeface="Arial"/>
              <a:buChar char="•"/>
            </a:pPr>
            <a:r>
              <a:rPr lang="en-US" sz="1400" b="0" i="0" u="none" strike="noStrike" cap="none">
                <a:solidFill>
                  <a:srgbClr val="3F3F3F"/>
                </a:solidFill>
                <a:latin typeface="Arial"/>
                <a:ea typeface="Arial"/>
                <a:cs typeface="Arial"/>
                <a:sym typeface="Arial"/>
              </a:rPr>
              <a:t>China has a positive impact on investment in infrastructure and business development</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4"/>
          <p:cNvSpPr/>
          <p:nvPr/>
        </p:nvSpPr>
        <p:spPr>
          <a:xfrm>
            <a:off x="0" y="0"/>
            <a:ext cx="1295066"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8" name="Google Shape;578;p14"/>
          <p:cNvSpPr txBox="1"/>
          <p:nvPr/>
        </p:nvSpPr>
        <p:spPr>
          <a:xfrm rot="-5400000">
            <a:off x="-2281598" y="2654546"/>
            <a:ext cx="5780261"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Arial"/>
                <a:ea typeface="Arial"/>
                <a:cs typeface="Arial"/>
                <a:sym typeface="Arial"/>
              </a:rPr>
              <a:t>OIL  DISTRIBUTION</a:t>
            </a:r>
            <a:endParaRPr/>
          </a:p>
        </p:txBody>
      </p:sp>
      <p:sp>
        <p:nvSpPr>
          <p:cNvPr id="579" name="Google Shape;579;p14"/>
          <p:cNvSpPr/>
          <p:nvPr/>
        </p:nvSpPr>
        <p:spPr>
          <a:xfrm>
            <a:off x="1525195" y="149116"/>
            <a:ext cx="3312368" cy="36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580" name="Google Shape;580;p14"/>
          <p:cNvSpPr txBox="1"/>
          <p:nvPr/>
        </p:nvSpPr>
        <p:spPr>
          <a:xfrm>
            <a:off x="1525195" y="149116"/>
            <a:ext cx="3312368" cy="351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Oil procurement from Vendors</a:t>
            </a:r>
            <a:endParaRPr sz="1400" b="0" i="0" u="none" strike="noStrike" cap="none">
              <a:solidFill>
                <a:srgbClr val="000000"/>
              </a:solidFill>
              <a:latin typeface="Arial"/>
              <a:ea typeface="Arial"/>
              <a:cs typeface="Arial"/>
              <a:sym typeface="Arial"/>
            </a:endParaRPr>
          </a:p>
        </p:txBody>
      </p:sp>
      <p:pic>
        <p:nvPicPr>
          <p:cNvPr id="581" name="Google Shape;581;p14" descr="Chart, bar chart&#10;&#10;Description automatically generated"/>
          <p:cNvPicPr preferRelativeResize="0">
            <a:picLocks noGrp="1"/>
          </p:cNvPicPr>
          <p:nvPr>
            <p:ph type="pic" idx="2"/>
          </p:nvPr>
        </p:nvPicPr>
        <p:blipFill rotWithShape="1">
          <a:blip r:embed="rId3">
            <a:alphaModFix/>
          </a:blip>
          <a:srcRect l="-486" r="-65"/>
          <a:stretch/>
        </p:blipFill>
        <p:spPr>
          <a:xfrm>
            <a:off x="8411041" y="3833814"/>
            <a:ext cx="3621951" cy="2783296"/>
          </a:xfrm>
          <a:prstGeom prst="rect">
            <a:avLst/>
          </a:prstGeom>
          <a:solidFill>
            <a:srgbClr val="F2F2F2"/>
          </a:solidFill>
          <a:ln>
            <a:noFill/>
          </a:ln>
        </p:spPr>
      </p:pic>
      <p:pic>
        <p:nvPicPr>
          <p:cNvPr id="582" name="Google Shape;582;p14" descr="Chart, bar chart&#10;&#10;Description automatically generated"/>
          <p:cNvPicPr preferRelativeResize="0">
            <a:picLocks noGrp="1"/>
          </p:cNvPicPr>
          <p:nvPr>
            <p:ph type="pic" idx="3"/>
          </p:nvPr>
        </p:nvPicPr>
        <p:blipFill rotWithShape="1">
          <a:blip r:embed="rId4">
            <a:alphaModFix/>
          </a:blip>
          <a:srcRect l="1351" r="1350"/>
          <a:stretch/>
        </p:blipFill>
        <p:spPr>
          <a:xfrm>
            <a:off x="1525588" y="712788"/>
            <a:ext cx="3312530" cy="2807160"/>
          </a:xfrm>
          <a:prstGeom prst="rect">
            <a:avLst/>
          </a:prstGeom>
          <a:solidFill>
            <a:srgbClr val="F2F2F2"/>
          </a:solidFill>
          <a:ln w="9525" cap="flat" cmpd="sng">
            <a:solidFill>
              <a:schemeClr val="dk1"/>
            </a:solidFill>
            <a:prstDash val="solid"/>
            <a:round/>
            <a:headEnd type="none" w="sm" len="sm"/>
            <a:tailEnd type="none" w="sm" len="sm"/>
          </a:ln>
        </p:spPr>
      </p:pic>
      <p:pic>
        <p:nvPicPr>
          <p:cNvPr id="583" name="Google Shape;583;p14" descr="Chart, pie chart&#10;&#10;Description automatically generated"/>
          <p:cNvPicPr preferRelativeResize="0">
            <a:picLocks noGrp="1"/>
          </p:cNvPicPr>
          <p:nvPr>
            <p:ph type="pic" idx="4"/>
          </p:nvPr>
        </p:nvPicPr>
        <p:blipFill rotWithShape="1">
          <a:blip r:embed="rId5">
            <a:alphaModFix/>
          </a:blip>
          <a:srcRect l="1141" r="1140"/>
          <a:stretch/>
        </p:blipFill>
        <p:spPr>
          <a:xfrm>
            <a:off x="5005388" y="2197100"/>
            <a:ext cx="3312131" cy="2663966"/>
          </a:xfrm>
          <a:prstGeom prst="rect">
            <a:avLst/>
          </a:prstGeom>
          <a:solidFill>
            <a:srgbClr val="F2F2F2"/>
          </a:solidFill>
          <a:ln w="9525" cap="flat" cmpd="sng">
            <a:solidFill>
              <a:schemeClr val="dk1"/>
            </a:solidFill>
            <a:prstDash val="solid"/>
            <a:round/>
            <a:headEnd type="none" w="sm" len="sm"/>
            <a:tailEnd type="none" w="sm" len="sm"/>
          </a:ln>
        </p:spPr>
      </p:pic>
      <p:sp>
        <p:nvSpPr>
          <p:cNvPr id="584" name="Google Shape;584;p14"/>
          <p:cNvSpPr txBox="1"/>
          <p:nvPr/>
        </p:nvSpPr>
        <p:spPr>
          <a:xfrm>
            <a:off x="5005151" y="1641987"/>
            <a:ext cx="3312368" cy="35494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Oil Distribution in Warehouse</a:t>
            </a:r>
            <a:endParaRPr sz="1400" b="0" i="0" u="none" strike="noStrike" cap="none">
              <a:solidFill>
                <a:srgbClr val="000000"/>
              </a:solidFill>
              <a:latin typeface="Arial"/>
              <a:ea typeface="Arial"/>
              <a:cs typeface="Arial"/>
              <a:sym typeface="Arial"/>
            </a:endParaRPr>
          </a:p>
        </p:txBody>
      </p:sp>
      <p:sp>
        <p:nvSpPr>
          <p:cNvPr id="585" name="Google Shape;585;p14"/>
          <p:cNvSpPr txBox="1"/>
          <p:nvPr/>
        </p:nvSpPr>
        <p:spPr>
          <a:xfrm>
            <a:off x="8415841" y="3323303"/>
            <a:ext cx="2782906" cy="35865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Oil Distribution in Market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
          <p:cNvSpPr txBox="1"/>
          <p:nvPr/>
        </p:nvSpPr>
        <p:spPr>
          <a:xfrm rot="-5400000">
            <a:off x="-1886818" y="2705746"/>
            <a:ext cx="6383926" cy="1446509"/>
          </a:xfrm>
          <a:prstGeom prst="rect">
            <a:avLst/>
          </a:prstGeom>
          <a:solidFill>
            <a:schemeClr val="accent1"/>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Arial"/>
                <a:ea typeface="Arial"/>
                <a:cs typeface="Arial"/>
                <a:sym typeface="Arial"/>
              </a:rPr>
              <a:t>WORK BREAKDOWN STRUCTURE</a:t>
            </a:r>
            <a:endParaRPr sz="4400" b="0" i="0" u="none" strike="noStrike" cap="none">
              <a:solidFill>
                <a:srgbClr val="000000"/>
              </a:solidFill>
              <a:latin typeface="Arial"/>
              <a:ea typeface="Arial"/>
              <a:cs typeface="Arial"/>
              <a:sym typeface="Arial"/>
            </a:endParaRPr>
          </a:p>
        </p:txBody>
      </p:sp>
      <p:pic>
        <p:nvPicPr>
          <p:cNvPr id="591" name="Google Shape;591;p9" descr="Graphical user interface, table&#10;&#10;Description automatically generated"/>
          <p:cNvPicPr preferRelativeResize="0">
            <a:picLocks noGrp="1"/>
          </p:cNvPicPr>
          <p:nvPr>
            <p:ph type="pic" idx="2"/>
          </p:nvPr>
        </p:nvPicPr>
        <p:blipFill rotWithShape="1">
          <a:blip r:embed="rId3">
            <a:alphaModFix/>
          </a:blip>
          <a:srcRect t="568" b="568"/>
          <a:stretch/>
        </p:blipFill>
        <p:spPr>
          <a:xfrm>
            <a:off x="2351422" y="363795"/>
            <a:ext cx="9033770" cy="5863968"/>
          </a:xfrm>
          <a:prstGeom prst="rect">
            <a:avLst/>
          </a:prstGeom>
          <a:solidFill>
            <a:srgbClr val="F2F2F2"/>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12" descr="A picture containing text&#10;&#10;Description automatically generated"/>
          <p:cNvPicPr preferRelativeResize="0">
            <a:picLocks noGrp="1"/>
          </p:cNvPicPr>
          <p:nvPr>
            <p:ph type="pic" idx="2"/>
          </p:nvPr>
        </p:nvPicPr>
        <p:blipFill rotWithShape="1">
          <a:blip r:embed="rId3">
            <a:alphaModFix/>
          </a:blip>
          <a:srcRect l="44" t="-5" r="431" b="-52"/>
          <a:stretch/>
        </p:blipFill>
        <p:spPr>
          <a:xfrm>
            <a:off x="943897" y="1022969"/>
            <a:ext cx="10482815" cy="5219494"/>
          </a:xfrm>
          <a:prstGeom prst="rect">
            <a:avLst/>
          </a:prstGeom>
          <a:solidFill>
            <a:srgbClr val="F2F2F2"/>
          </a:solidFill>
          <a:ln w="9525" cap="flat" cmpd="sng">
            <a:solidFill>
              <a:schemeClr val="dk1"/>
            </a:solidFill>
            <a:prstDash val="solid"/>
            <a:round/>
            <a:headEnd type="none" w="sm" len="sm"/>
            <a:tailEnd type="none" w="sm" len="sm"/>
          </a:ln>
        </p:spPr>
      </p:pic>
      <p:sp>
        <p:nvSpPr>
          <p:cNvPr id="597" name="Google Shape;597;p12"/>
          <p:cNvSpPr txBox="1"/>
          <p:nvPr/>
        </p:nvSpPr>
        <p:spPr>
          <a:xfrm>
            <a:off x="287302" y="122681"/>
            <a:ext cx="6959072" cy="769401"/>
          </a:xfrm>
          <a:prstGeom prst="rect">
            <a:avLst/>
          </a:prstGeom>
          <a:solidFill>
            <a:schemeClr val="accen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Arial"/>
                <a:ea typeface="Arial"/>
                <a:cs typeface="Arial"/>
                <a:sym typeface="Arial"/>
              </a:rPr>
              <a:t>NETWORK DIAGRAM</a:t>
            </a:r>
            <a:endParaRPr sz="4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Cover and End Slide Master">
  <a:themeElements>
    <a:clrScheme name="ALLPPT-COLOR-A44">
      <a:dk1>
        <a:srgbClr val="000000"/>
      </a:dk1>
      <a:lt1>
        <a:srgbClr val="FFFFFF"/>
      </a:lt1>
      <a:dk2>
        <a:srgbClr val="1F497D"/>
      </a:dk2>
      <a:lt2>
        <a:srgbClr val="EEECE1"/>
      </a:lt2>
      <a:accent1>
        <a:srgbClr val="0E7FB7"/>
      </a:accent1>
      <a:accent2>
        <a:srgbClr val="4BACC6"/>
      </a:accent2>
      <a:accent3>
        <a:srgbClr val="45C1A4"/>
      </a:accent3>
      <a:accent4>
        <a:srgbClr val="B9D533"/>
      </a:accent4>
      <a:accent5>
        <a:srgbClr val="8064A2"/>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44">
      <a:dk1>
        <a:srgbClr val="000000"/>
      </a:dk1>
      <a:lt1>
        <a:srgbClr val="FFFFFF"/>
      </a:lt1>
      <a:dk2>
        <a:srgbClr val="1F497D"/>
      </a:dk2>
      <a:lt2>
        <a:srgbClr val="EEECE1"/>
      </a:lt2>
      <a:accent1>
        <a:srgbClr val="0E7FB7"/>
      </a:accent1>
      <a:accent2>
        <a:srgbClr val="4BACC6"/>
      </a:accent2>
      <a:accent3>
        <a:srgbClr val="45C1A4"/>
      </a:accent3>
      <a:accent4>
        <a:srgbClr val="B9D533"/>
      </a:accent4>
      <a:accent5>
        <a:srgbClr val="8064A2"/>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COLOR-A44">
      <a:dk1>
        <a:srgbClr val="000000"/>
      </a:dk1>
      <a:lt1>
        <a:srgbClr val="FFFFFF"/>
      </a:lt1>
      <a:dk2>
        <a:srgbClr val="1F497D"/>
      </a:dk2>
      <a:lt2>
        <a:srgbClr val="EEECE1"/>
      </a:lt2>
      <a:accent1>
        <a:srgbClr val="0E7FB7"/>
      </a:accent1>
      <a:accent2>
        <a:srgbClr val="4BACC6"/>
      </a:accent2>
      <a:accent3>
        <a:srgbClr val="45C1A4"/>
      </a:accent3>
      <a:accent4>
        <a:srgbClr val="B9D533"/>
      </a:accent4>
      <a:accent5>
        <a:srgbClr val="8064A2"/>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les by Month Infographics by Slidesgo">
  <a:themeElements>
    <a:clrScheme name="Simple Light">
      <a:dk1>
        <a:srgbClr val="000000"/>
      </a:dk1>
      <a:lt1>
        <a:srgbClr val="FFFFFF"/>
      </a:lt1>
      <a:dk2>
        <a:srgbClr val="666666"/>
      </a:dk2>
      <a:lt2>
        <a:srgbClr val="D9D9D9"/>
      </a:lt2>
      <a:accent1>
        <a:srgbClr val="E45621"/>
      </a:accent1>
      <a:accent2>
        <a:srgbClr val="FAAD56"/>
      </a:accent2>
      <a:accent3>
        <a:srgbClr val="559E37"/>
      </a:accent3>
      <a:accent4>
        <a:srgbClr val="A0D771"/>
      </a:accent4>
      <a:accent5>
        <a:srgbClr val="4E8CBA"/>
      </a:accent5>
      <a:accent6>
        <a:srgbClr val="90C4E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TotalTime>
  <Words>3834</Words>
  <Application>Microsoft Office PowerPoint</Application>
  <PresentationFormat>Widescreen</PresentationFormat>
  <Paragraphs>738</Paragraphs>
  <Slides>56</Slides>
  <Notes>56</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56</vt:i4>
      </vt:variant>
    </vt:vector>
  </HeadingPairs>
  <TitlesOfParts>
    <vt:vector size="69" baseType="lpstr">
      <vt:lpstr>Calibri</vt:lpstr>
      <vt:lpstr>Fira Sans Extra Condensed SemiBold</vt:lpstr>
      <vt:lpstr>arial</vt:lpstr>
      <vt:lpstr>Noto Sans Symbols</vt:lpstr>
      <vt:lpstr>Roboto</vt:lpstr>
      <vt:lpstr>Fira Sans Extra Condensed</vt:lpstr>
      <vt:lpstr>arial</vt:lpstr>
      <vt:lpstr>Cover and End Slide Master</vt:lpstr>
      <vt:lpstr>Section Break Slide Master</vt:lpstr>
      <vt:lpstr>Contents Slide Master</vt:lpstr>
      <vt:lpstr>Sales by Month Infographics by Slidesgo</vt:lpstr>
      <vt:lpstr>Office Theme</vt:lpstr>
      <vt:lpstr>Tema de Office</vt:lpstr>
      <vt:lpstr>PowerPoint Presentation</vt:lpstr>
      <vt:lpstr>PowerPoint Presentation</vt:lpstr>
      <vt:lpstr>PowerPoint Presentation</vt:lpstr>
      <vt:lpstr>OUR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 &amp; RAILWAY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LAW AND COMPLIANCE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Cost Benefit Analysis </vt:lpstr>
      <vt:lpstr>THE FINANCIAL CYCLE OF A BUSINESS</vt:lpstr>
      <vt:lpstr>PowerPoint Presentation</vt:lpstr>
      <vt:lpstr>Budget Breakdown for Setting The New Warehouse </vt:lpstr>
      <vt:lpstr>FINANCIAL FEASIBILITY STUDY</vt:lpstr>
      <vt:lpstr>PowerPoint Presentation</vt:lpstr>
      <vt:lpstr>PowerPoint Presentation</vt:lpstr>
      <vt:lpstr>PowerPoint Presentation</vt:lpstr>
      <vt:lpstr>PowerPoint Presentation</vt:lpstr>
      <vt:lpstr>Revenue Breakdown Between Countries</vt:lpstr>
      <vt:lpstr>REVENUE GROWTH BY YEARS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Microsoft account</cp:lastModifiedBy>
  <cp:revision>12</cp:revision>
  <dcterms:created xsi:type="dcterms:W3CDTF">2019-01-14T06:35:35Z</dcterms:created>
  <dcterms:modified xsi:type="dcterms:W3CDTF">2023-01-26T03:31:18Z</dcterms:modified>
</cp:coreProperties>
</file>